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1.xml" ContentType="application/vnd.openxmlformats-officedocument.presentationml.slid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11.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slideLayouts/slideLayout10.xml" ContentType="application/vnd.openxmlformats-officedocument.presentationml.slideLayou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Slides/notesSlide3.xml" ContentType="application/vnd.openxmlformats-officedocument.presentationml.notesSlide+xml"/>
  <Override PartName="/ppt/slideLayouts/slideLayout12.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1.xml" ContentType="application/vnd.openxmlformats-officedocument.presentationml.tag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embeddedFontLst>
    <p:embeddedFont>
      <p:font typeface="Public Sans" pitchFamily="2" charset="77"/>
      <p:regular r:id="rId25"/>
    </p:embeddedFont>
    <p:embeddedFont>
      <p:font typeface="Public Sans Light"/>
      <p:regular r:id="rId26"/>
      <p:bold r:id="rId27"/>
      <p:italic r:id="rId28"/>
      <p:boldItalic r:id="rId29"/>
    </p:embeddedFont>
    <p:embeddedFont>
      <p:font typeface="Public Sans Medium" pitchFamily="2" charset="77"/>
      <p:regular r:id="rId30"/>
    </p:embeddedFont>
    <p:embeddedFont>
      <p:font typeface="Public Sans SemiBold" pitchFamily="2" charset="77"/>
      <p:regular r:id="rId31"/>
    </p:embeddedFont>
  </p:embeddedFontLst>
  <p:custDataLst>
    <p:tags r:id="rId32"/>
  </p:custDataLst>
  <p:defaultTex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529">
          <p15:clr>
            <a:srgbClr val="A4A3A4"/>
          </p15:clr>
        </p15:guide>
        <p15:guide id="2" orient="horz" pos="1275">
          <p15:clr>
            <a:srgbClr val="A4A3A4"/>
          </p15:clr>
        </p15:guide>
        <p15:guide id="3" pos="3659">
          <p15:clr>
            <a:srgbClr val="A4A3A4"/>
          </p15:clr>
        </p15:guide>
      </p15:sldGuideLst>
    </p:ext>
    <p:ext uri="{2D200454-40CA-4A62-9FC3-DE9A4176ACB9}">
      <p15:notesGuideLst xmlns:p15="http://schemas.microsoft.com/office/powerpoint/2012/main"/>
    </p:ext>
    <p:ext uri="GoogleSlidesCustomDataVersion2">
      <go:slidesCustomData xmlns="" xmlns:go="http://customooxmlschemas.google.com/" r:id="rId40" roundtripDataSignature="AMtx7mhSrz61Hr6ZoMIbrZ0+vgeVyYujd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4"/>
    <p:restoredTop sz="0"/>
  </p:normalViewPr>
  <p:slideViewPr>
    <p:cSldViewPr snapToGrid="0">
      <p:cViewPr varScale="1">
        <p:scale>
          <a:sx n="116" d="100"/>
          <a:sy n="116" d="100"/>
        </p:scale>
        <p:origin x="400" y="184"/>
      </p:cViewPr>
      <p:guideLst>
        <p:guide pos="529"/>
        <p:guide orient="horz" pos="1275"/>
        <p:guide pos="3659"/>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21" Type="http://schemas.openxmlformats.org/officeDocument/2006/relationships/slide" Target="slides/slide20.xml"/><Relationship Id="rId42" Type="http://schemas.openxmlformats.org/officeDocument/2006/relationships/viewProps" Target="viewProps.xml"/><Relationship Id="rId47"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tags" Target="tags/tag1.xml"/><Relationship Id="rId40" Type="http://customschemas.google.com/relationships/presentationmetadata" Target="metadata"/><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43" Type="http://schemas.openxmlformats.org/officeDocument/2006/relationships/theme" Target="theme/theme1.xml"/><Relationship Id="rId48" Type="http://schemas.openxmlformats.org/officeDocument/2006/relationships/customXml" Target="../customXml/item3.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46"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tholome Fejedero" userId="96dfbccbe1f2cca6" providerId="LiveId" clId="{80FB349B-5766-4278-8571-E0CFC83DABE0}"/>
    <pc:docChg chg="modSld">
      <pc:chgData name="Bartholome Fejedero" userId="96dfbccbe1f2cca6" providerId="LiveId" clId="{80FB349B-5766-4278-8571-E0CFC83DABE0}" dt="2026-09-03T23:24:59.345" v="5"/>
      <pc:docMkLst>
        <pc:docMk/>
      </pc:docMkLst>
      <pc:sldChg chg="modSp mod">
        <pc:chgData name="Bartholome Fejedero" userId="96dfbccbe1f2cca6" providerId="LiveId" clId="{80FB349B-5766-4278-8571-E0CFC83DABE0}" dt="2026-09-03T23:24:59.345" v="5"/>
        <pc:sldMkLst>
          <pc:docMk/>
          <pc:sldMk cId="0" sldId="273"/>
        </pc:sldMkLst>
        <pc:spChg chg="mod modVis">
          <ac:chgData name="Bartholome Fejedero" userId="96dfbccbe1f2cca6" providerId="LiveId" clId="{80FB349B-5766-4278-8571-E0CFC83DABE0}" dt="2026-09-03T23:24:59.345" v="5"/>
          <ac:spMkLst>
            <pc:docMk/>
            <pc:sldMk cId="0" sldId="273"/>
            <ac:spMk id="3" creationId="{6BEDCE51-CBA8-1114-E75F-F49FA2527926}"/>
          </ac:spMkLst>
        </pc:spChg>
        <pc:spChg chg="mod">
          <ac:chgData name="Bartholome Fejedero" userId="96dfbccbe1f2cca6" providerId="LiveId" clId="{80FB349B-5766-4278-8571-E0CFC83DABE0}" dt="2026-09-03T23:24:44.915" v="2" actId="948"/>
          <ac:spMkLst>
            <pc:docMk/>
            <pc:sldMk cId="0" sldId="273"/>
            <ac:spMk id="51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R="0" lvl="1" algn="l" rtl="0">
              <a:spcBef>
                <a:spcPct val="0"/>
              </a:spcBef>
              <a:spcAft>
                <a:spcPct val="0"/>
              </a:spcAft>
              <a:buSzPts val="1400"/>
              <a:buNone/>
              <a:defRPr sz="1800" b="0" i="0" u="none" strike="noStrike" cap="none">
                <a:solidFill>
                  <a:schemeClr val="dk1"/>
                </a:solidFill>
                <a:latin typeface="Arial"/>
                <a:ea typeface="Arial"/>
                <a:cs typeface="Arial"/>
                <a:sym typeface="Arial"/>
              </a:defRPr>
            </a:lvl2pPr>
            <a:lvl3pPr marR="0" lvl="2" algn="l" rtl="0">
              <a:spcBef>
                <a:spcPct val="0"/>
              </a:spcBef>
              <a:spcAft>
                <a:spcPct val="0"/>
              </a:spcAft>
              <a:buSzPts val="1400"/>
              <a:buNone/>
              <a:defRPr sz="1800" b="0" i="0" u="none" strike="noStrike" cap="none">
                <a:solidFill>
                  <a:schemeClr val="dk1"/>
                </a:solidFill>
                <a:latin typeface="Arial"/>
                <a:ea typeface="Arial"/>
                <a:cs typeface="Arial"/>
                <a:sym typeface="Arial"/>
              </a:defRPr>
            </a:lvl3pPr>
            <a:lvl4pPr marR="0" lvl="3" algn="l" rtl="0">
              <a:spcBef>
                <a:spcPct val="0"/>
              </a:spcBef>
              <a:spcAft>
                <a:spcPct val="0"/>
              </a:spcAft>
              <a:buSzPts val="1400"/>
              <a:buNone/>
              <a:defRPr sz="1800" b="0" i="0" u="none" strike="noStrike" cap="none">
                <a:solidFill>
                  <a:schemeClr val="dk1"/>
                </a:solidFill>
                <a:latin typeface="Arial"/>
                <a:ea typeface="Arial"/>
                <a:cs typeface="Arial"/>
                <a:sym typeface="Arial"/>
              </a:defRPr>
            </a:lvl4pPr>
            <a:lvl5pPr marR="0" lvl="4" algn="l" rtl="0">
              <a:spcBef>
                <a:spcPct val="0"/>
              </a:spcBef>
              <a:spcAft>
                <a:spcPct val="0"/>
              </a:spcAft>
              <a:buSzPts val="1400"/>
              <a:buNone/>
              <a:defRPr sz="1800" b="0" i="0" u="none" strike="noStrike" cap="none">
                <a:solidFill>
                  <a:schemeClr val="dk1"/>
                </a:solidFill>
                <a:latin typeface="Arial"/>
                <a:ea typeface="Arial"/>
                <a:cs typeface="Arial"/>
                <a:sym typeface="Arial"/>
              </a:defRPr>
            </a:lvl5pPr>
            <a:lvl6pPr marR="0" lvl="5" algn="l" rtl="0">
              <a:spcBef>
                <a:spcPct val="0"/>
              </a:spcBef>
              <a:spcAft>
                <a:spcPct val="0"/>
              </a:spcAft>
              <a:buSzPts val="1400"/>
              <a:buNone/>
              <a:defRPr sz="1800" b="0" i="0" u="none" strike="noStrike" cap="none">
                <a:solidFill>
                  <a:schemeClr val="dk1"/>
                </a:solidFill>
                <a:latin typeface="Arial"/>
                <a:ea typeface="Arial"/>
                <a:cs typeface="Arial"/>
                <a:sym typeface="Arial"/>
              </a:defRPr>
            </a:lvl6pPr>
            <a:lvl7pPr marR="0" lvl="6" algn="l" rtl="0">
              <a:spcBef>
                <a:spcPct val="0"/>
              </a:spcBef>
              <a:spcAft>
                <a:spcPct val="0"/>
              </a:spcAft>
              <a:buSzPts val="1400"/>
              <a:buNone/>
              <a:defRPr sz="1800" b="0" i="0" u="none" strike="noStrike" cap="none">
                <a:solidFill>
                  <a:schemeClr val="dk1"/>
                </a:solidFill>
                <a:latin typeface="Arial"/>
                <a:ea typeface="Arial"/>
                <a:cs typeface="Arial"/>
                <a:sym typeface="Arial"/>
              </a:defRPr>
            </a:lvl7pPr>
            <a:lvl8pPr marR="0" lvl="7" algn="l" rtl="0">
              <a:spcBef>
                <a:spcPct val="0"/>
              </a:spcBef>
              <a:spcAft>
                <a:spcPct val="0"/>
              </a:spcAft>
              <a:buSzPts val="1400"/>
              <a:buNone/>
              <a:defRPr sz="1800" b="0" i="0" u="none" strike="noStrike" cap="none">
                <a:solidFill>
                  <a:schemeClr val="dk1"/>
                </a:solidFill>
                <a:latin typeface="Arial"/>
                <a:ea typeface="Arial"/>
                <a:cs typeface="Arial"/>
                <a:sym typeface="Arial"/>
              </a:defRPr>
            </a:lvl8pPr>
            <a:lvl9pPr marR="0" lvl="8" algn="l" rtl="0">
              <a:spcBef>
                <a:spcPct val="0"/>
              </a:spcBef>
              <a:spcAft>
                <a:spcPct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R="0" lvl="1" algn="l" rtl="0">
              <a:spcBef>
                <a:spcPct val="0"/>
              </a:spcBef>
              <a:spcAft>
                <a:spcPct val="0"/>
              </a:spcAft>
              <a:buSzPts val="1400"/>
              <a:buNone/>
              <a:defRPr sz="1800" b="0" i="0" u="none" strike="noStrike" cap="none">
                <a:solidFill>
                  <a:schemeClr val="dk1"/>
                </a:solidFill>
                <a:latin typeface="Arial"/>
                <a:ea typeface="Arial"/>
                <a:cs typeface="Arial"/>
                <a:sym typeface="Arial"/>
              </a:defRPr>
            </a:lvl2pPr>
            <a:lvl3pPr marR="0" lvl="2" algn="l" rtl="0">
              <a:spcBef>
                <a:spcPct val="0"/>
              </a:spcBef>
              <a:spcAft>
                <a:spcPct val="0"/>
              </a:spcAft>
              <a:buSzPts val="1400"/>
              <a:buNone/>
              <a:defRPr sz="1800" b="0" i="0" u="none" strike="noStrike" cap="none">
                <a:solidFill>
                  <a:schemeClr val="dk1"/>
                </a:solidFill>
                <a:latin typeface="Arial"/>
                <a:ea typeface="Arial"/>
                <a:cs typeface="Arial"/>
                <a:sym typeface="Arial"/>
              </a:defRPr>
            </a:lvl3pPr>
            <a:lvl4pPr marR="0" lvl="3" algn="l" rtl="0">
              <a:spcBef>
                <a:spcPct val="0"/>
              </a:spcBef>
              <a:spcAft>
                <a:spcPct val="0"/>
              </a:spcAft>
              <a:buSzPts val="1400"/>
              <a:buNone/>
              <a:defRPr sz="1800" b="0" i="0" u="none" strike="noStrike" cap="none">
                <a:solidFill>
                  <a:schemeClr val="dk1"/>
                </a:solidFill>
                <a:latin typeface="Arial"/>
                <a:ea typeface="Arial"/>
                <a:cs typeface="Arial"/>
                <a:sym typeface="Arial"/>
              </a:defRPr>
            </a:lvl4pPr>
            <a:lvl5pPr marR="0" lvl="4" algn="l" rtl="0">
              <a:spcBef>
                <a:spcPct val="0"/>
              </a:spcBef>
              <a:spcAft>
                <a:spcPct val="0"/>
              </a:spcAft>
              <a:buSzPts val="1400"/>
              <a:buNone/>
              <a:defRPr sz="1800" b="0" i="0" u="none" strike="noStrike" cap="none">
                <a:solidFill>
                  <a:schemeClr val="dk1"/>
                </a:solidFill>
                <a:latin typeface="Arial"/>
                <a:ea typeface="Arial"/>
                <a:cs typeface="Arial"/>
                <a:sym typeface="Arial"/>
              </a:defRPr>
            </a:lvl5pPr>
            <a:lvl6pPr marR="0" lvl="5" algn="l" rtl="0">
              <a:spcBef>
                <a:spcPct val="0"/>
              </a:spcBef>
              <a:spcAft>
                <a:spcPct val="0"/>
              </a:spcAft>
              <a:buSzPts val="1400"/>
              <a:buNone/>
              <a:defRPr sz="1800" b="0" i="0" u="none" strike="noStrike" cap="none">
                <a:solidFill>
                  <a:schemeClr val="dk1"/>
                </a:solidFill>
                <a:latin typeface="Arial"/>
                <a:ea typeface="Arial"/>
                <a:cs typeface="Arial"/>
                <a:sym typeface="Arial"/>
              </a:defRPr>
            </a:lvl6pPr>
            <a:lvl7pPr marR="0" lvl="6" algn="l" rtl="0">
              <a:spcBef>
                <a:spcPct val="0"/>
              </a:spcBef>
              <a:spcAft>
                <a:spcPct val="0"/>
              </a:spcAft>
              <a:buSzPts val="1400"/>
              <a:buNone/>
              <a:defRPr sz="1800" b="0" i="0" u="none" strike="noStrike" cap="none">
                <a:solidFill>
                  <a:schemeClr val="dk1"/>
                </a:solidFill>
                <a:latin typeface="Arial"/>
                <a:ea typeface="Arial"/>
                <a:cs typeface="Arial"/>
                <a:sym typeface="Arial"/>
              </a:defRPr>
            </a:lvl7pPr>
            <a:lvl8pPr marR="0" lvl="7" algn="l" rtl="0">
              <a:spcBef>
                <a:spcPct val="0"/>
              </a:spcBef>
              <a:spcAft>
                <a:spcPct val="0"/>
              </a:spcAft>
              <a:buSzPts val="1400"/>
              <a:buNone/>
              <a:defRPr sz="1800" b="0" i="0" u="none" strike="noStrike" cap="none">
                <a:solidFill>
                  <a:schemeClr val="dk1"/>
                </a:solidFill>
                <a:latin typeface="Arial"/>
                <a:ea typeface="Arial"/>
                <a:cs typeface="Arial"/>
                <a:sym typeface="Arial"/>
              </a:defRPr>
            </a:lvl8pPr>
            <a:lvl9pPr marR="0" lvl="8" algn="l" rtl="0">
              <a:spcBef>
                <a:spcPct val="0"/>
              </a:spcBef>
              <a:spcAft>
                <a:spcPct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L="914400" lvl="1" indent="-228600">
              <a:spcBef>
                <a:spcPct val="0"/>
              </a:spcBef>
              <a:spcAft>
                <a:spcPct val="0"/>
              </a:spcAft>
              <a:buSzPts val="1400"/>
              <a:buNone/>
              <a:defRPr sz="1800"/>
            </a:lvl2pPr>
            <a:lvl3pPr marL="1371600" lvl="2" indent="-228600">
              <a:spcBef>
                <a:spcPct val="0"/>
              </a:spcBef>
              <a:spcAft>
                <a:spcPct val="0"/>
              </a:spcAft>
              <a:buSzPts val="1400"/>
              <a:buNone/>
              <a:defRPr sz="1800"/>
            </a:lvl3pPr>
            <a:lvl4pPr marL="1828800" lvl="3" indent="-228600">
              <a:spcBef>
                <a:spcPct val="0"/>
              </a:spcBef>
              <a:spcAft>
                <a:spcPct val="0"/>
              </a:spcAft>
              <a:buSzPts val="1400"/>
              <a:buNone/>
              <a:defRPr sz="1800"/>
            </a:lvl4pPr>
            <a:lvl5pPr marL="2286000" lvl="4" indent="-228600">
              <a:spcBef>
                <a:spcPct val="0"/>
              </a:spcBef>
              <a:spcAft>
                <a:spcPct val="0"/>
              </a:spcAft>
              <a:buSzPts val="1400"/>
              <a:buNone/>
              <a:defRPr sz="1800"/>
            </a:lvl5pPr>
            <a:lvl6pPr marL="2743200" lvl="5" indent="-228600">
              <a:spcBef>
                <a:spcPct val="0"/>
              </a:spcBef>
              <a:spcAft>
                <a:spcPct val="0"/>
              </a:spcAft>
              <a:buSzPts val="1400"/>
              <a:buNone/>
              <a:defRPr sz="1800"/>
            </a:lvl6pPr>
            <a:lvl7pPr marL="3200400" lvl="6" indent="-228600">
              <a:spcBef>
                <a:spcPct val="0"/>
              </a:spcBef>
              <a:spcAft>
                <a:spcPct val="0"/>
              </a:spcAft>
              <a:buSzPts val="1400"/>
              <a:buNone/>
              <a:defRPr sz="1800"/>
            </a:lvl7pPr>
            <a:lvl8pPr marL="3657600" lvl="7" indent="-228600">
              <a:spcBef>
                <a:spcPct val="0"/>
              </a:spcBef>
              <a:spcAft>
                <a:spcPct val="0"/>
              </a:spcAft>
              <a:buSzPts val="1400"/>
              <a:buNone/>
              <a:defRPr sz="1800"/>
            </a:lvl8pPr>
            <a:lvl9pPr marL="4114800" lvl="8" indent="-228600">
              <a:spcBef>
                <a:spcPct val="0"/>
              </a:spcBef>
              <a:spcAft>
                <a:spcPct val="0"/>
              </a:spcAft>
              <a:buSzPts val="1400"/>
              <a:buNone/>
              <a:defRPr sz="1800"/>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R="0" lvl="1" algn="l" rtl="0">
              <a:spcBef>
                <a:spcPct val="0"/>
              </a:spcBef>
              <a:spcAft>
                <a:spcPct val="0"/>
              </a:spcAft>
              <a:buSzPts val="1400"/>
              <a:buNone/>
              <a:defRPr sz="1800" b="0" i="0" u="none" strike="noStrike" cap="none">
                <a:solidFill>
                  <a:schemeClr val="dk1"/>
                </a:solidFill>
                <a:latin typeface="Arial"/>
                <a:ea typeface="Arial"/>
                <a:cs typeface="Arial"/>
                <a:sym typeface="Arial"/>
              </a:defRPr>
            </a:lvl2pPr>
            <a:lvl3pPr marR="0" lvl="2" algn="l" rtl="0">
              <a:spcBef>
                <a:spcPct val="0"/>
              </a:spcBef>
              <a:spcAft>
                <a:spcPct val="0"/>
              </a:spcAft>
              <a:buSzPts val="1400"/>
              <a:buNone/>
              <a:defRPr sz="1800" b="0" i="0" u="none" strike="noStrike" cap="none">
                <a:solidFill>
                  <a:schemeClr val="dk1"/>
                </a:solidFill>
                <a:latin typeface="Arial"/>
                <a:ea typeface="Arial"/>
                <a:cs typeface="Arial"/>
                <a:sym typeface="Arial"/>
              </a:defRPr>
            </a:lvl3pPr>
            <a:lvl4pPr marR="0" lvl="3" algn="l" rtl="0">
              <a:spcBef>
                <a:spcPct val="0"/>
              </a:spcBef>
              <a:spcAft>
                <a:spcPct val="0"/>
              </a:spcAft>
              <a:buSzPts val="1400"/>
              <a:buNone/>
              <a:defRPr sz="1800" b="0" i="0" u="none" strike="noStrike" cap="none">
                <a:solidFill>
                  <a:schemeClr val="dk1"/>
                </a:solidFill>
                <a:latin typeface="Arial"/>
                <a:ea typeface="Arial"/>
                <a:cs typeface="Arial"/>
                <a:sym typeface="Arial"/>
              </a:defRPr>
            </a:lvl4pPr>
            <a:lvl5pPr marR="0" lvl="4" algn="l" rtl="0">
              <a:spcBef>
                <a:spcPct val="0"/>
              </a:spcBef>
              <a:spcAft>
                <a:spcPct val="0"/>
              </a:spcAft>
              <a:buSzPts val="1400"/>
              <a:buNone/>
              <a:defRPr sz="1800" b="0" i="0" u="none" strike="noStrike" cap="none">
                <a:solidFill>
                  <a:schemeClr val="dk1"/>
                </a:solidFill>
                <a:latin typeface="Arial"/>
                <a:ea typeface="Arial"/>
                <a:cs typeface="Arial"/>
                <a:sym typeface="Arial"/>
              </a:defRPr>
            </a:lvl5pPr>
            <a:lvl6pPr marR="0" lvl="5" algn="l" rtl="0">
              <a:spcBef>
                <a:spcPct val="0"/>
              </a:spcBef>
              <a:spcAft>
                <a:spcPct val="0"/>
              </a:spcAft>
              <a:buSzPts val="1400"/>
              <a:buNone/>
              <a:defRPr sz="1800" b="0" i="0" u="none" strike="noStrike" cap="none">
                <a:solidFill>
                  <a:schemeClr val="dk1"/>
                </a:solidFill>
                <a:latin typeface="Arial"/>
                <a:ea typeface="Arial"/>
                <a:cs typeface="Arial"/>
                <a:sym typeface="Arial"/>
              </a:defRPr>
            </a:lvl6pPr>
            <a:lvl7pPr marR="0" lvl="6" algn="l" rtl="0">
              <a:spcBef>
                <a:spcPct val="0"/>
              </a:spcBef>
              <a:spcAft>
                <a:spcPct val="0"/>
              </a:spcAft>
              <a:buSzPts val="1400"/>
              <a:buNone/>
              <a:defRPr sz="1800" b="0" i="0" u="none" strike="noStrike" cap="none">
                <a:solidFill>
                  <a:schemeClr val="dk1"/>
                </a:solidFill>
                <a:latin typeface="Arial"/>
                <a:ea typeface="Arial"/>
                <a:cs typeface="Arial"/>
                <a:sym typeface="Arial"/>
              </a:defRPr>
            </a:lvl7pPr>
            <a:lvl8pPr marR="0" lvl="7" algn="l" rtl="0">
              <a:spcBef>
                <a:spcPct val="0"/>
              </a:spcBef>
              <a:spcAft>
                <a:spcPct val="0"/>
              </a:spcAft>
              <a:buSzPts val="1400"/>
              <a:buNone/>
              <a:defRPr sz="1800" b="0" i="0" u="none" strike="noStrike" cap="none">
                <a:solidFill>
                  <a:schemeClr val="dk1"/>
                </a:solidFill>
                <a:latin typeface="Arial"/>
                <a:ea typeface="Arial"/>
                <a:cs typeface="Arial"/>
                <a:sym typeface="Arial"/>
              </a:defRPr>
            </a:lvl8pPr>
            <a:lvl9pPr marR="0" lvl="8" algn="l" rtl="0">
              <a:spcBef>
                <a:spcPct val="0"/>
              </a:spcBef>
              <a:spcAft>
                <a:spcPct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ct val="0"/>
              </a:spcBef>
              <a:spcAft>
                <a:spcPct val="0"/>
              </a:spcAft>
              <a:buNone/>
            </a:pPr>
            <a:fld id="{00000000-1234-1234-1234-123412341234}" type="slidenum">
              <a:rPr lang="en-AU" sz="1200" b="0" i="0" u="none" strike="noStrike" cap="none">
                <a:solidFill>
                  <a:schemeClr val="dk1"/>
                </a:solidFill>
                <a:latin typeface="Public Sans"/>
                <a:ea typeface="Public Sans"/>
                <a:cs typeface="Public Sans"/>
                <a:sym typeface="Public Sans"/>
              </a:rPr>
              <a:t>‹#›</a:t>
            </a:fld>
            <a:endParaRPr sz="1200" b="0" i="0" u="none" strike="noStrike" cap="none">
              <a:solidFill>
                <a:schemeClr val="dk1"/>
              </a:solidFill>
              <a:latin typeface="Public Sans"/>
              <a:ea typeface="Public Sans"/>
              <a:cs typeface="Public Sans"/>
              <a:sym typeface="Public San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health.nsw.gov.au/vapin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78" name="Google Shape;27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endParaRPr/>
          </a:p>
          <a:p>
            <a:pPr marL="0" lvl="0" indent="0" algn="l" rtl="0">
              <a:spcBef>
                <a:spcPct val="0"/>
              </a:spcBef>
              <a:spcAft>
                <a:spcPct val="0"/>
              </a:spcAft>
              <a:buNone/>
            </a:pPr>
            <a:r>
              <a:rPr lang="en-AU"/>
              <a:t>Please add a new slide if you wish to include your own local or organisational acknowledgement.</a:t>
            </a:r>
            <a:endParaRPr/>
          </a:p>
          <a:p>
            <a:pPr marL="0" lvl="0" indent="0" algn="l" rtl="0">
              <a:spcBef>
                <a:spcPct val="0"/>
              </a:spcBef>
              <a:spcAft>
                <a:spcPct val="0"/>
              </a:spcAft>
              <a:buNone/>
            </a:pPr>
            <a:endParaRPr/>
          </a:p>
        </p:txBody>
      </p:sp>
      <p:sp>
        <p:nvSpPr>
          <p:cNvPr id="287" name="Google Shape;28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3: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Vaping has become more common, and young people come across it in different ways. Some might just be curious. Some see friends or classmates vaping. Some may already be vaping. Others are choosing not to vape.</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This guide is for all these situations. It helps parents and carers talk with young people, no matter where they are at.</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You do not need to have all the answers. This guide is about listening, staying calm, and keeping the conversation open. It can help you support your young person and build trust over time.</a:t>
            </a:r>
            <a:endParaRPr/>
          </a:p>
          <a:p>
            <a:pPr marL="0" lvl="0" indent="0" algn="l" rtl="0">
              <a:spcBef>
                <a:spcPct val="0"/>
              </a:spcBef>
              <a:spcAft>
                <a:spcPct val="0"/>
              </a:spcAft>
              <a:buNone/>
            </a:pPr>
            <a:endParaRPr/>
          </a:p>
        </p:txBody>
      </p:sp>
      <p:sp>
        <p:nvSpPr>
          <p:cNvPr id="297" name="Google Shape;29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4: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The purpose of this </a:t>
            </a:r>
            <a:r>
              <a:rPr lang="en-AU" b="0" i="0">
                <a:solidFill>
                  <a:schemeClr val="dk1"/>
                </a:solidFill>
              </a:rPr>
              <a:t>guide is to </a:t>
            </a:r>
            <a:r>
              <a:rPr lang="en-AU"/>
              <a:t>support parents and carers to talk with young people about vaping in a safe and </a:t>
            </a:r>
            <a:r>
              <a:rPr lang="en-AU" b="0" i="0">
                <a:solidFill>
                  <a:schemeClr val="dk1"/>
                </a:solidFill>
              </a:rPr>
              <a:t>respectful </a:t>
            </a:r>
            <a:r>
              <a:rPr lang="en-AU"/>
              <a:t>way</a:t>
            </a:r>
            <a:r>
              <a:rPr lang="en-AU" b="0" i="0">
                <a:solidFill>
                  <a:schemeClr val="dk1"/>
                </a:solidFill>
              </a:rPr>
              <a:t>. </a:t>
            </a:r>
            <a:r>
              <a:rPr lang="en-AU"/>
              <a:t>It aims to encourage young </a:t>
            </a:r>
            <a:r>
              <a:rPr lang="en-AU" b="0" i="0">
                <a:solidFill>
                  <a:schemeClr val="dk1"/>
                </a:solidFill>
              </a:rPr>
              <a:t>people </a:t>
            </a:r>
            <a:r>
              <a:rPr lang="en-AU"/>
              <a:t>to avoid vaping</a:t>
            </a:r>
            <a:r>
              <a:rPr lang="en-AU" b="0" i="0">
                <a:solidFill>
                  <a:schemeClr val="dk1"/>
                </a:solidFill>
              </a:rPr>
              <a:t>, </a:t>
            </a:r>
            <a:r>
              <a:rPr lang="en-AU"/>
              <a:t>support those who may already be vaping to stop</a:t>
            </a:r>
            <a:r>
              <a:rPr lang="en-AU" b="0" i="0">
                <a:solidFill>
                  <a:schemeClr val="dk1"/>
                </a:solidFill>
              </a:rPr>
              <a:t>, </a:t>
            </a:r>
            <a:r>
              <a:rPr lang="en-AU"/>
              <a:t>and strengthen trust and communication</a:t>
            </a:r>
            <a:r>
              <a:rPr lang="en-AU" b="0" i="0">
                <a:solidFill>
                  <a:schemeClr val="dk1"/>
                </a:solidFill>
              </a:rPr>
              <a:t>. </a:t>
            </a:r>
            <a:r>
              <a:rPr lang="en-AU"/>
              <a:t>This guide is not about blaming or punishing young people.</a:t>
            </a:r>
            <a:endParaRPr/>
          </a:p>
          <a:p>
            <a:pPr marL="0" lvl="0" indent="0" algn="l" rtl="0">
              <a:spcBef>
                <a:spcPct val="0"/>
              </a:spcBef>
              <a:spcAft>
                <a:spcPct val="0"/>
              </a:spcAft>
              <a:buNone/>
            </a:pPr>
            <a:endParaRPr/>
          </a:p>
        </p:txBody>
      </p:sp>
      <p:sp>
        <p:nvSpPr>
          <p:cNvPr id="310" name="Google Shape;31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5: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b="0" i="0">
                <a:solidFill>
                  <a:schemeClr val="dk1"/>
                </a:solidFill>
              </a:rPr>
              <a:t>You</a:t>
            </a:r>
            <a:r>
              <a:rPr lang="en-AU"/>
              <a:t> don’t need to </a:t>
            </a:r>
            <a:r>
              <a:rPr lang="en-AU" b="0" i="0">
                <a:solidFill>
                  <a:schemeClr val="dk1"/>
                </a:solidFill>
              </a:rPr>
              <a:t>use </a:t>
            </a:r>
            <a:r>
              <a:rPr lang="en-AU"/>
              <a:t>the whole </a:t>
            </a:r>
            <a:r>
              <a:rPr lang="en-AU" b="0" i="0">
                <a:solidFill>
                  <a:schemeClr val="dk1"/>
                </a:solidFill>
              </a:rPr>
              <a:t>guide </a:t>
            </a:r>
            <a:r>
              <a:rPr lang="en-AU"/>
              <a:t>at once</a:t>
            </a:r>
            <a:r>
              <a:rPr lang="en-AU" b="0" i="0">
                <a:solidFill>
                  <a:schemeClr val="dk1"/>
                </a:solidFill>
              </a:rPr>
              <a:t>. </a:t>
            </a:r>
            <a:r>
              <a:rPr lang="en-AU"/>
              <a:t>Conversations </a:t>
            </a:r>
            <a:r>
              <a:rPr lang="en-AU" b="0" i="0">
                <a:solidFill>
                  <a:schemeClr val="dk1"/>
                </a:solidFill>
              </a:rPr>
              <a:t>about vaping </a:t>
            </a:r>
            <a:r>
              <a:rPr lang="en-AU"/>
              <a:t>can happen over time</a:t>
            </a:r>
            <a:r>
              <a:rPr lang="en-AU" b="0" i="0">
                <a:solidFill>
                  <a:schemeClr val="dk1"/>
                </a:solidFill>
              </a:rPr>
              <a:t>. </a:t>
            </a:r>
            <a:r>
              <a:rPr lang="en-AU"/>
              <a:t>Choose the parts that feel right for your </a:t>
            </a:r>
            <a:r>
              <a:rPr lang="en-AU" b="0" i="0">
                <a:solidFill>
                  <a:schemeClr val="dk1"/>
                </a:solidFill>
              </a:rPr>
              <a:t>family and </a:t>
            </a:r>
            <a:r>
              <a:rPr lang="en-AU"/>
              <a:t>your situation. It’s okay if things feel a bit awkward at first. What matters most </a:t>
            </a:r>
            <a:r>
              <a:rPr lang="en-AU" b="0" i="0">
                <a:solidFill>
                  <a:schemeClr val="dk1"/>
                </a:solidFill>
              </a:rPr>
              <a:t>is </a:t>
            </a:r>
            <a:r>
              <a:rPr lang="en-AU"/>
              <a:t>keeping the conversation open and supportive</a:t>
            </a:r>
            <a:r>
              <a:rPr lang="en-AU" b="0" i="0">
                <a:solidFill>
                  <a:schemeClr val="dk1"/>
                </a:solidFill>
              </a:rPr>
              <a:t>.</a:t>
            </a:r>
            <a:endParaRPr/>
          </a:p>
          <a:p>
            <a:pPr marL="0" lvl="0" indent="0" algn="l" rtl="0">
              <a:spcBef>
                <a:spcPct val="0"/>
              </a:spcBef>
              <a:spcAft>
                <a:spcPct val="0"/>
              </a:spcAft>
              <a:buNone/>
            </a:pPr>
            <a:endParaRPr/>
          </a:p>
        </p:txBody>
      </p:sp>
      <p:sp>
        <p:nvSpPr>
          <p:cNvPr id="323" name="Google Shape;32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6: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Vapes contain nicotine and harmful chemicals</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Nicotine is highly addictive and is found in most vapes</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Regular use of nicotine often means people need more to get the same feeling from it. It can be hard to quit. </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The nicotine in a 6,000 ‘puff’ vape can equal the same nicotine in 400 cigarettes </a:t>
            </a:r>
            <a:endParaRPr/>
          </a:p>
          <a:p>
            <a:pPr marL="171450" lvl="0" indent="-171450" algn="l" rtl="0">
              <a:spcBef>
                <a:spcPct val="0"/>
              </a:spcBef>
              <a:spcAft>
                <a:spcPct val="0"/>
              </a:spcAft>
              <a:buClr>
                <a:schemeClr val="dk1"/>
              </a:buClr>
              <a:buSzPts val="1200"/>
              <a:buFont typeface="Arial"/>
              <a:buChar char="•"/>
            </a:pPr>
            <a:r>
              <a:rPr lang="en-AU"/>
              <a:t>Vape liquid and aerosol </a:t>
            </a:r>
            <a:r>
              <a:rPr lang="en-AU" b="0" i="0">
                <a:solidFill>
                  <a:schemeClr val="dk1"/>
                </a:solidFill>
              </a:rPr>
              <a:t>contain</a:t>
            </a:r>
            <a:r>
              <a:rPr lang="en-AU"/>
              <a:t> harmful </a:t>
            </a:r>
            <a:r>
              <a:rPr lang="en-AU" b="0" i="0">
                <a:solidFill>
                  <a:schemeClr val="dk1"/>
                </a:solidFill>
              </a:rPr>
              <a:t>chemicals and </a:t>
            </a:r>
            <a:r>
              <a:rPr lang="en-AU"/>
              <a:t>metals like lead, nickel and chromium</a:t>
            </a:r>
            <a:r>
              <a:rPr lang="en-AU" b="0" i="0">
                <a:solidFill>
                  <a:schemeClr val="dk1"/>
                </a:solidFill>
              </a:rPr>
              <a:t>. These chemicals can </a:t>
            </a:r>
            <a:r>
              <a:rPr lang="en-AU"/>
              <a:t>damage the lungs, heart and other parts of the body. Some chemicals are also found in things like poisons and bug spray</a:t>
            </a:r>
            <a:r>
              <a:rPr lang="en-AU" b="0" i="0">
                <a:solidFill>
                  <a:schemeClr val="dk1"/>
                </a:solidFill>
              </a:rPr>
              <a:t>.</a:t>
            </a:r>
            <a:endParaRPr sz="1200" b="0" i="0">
              <a:solidFill>
                <a:schemeClr val="dk1"/>
              </a:solidFill>
            </a:endParaRPr>
          </a:p>
        </p:txBody>
      </p:sp>
      <p:sp>
        <p:nvSpPr>
          <p:cNvPr id="336" name="Google Shape;33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7: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8" name="Google Shape;34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228600" marR="0" lvl="0" indent="-228600" algn="l" rtl="0">
              <a:lnSpc>
                <a:spcPct val="100000"/>
              </a:lnSpc>
              <a:spcBef>
                <a:spcPct val="0"/>
              </a:spcBef>
              <a:spcAft>
                <a:spcPct val="0"/>
              </a:spcAft>
              <a:buClr>
                <a:schemeClr val="dk1"/>
              </a:buClr>
              <a:buSzPts val="1200"/>
              <a:buFont typeface="Arial"/>
              <a:buChar char="•"/>
            </a:pPr>
            <a:r>
              <a:rPr lang="en-AU"/>
              <a:t>Vaping puts harmful chemicals into the body, which can damage your brain and cause breathing problems. </a:t>
            </a:r>
            <a:endParaRPr/>
          </a:p>
          <a:p>
            <a:pPr marL="228600" lvl="0" indent="-228600" algn="l" rtl="0">
              <a:spcBef>
                <a:spcPct val="0"/>
              </a:spcBef>
              <a:spcAft>
                <a:spcPct val="0"/>
              </a:spcAft>
              <a:buClr>
                <a:schemeClr val="dk1"/>
              </a:buClr>
              <a:buSzPts val="1200"/>
              <a:buFont typeface="Arial"/>
              <a:buChar char="•"/>
            </a:pPr>
            <a:r>
              <a:rPr lang="en-AU"/>
              <a:t>Most vapes contain nicotine, which is very addictive and can affect brain development in teenagers, making it harder to learn, focus, remember things, and manage emotions. </a:t>
            </a:r>
            <a:endParaRPr/>
          </a:p>
          <a:p>
            <a:pPr marL="228600" lvl="0" indent="-228600" algn="l" rtl="0">
              <a:spcBef>
                <a:spcPct val="0"/>
              </a:spcBef>
              <a:spcAft>
                <a:spcPct val="0"/>
              </a:spcAft>
              <a:buClr>
                <a:schemeClr val="dk1"/>
              </a:buClr>
              <a:buSzPts val="1200"/>
              <a:buFont typeface="Arial"/>
              <a:buChar char="•"/>
            </a:pPr>
            <a:r>
              <a:rPr lang="en-AU"/>
              <a:t>Some young people have even needed hospital care because of vaping. </a:t>
            </a:r>
            <a:endParaRPr/>
          </a:p>
          <a:p>
            <a:pPr marL="228600" lvl="0" indent="-228600" algn="l" rtl="0">
              <a:spcBef>
                <a:spcPct val="0"/>
              </a:spcBef>
              <a:spcAft>
                <a:spcPct val="0"/>
              </a:spcAft>
              <a:buClr>
                <a:schemeClr val="dk1"/>
              </a:buClr>
              <a:buSzPts val="1200"/>
              <a:buFont typeface="Arial"/>
              <a:buChar char="•"/>
            </a:pPr>
            <a:r>
              <a:rPr lang="en-AU"/>
              <a:t>Using vapes and cigarettes together can increase harm. </a:t>
            </a:r>
            <a:endParaRPr/>
          </a:p>
          <a:p>
            <a:pPr marL="228600" lvl="0" indent="-228600" algn="l" rtl="0">
              <a:spcBef>
                <a:spcPct val="0"/>
              </a:spcBef>
              <a:spcAft>
                <a:spcPct val="0"/>
              </a:spcAft>
              <a:buClr>
                <a:schemeClr val="dk1"/>
              </a:buClr>
              <a:buSzPts val="1200"/>
              <a:buFont typeface="Arial"/>
              <a:buChar char="•"/>
            </a:pPr>
            <a:r>
              <a:rPr lang="en-AU"/>
              <a:t>Research is still developing, but vaping has been linked to lung injury, mouth and throat problems, and possible cancer risks.</a:t>
            </a:r>
            <a:endParaRPr/>
          </a:p>
          <a:p>
            <a:pPr marL="228600" lvl="0" indent="-228600" algn="l" rtl="0">
              <a:spcBef>
                <a:spcPct val="0"/>
              </a:spcBef>
              <a:spcAft>
                <a:spcPct val="0"/>
              </a:spcAft>
              <a:buClr>
                <a:schemeClr val="dk1"/>
              </a:buClr>
              <a:buSzPts val="1200"/>
              <a:buFont typeface="Arial"/>
              <a:buChar char="•"/>
            </a:pPr>
            <a:r>
              <a:rPr lang="en-AU"/>
              <a:t>The long-term harms are still being studied.</a:t>
            </a:r>
            <a:endParaRPr/>
          </a:p>
          <a:p>
            <a:pPr marL="0" lvl="0" indent="0" algn="l" rtl="0">
              <a:spcBef>
                <a:spcPct val="0"/>
              </a:spcBef>
              <a:spcAft>
                <a:spcPct val="0"/>
              </a:spcAft>
              <a:buNone/>
            </a:pPr>
            <a:endParaRPr/>
          </a:p>
          <a:p>
            <a:pPr marL="0" lvl="0" indent="0" algn="l" rtl="0">
              <a:spcBef>
                <a:spcPct val="0"/>
              </a:spcBef>
              <a:spcAft>
                <a:spcPct val="0"/>
              </a:spcAft>
              <a:buNone/>
            </a:pPr>
            <a:endParaRPr/>
          </a:p>
        </p:txBody>
      </p:sp>
      <p:sp>
        <p:nvSpPr>
          <p:cNvPr id="349" name="Google Shape;34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8: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In Australia:</a:t>
            </a:r>
            <a:endParaRPr/>
          </a:p>
          <a:p>
            <a:pPr marL="171450" lvl="0" indent="-171450" algn="l" rtl="0">
              <a:spcBef>
                <a:spcPct val="0"/>
              </a:spcBef>
              <a:spcAft>
                <a:spcPct val="0"/>
              </a:spcAft>
              <a:buClr>
                <a:schemeClr val="dk1"/>
              </a:buClr>
              <a:buSzPts val="1200"/>
              <a:buFont typeface="Arial"/>
              <a:buChar char="•"/>
            </a:pPr>
            <a:r>
              <a:rPr lang="en-AU"/>
              <a:t>Vapes can only legally be sold in pharmacies and s</a:t>
            </a:r>
            <a:r>
              <a:rPr lang="en-AU" sz="1200">
                <a:solidFill>
                  <a:schemeClr val="dk1"/>
                </a:solidFill>
                <a:latin typeface="Public Sans"/>
                <a:ea typeface="Public Sans"/>
                <a:cs typeface="Public Sans"/>
                <a:sym typeface="Public Sans"/>
              </a:rPr>
              <a:t>hould only be sold to help people quit smoking or to manage nicotine dependence.</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People under 18 need a prescription to buy vapes from a pharmacy.</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Shops such as tobacconists, service stations and convenience stores are banned from selling vapes.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People who have a vape for their own use are not targeted by the laws.</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Vaping is banned in places where smoking is banned.</a:t>
            </a:r>
            <a:endParaRPr/>
          </a:p>
          <a:p>
            <a:pPr marL="0" lvl="0" indent="0" algn="l" rtl="0">
              <a:spcBef>
                <a:spcPct val="0"/>
              </a:spcBef>
              <a:spcAft>
                <a:spcPct val="0"/>
              </a:spcAft>
              <a:buNone/>
            </a:pPr>
            <a:r>
              <a:rPr lang="en-AU"/>
              <a:t>These laws apply across NSW and are in place to protect young people from addiction and health harm.</a:t>
            </a:r>
            <a:endParaRPr/>
          </a:p>
          <a:p>
            <a:pPr marL="0" lvl="0" indent="0" algn="l" rtl="0">
              <a:spcBef>
                <a:spcPct val="0"/>
              </a:spcBef>
              <a:spcAft>
                <a:spcPct val="0"/>
              </a:spcAft>
              <a:buNone/>
            </a:pPr>
            <a:endParaRPr/>
          </a:p>
        </p:txBody>
      </p:sp>
      <p:sp>
        <p:nvSpPr>
          <p:cNvPr id="361" name="Google Shape;36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9: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5" name="Google Shape;37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b="0" i="0">
                <a:solidFill>
                  <a:schemeClr val="dk1"/>
                </a:solidFill>
              </a:rPr>
              <a:t>When </a:t>
            </a:r>
            <a:r>
              <a:rPr lang="en-AU"/>
              <a:t>talking about vaping, staying calm and non‑judgemental can really help. Listening more than you talk shows your </a:t>
            </a:r>
            <a:r>
              <a:rPr lang="en-AU" b="0" i="0">
                <a:solidFill>
                  <a:schemeClr val="dk1"/>
                </a:solidFill>
              </a:rPr>
              <a:t>young </a:t>
            </a:r>
            <a:r>
              <a:rPr lang="en-AU"/>
              <a:t>person that you respect their thoughts and feelings. Even if you don’t fully agree, acknowledging how they feel can help them </a:t>
            </a:r>
            <a:r>
              <a:rPr lang="en-AU" b="0" i="0">
                <a:solidFill>
                  <a:schemeClr val="dk1"/>
                </a:solidFill>
              </a:rPr>
              <a:t>feel heard and</a:t>
            </a:r>
            <a:r>
              <a:rPr lang="en-AU"/>
              <a:t> </a:t>
            </a:r>
            <a:r>
              <a:rPr lang="en-AU" b="0" i="0">
                <a:solidFill>
                  <a:schemeClr val="dk1"/>
                </a:solidFill>
              </a:rPr>
              <a:t>more</a:t>
            </a:r>
            <a:r>
              <a:rPr lang="en-AU"/>
              <a:t> willing </a:t>
            </a:r>
            <a:r>
              <a:rPr lang="en-AU" b="0" i="0">
                <a:solidFill>
                  <a:schemeClr val="dk1"/>
                </a:solidFill>
              </a:rPr>
              <a:t>to </a:t>
            </a:r>
            <a:r>
              <a:rPr lang="en-AU"/>
              <a:t>listen</a:t>
            </a:r>
            <a:r>
              <a:rPr lang="en-AU" b="0" i="0">
                <a:solidFill>
                  <a:schemeClr val="dk1"/>
                </a:solidFill>
              </a:rPr>
              <a:t>.</a:t>
            </a:r>
            <a:endParaRPr/>
          </a:p>
          <a:p>
            <a:pPr marL="0" lvl="0" indent="0" algn="l" rtl="0">
              <a:spcBef>
                <a:spcPct val="0"/>
              </a:spcBef>
              <a:spcAft>
                <a:spcPct val="0"/>
              </a:spcAft>
              <a:buNone/>
            </a:pPr>
            <a:endParaRPr/>
          </a:p>
          <a:p>
            <a:pPr marL="0" lvl="0" indent="0" algn="l" rtl="0">
              <a:spcBef>
                <a:spcPct val="0"/>
              </a:spcBef>
              <a:spcAft>
                <a:spcPct val="0"/>
              </a:spcAft>
              <a:buNone/>
            </a:pPr>
            <a:endParaRPr/>
          </a:p>
        </p:txBody>
      </p:sp>
      <p:sp>
        <p:nvSpPr>
          <p:cNvPr id="376" name="Google Shape;37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10: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It can help to start these conversations during everyday moments, like side-by-side activities instead of opposite each other (driving, cooking, or going for a walk). Try to keep the tone relaxed and curious. You might say something like, "I’ve been hearing about vaping lately and wanted to check in with you." Focusing on care rather than anger can help your young person open up.</a:t>
            </a:r>
            <a:endParaRPr/>
          </a:p>
          <a:p>
            <a:pPr marL="0" lvl="0" indent="0" algn="l" rtl="0">
              <a:spcBef>
                <a:spcPct val="0"/>
              </a:spcBef>
              <a:spcAft>
                <a:spcPct val="0"/>
              </a:spcAft>
              <a:buNone/>
            </a:pPr>
            <a:endParaRPr/>
          </a:p>
          <a:p>
            <a:pPr marL="0" lvl="0" indent="0" algn="l" rtl="0">
              <a:spcBef>
                <a:spcPct val="0"/>
              </a:spcBef>
              <a:spcAft>
                <a:spcPct val="0"/>
              </a:spcAft>
              <a:buNone/>
            </a:pPr>
            <a:endParaRPr/>
          </a:p>
        </p:txBody>
      </p:sp>
      <p:sp>
        <p:nvSpPr>
          <p:cNvPr id="388" name="Google Shape;388;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1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1" name="Google Shape;4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Young people may try vaping or shisha or other nicotine products for many reasons, including curiosity, sweet and fruity flavours, peer pressure, stress, or seeing vaping on social media. Some are also drawn to the short-term “head spin” or “buzz,” beliefs that vaping can help with weight control or appetite suppression, or the sense of privacy if parents or caregivers are less likely to notice. It’s normal for young people to be curious and want to fit in, and many are still learning how to cope with stress. Trying vaping does not mean a young person is bad or naughty, and it doesn’t mean they will keep using it. </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What matters is how adults respond. Listening without judging, staying calm, and trying to understand their reasons can help build trust and support helpful conversations.</a:t>
            </a:r>
            <a:endParaRPr/>
          </a:p>
          <a:p>
            <a:pPr marL="0" lvl="0" indent="0" algn="l" rtl="0">
              <a:spcBef>
                <a:spcPct val="0"/>
              </a:spcBef>
              <a:spcAft>
                <a:spcPct val="0"/>
              </a:spcAft>
              <a:buNone/>
            </a:pPr>
            <a:endParaRPr/>
          </a:p>
        </p:txBody>
      </p:sp>
      <p:sp>
        <p:nvSpPr>
          <p:cNvPr id="402" name="Google Shape;4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1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If your young person is not vaping, this is a good chance to talk. Let them know you’re glad they’re not vaping and ask how they feel when others do. You can also practise simple responses like “No thanks, I don’t vape” or “I’m not into that” to help them feel confident saying no. You can also suggest it is fine for them to walk away too. These conversations can help them feel supported and prepared for situations where they may be offered a vape.</a:t>
            </a:r>
            <a:endParaRPr/>
          </a:p>
        </p:txBody>
      </p:sp>
      <p:sp>
        <p:nvSpPr>
          <p:cNvPr id="415" name="Google Shape;41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13: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6" name="Google Shape;42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Nicotine affects the brain by releasing a feel-good chemical called dopamine. This can make people want to keep vaping to feel that effect again. Over time, the brain gets used to nicotine, making it harder to stop. Signs of addiction may include cravings, mood changes, feeling restless, trouble concentrating, or wanting to vape soon after waking up. Because young people’s brains are still developing, nicotine can cause long-lasting changes.</a:t>
            </a:r>
            <a:endParaRPr/>
          </a:p>
          <a:p>
            <a:pPr marL="0" lvl="0" indent="0" algn="l" rtl="0">
              <a:spcBef>
                <a:spcPct val="0"/>
              </a:spcBef>
              <a:spcAft>
                <a:spcPct val="0"/>
              </a:spcAft>
              <a:buNone/>
            </a:pPr>
            <a:endParaRPr/>
          </a:p>
          <a:p>
            <a:pPr marL="0" marR="0" lvl="0" indent="0" algn="l" rtl="0">
              <a:lnSpc>
                <a:spcPct val="100000"/>
              </a:lnSpc>
              <a:spcBef>
                <a:spcPct val="0"/>
              </a:spcBef>
              <a:spcAft>
                <a:spcPct val="0"/>
              </a:spcAft>
              <a:buClr>
                <a:schemeClr val="dk1"/>
              </a:buClr>
              <a:buSzPts val="1200"/>
              <a:buFont typeface="Public Sans"/>
              <a:buNone/>
            </a:pPr>
            <a:endParaRPr/>
          </a:p>
        </p:txBody>
      </p:sp>
      <p:sp>
        <p:nvSpPr>
          <p:cNvPr id="427" name="Google Shape;427;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14: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2" name="Google Shape;44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marR="0" lvl="0" indent="0" algn="l" rtl="0">
              <a:lnSpc>
                <a:spcPct val="100000"/>
              </a:lnSpc>
              <a:spcBef>
                <a:spcPct val="0"/>
              </a:spcBef>
              <a:spcAft>
                <a:spcPct val="0"/>
              </a:spcAft>
              <a:buClr>
                <a:schemeClr val="dk1"/>
              </a:buClr>
              <a:buSzPts val="1200"/>
              <a:buFont typeface="Public Sans"/>
              <a:buNone/>
            </a:pPr>
            <a:r>
              <a:rPr lang="en-AU"/>
              <a:t>When someone stops vaping, they may experience withdrawal symptoms like feeling moody, tired, anxious or finding it hard to concentrate. Withdrawal can happen during school hours, on long trips, or anytime vaping isn’t possible. The good news is that physical withdrawal usually improves within one to two weeks. Cravings can last longer as </a:t>
            </a:r>
            <a:r>
              <a:rPr lang="en-AU" sz="1200">
                <a:solidFill>
                  <a:schemeClr val="dk1"/>
                </a:solidFill>
                <a:latin typeface="Public Sans"/>
                <a:ea typeface="Public Sans"/>
                <a:cs typeface="Public Sans"/>
                <a:sym typeface="Public Sans"/>
              </a:rPr>
              <a:t>the brain learns to cope without nicotine, </a:t>
            </a:r>
            <a:r>
              <a:rPr lang="en-AU"/>
              <a:t>but it does get easier over time.</a:t>
            </a:r>
            <a:endParaRPr/>
          </a:p>
          <a:p>
            <a:pPr marL="0" lvl="0" indent="0" algn="l" rtl="0">
              <a:spcBef>
                <a:spcPct val="0"/>
              </a:spcBef>
              <a:spcAft>
                <a:spcPct val="0"/>
              </a:spcAft>
              <a:buNone/>
            </a:pPr>
            <a:endParaRPr/>
          </a:p>
          <a:p>
            <a:pPr marL="0" marR="0" lvl="0" indent="0" algn="l" rtl="0">
              <a:lnSpc>
                <a:spcPct val="100000"/>
              </a:lnSpc>
              <a:spcBef>
                <a:spcPct val="0"/>
              </a:spcBef>
              <a:spcAft>
                <a:spcPct val="0"/>
              </a:spcAft>
              <a:buClr>
                <a:schemeClr val="dk1"/>
              </a:buClr>
              <a:buSzPts val="1200"/>
              <a:buFont typeface="Public Sans"/>
              <a:buNone/>
            </a:pPr>
            <a:r>
              <a:rPr lang="en-AU" sz="1200">
                <a:solidFill>
                  <a:schemeClr val="dk1"/>
                </a:solidFill>
                <a:latin typeface="Public Sans"/>
                <a:ea typeface="Public Sans"/>
                <a:cs typeface="Public Sans"/>
                <a:sym typeface="Public Sans"/>
              </a:rPr>
              <a:t>Parent &amp; carer</a:t>
            </a:r>
            <a:r>
              <a:rPr lang="en-AU" sz="1200" b="0" i="0">
                <a:solidFill>
                  <a:schemeClr val="dk1"/>
                </a:solidFill>
                <a:latin typeface="Public Sans"/>
                <a:ea typeface="Public Sans"/>
                <a:cs typeface="Public Sans"/>
                <a:sym typeface="Public Sans"/>
              </a:rPr>
              <a:t> content:</a:t>
            </a:r>
            <a:endParaRPr/>
          </a:p>
          <a:p>
            <a:pPr marL="0" lvl="0" indent="0" algn="l" rtl="0">
              <a:spcBef>
                <a:spcPct val="0"/>
              </a:spcBef>
              <a:spcAft>
                <a:spcPct val="0"/>
              </a:spcAft>
              <a:buClr>
                <a:schemeClr val="dk1"/>
              </a:buClr>
              <a:buSzPts val="1200"/>
              <a:buFont typeface="Public Sans"/>
              <a:buNone/>
            </a:pPr>
            <a:r>
              <a:rPr lang="en-AU"/>
              <a:t>If you smoke or vape yourself:</a:t>
            </a:r>
            <a:endParaRPr/>
          </a:p>
          <a:p>
            <a:pPr marL="171450" lvl="0" indent="-171450" algn="l" rtl="0">
              <a:spcBef>
                <a:spcPct val="0"/>
              </a:spcBef>
              <a:spcAft>
                <a:spcPct val="0"/>
              </a:spcAft>
              <a:buClr>
                <a:schemeClr val="dk1"/>
              </a:buClr>
              <a:buSzPts val="1200"/>
              <a:buFont typeface="Arial"/>
              <a:buChar char="•"/>
            </a:pPr>
            <a:r>
              <a:rPr lang="en-AU"/>
              <a:t>Being honest about your own experience can help your young person feel understood </a:t>
            </a:r>
            <a:endParaRPr/>
          </a:p>
          <a:p>
            <a:pPr marL="171450" lvl="0" indent="-171450" algn="l" rtl="0">
              <a:spcBef>
                <a:spcPct val="0"/>
              </a:spcBef>
              <a:spcAft>
                <a:spcPct val="0"/>
              </a:spcAft>
              <a:buClr>
                <a:schemeClr val="dk1"/>
              </a:buClr>
              <a:buSzPts val="1200"/>
              <a:buFont typeface="Arial"/>
              <a:buChar char="•"/>
            </a:pPr>
            <a:r>
              <a:rPr lang="en-AU"/>
              <a:t>Be kind to yourself. Change takes time and getting help for your own health can help you both</a:t>
            </a:r>
            <a:endParaRPr/>
          </a:p>
        </p:txBody>
      </p:sp>
      <p:sp>
        <p:nvSpPr>
          <p:cNvPr id="443" name="Google Shape;443;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15: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5" name="Google Shape;45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Finding out your young person is vaping can be upsetting. Taking a calm approach can make a big difference. Thanking them for being honest and focusing on health rather than punishment can help keep them talking and open to support. Some young people vape to cope with stress, anxiety, or fitting in, so it can help to encourage healthier options like exercise, creative activities, spending time with friends, or talking to a trusted adult.</a:t>
            </a:r>
            <a:endParaRPr/>
          </a:p>
          <a:p>
            <a:pPr marL="0" lvl="0" indent="0" algn="l" rtl="0">
              <a:spcBef>
                <a:spcPct val="0"/>
              </a:spcBef>
              <a:spcAft>
                <a:spcPct val="0"/>
              </a:spcAft>
              <a:buNone/>
            </a:pPr>
            <a:endParaRPr/>
          </a:p>
        </p:txBody>
      </p:sp>
      <p:sp>
        <p:nvSpPr>
          <p:cNvPr id="456" name="Google Shape;456;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16: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0" name="Google Shape;470;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marR="0" lvl="0" indent="0" algn="l" rtl="0">
              <a:lnSpc>
                <a:spcPct val="100000"/>
              </a:lnSpc>
              <a:spcBef>
                <a:spcPct val="0"/>
              </a:spcBef>
              <a:spcAft>
                <a:spcPct val="0"/>
              </a:spcAft>
              <a:buClr>
                <a:schemeClr val="dk1"/>
              </a:buClr>
              <a:buSzPts val="1200"/>
              <a:buFont typeface="Public Sans"/>
              <a:buNone/>
            </a:pPr>
            <a:r>
              <a:rPr lang="en-AU" sz="1200" b="0" i="0">
                <a:solidFill>
                  <a:schemeClr val="dk1"/>
                </a:solidFill>
                <a:latin typeface="Public Sans"/>
                <a:ea typeface="Public Sans"/>
                <a:cs typeface="Public Sans"/>
                <a:sym typeface="Public Sans"/>
              </a:rPr>
              <a:t>Young people may vape for many reasons. Knowing why can help you to support them.</a:t>
            </a:r>
            <a:endParaRPr sz="1200" b="1" i="0">
              <a:solidFill>
                <a:schemeClr val="dk1"/>
              </a:solidFill>
              <a:latin typeface="Public Sans"/>
              <a:ea typeface="Public Sans"/>
              <a:cs typeface="Public Sans"/>
              <a:sym typeface="Public Sans"/>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Stress:</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Some young people vape to cope with stress. Parents and carers can support them to find healthier ways to relax, like exercise, doing something creative, or talking about their feelings.</a:t>
            </a:r>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Fitting in:</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Peer pressure can be strong. Remind young people that real friendships are about shared interests and support, not vaping.</a:t>
            </a:r>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Curiosity:</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Trying new things is normal, but nicotine is very addictive. Even vaping “just once” can quickly turn into a habit or vaping more than they expected.</a:t>
            </a:r>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Seeing it everywhere:</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Social media can make vaping seem normal or common, but around 80% of young people in NSW don’t vape, and many choose not to because it’s not harmless.</a:t>
            </a:r>
            <a:endParaRPr b="0" i="0">
              <a:solidFill>
                <a:schemeClr val="dk1"/>
              </a:solidFill>
            </a:endParaRPr>
          </a:p>
        </p:txBody>
      </p:sp>
      <p:sp>
        <p:nvSpPr>
          <p:cNvPr id="471" name="Google Shape;471;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17: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2" name="Google Shape;482;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If they’re not ready to quit, focus on harm reduction and staying connected. This might include not vaping around others and planning for when they feel ready to make changes. Quitting can be hard, especially if nicotine addiction is involved, so encourage small steps and celebrate progress, even if it’s small. Relapse can happen and doesn’t mean failure. Ongoing support and trust really matter.</a:t>
            </a:r>
            <a:endParaRPr b="0" i="0">
              <a:solidFill>
                <a:schemeClr val="dk1"/>
              </a:solidFill>
            </a:endParaRPr>
          </a:p>
          <a:p>
            <a:pPr marL="0" marR="0" lvl="0" indent="0" algn="l" rtl="0">
              <a:lnSpc>
                <a:spcPct val="100000"/>
              </a:lnSpc>
              <a:spcBef>
                <a:spcPct val="0"/>
              </a:spcBef>
              <a:spcAft>
                <a:spcPct val="0"/>
              </a:spcAft>
              <a:buClr>
                <a:schemeClr val="dk1"/>
              </a:buClr>
              <a:buSzPts val="1200"/>
              <a:buFont typeface="Public Sans"/>
              <a:buNone/>
            </a:pPr>
            <a:endParaRPr sz="1200" b="0" i="0">
              <a:solidFill>
                <a:schemeClr val="dk1"/>
              </a:solidFill>
              <a:latin typeface="Public Sans"/>
              <a:ea typeface="Public Sans"/>
              <a:cs typeface="Public Sans"/>
              <a:sym typeface="Public Sans"/>
            </a:endParaRPr>
          </a:p>
          <a:p>
            <a:pPr marL="0" marR="0" lvl="0" indent="0" algn="l" rtl="0">
              <a:lnSpc>
                <a:spcPct val="100000"/>
              </a:lnSpc>
              <a:spcBef>
                <a:spcPct val="0"/>
              </a:spcBef>
              <a:spcAft>
                <a:spcPct val="0"/>
              </a:spcAft>
              <a:buClr>
                <a:schemeClr val="dk1"/>
              </a:buClr>
              <a:buSzPts val="1200"/>
              <a:buFont typeface="Public Sans"/>
              <a:buNone/>
            </a:pPr>
            <a:r>
              <a:rPr lang="en-AU" sz="1200" b="0" i="0">
                <a:solidFill>
                  <a:schemeClr val="dk1"/>
                </a:solidFill>
                <a:latin typeface="Public Sans"/>
                <a:ea typeface="Public Sans"/>
                <a:cs typeface="Public Sans"/>
                <a:sym typeface="Public Sans"/>
              </a:rPr>
              <a:t>Parent &amp; carer content:</a:t>
            </a:r>
            <a:endParaRPr/>
          </a:p>
          <a:p>
            <a:pPr marL="0" lvl="0" indent="0" algn="l" rtl="0">
              <a:spcBef>
                <a:spcPct val="0"/>
              </a:spcBef>
              <a:spcAft>
                <a:spcPct val="0"/>
              </a:spcAft>
              <a:buClr>
                <a:schemeClr val="dk1"/>
              </a:buClr>
              <a:buSzPts val="1200"/>
              <a:buFont typeface="Public Sans"/>
              <a:buNone/>
            </a:pPr>
            <a:r>
              <a:rPr lang="en-AU"/>
              <a:t>Managing your own emotions</a:t>
            </a:r>
            <a:endParaRPr/>
          </a:p>
          <a:p>
            <a:pPr marL="171450" lvl="0" indent="-171450" algn="l" rtl="0">
              <a:spcBef>
                <a:spcPct val="0"/>
              </a:spcBef>
              <a:spcAft>
                <a:spcPct val="0"/>
              </a:spcAft>
              <a:buClr>
                <a:schemeClr val="dk1"/>
              </a:buClr>
              <a:buSzPts val="1200"/>
              <a:buFont typeface="Arial"/>
              <a:buChar char="•"/>
            </a:pPr>
            <a:r>
              <a:rPr lang="en-AU"/>
              <a:t>If you learn your young person is vaping, manage your feelings away from them</a:t>
            </a:r>
            <a:endParaRPr/>
          </a:p>
          <a:p>
            <a:pPr marL="171450" lvl="0" indent="-171450" algn="l" rtl="0">
              <a:spcBef>
                <a:spcPct val="0"/>
              </a:spcBef>
              <a:spcAft>
                <a:spcPct val="0"/>
              </a:spcAft>
              <a:buClr>
                <a:schemeClr val="dk1"/>
              </a:buClr>
              <a:buSzPts val="1200"/>
              <a:buFont typeface="Arial"/>
              <a:buChar char="•"/>
            </a:pPr>
            <a:r>
              <a:rPr lang="en-AU"/>
              <a:t>Strong reactions can make them shut down or pull away</a:t>
            </a:r>
            <a:endParaRPr/>
          </a:p>
          <a:p>
            <a:pPr marL="171450" lvl="0" indent="-171450" algn="l" rtl="0">
              <a:spcBef>
                <a:spcPct val="0"/>
              </a:spcBef>
              <a:spcAft>
                <a:spcPct val="0"/>
              </a:spcAft>
              <a:buClr>
                <a:schemeClr val="dk1"/>
              </a:buClr>
              <a:buSzPts val="1200"/>
              <a:buFont typeface="Arial"/>
              <a:buChar char="•"/>
            </a:pPr>
            <a:r>
              <a:rPr lang="en-AU"/>
              <a:t>Staying calm helps keep them open to support</a:t>
            </a:r>
            <a:endParaRPr/>
          </a:p>
          <a:p>
            <a:pPr marL="171450" lvl="0" indent="-171450" algn="l" rtl="0">
              <a:spcBef>
                <a:spcPct val="0"/>
              </a:spcBef>
              <a:spcAft>
                <a:spcPct val="0"/>
              </a:spcAft>
              <a:buClr>
                <a:schemeClr val="dk1"/>
              </a:buClr>
              <a:buSzPts val="1200"/>
              <a:buFont typeface="Arial"/>
              <a:buChar char="•"/>
            </a:pPr>
            <a:r>
              <a:rPr lang="en-AU"/>
              <a:t>If you smoke or vape, getting support can help you both</a:t>
            </a:r>
            <a:endParaRPr sz="1200" b="0" i="0">
              <a:solidFill>
                <a:schemeClr val="dk1"/>
              </a:solidFill>
              <a:latin typeface="Public Sans"/>
              <a:ea typeface="Public Sans"/>
              <a:cs typeface="Public Sans"/>
              <a:sym typeface="Public Sans"/>
            </a:endParaRPr>
          </a:p>
          <a:p>
            <a:pPr marL="0" lvl="0" indent="0" algn="l" rtl="0">
              <a:spcBef>
                <a:spcPct val="0"/>
              </a:spcBef>
              <a:spcAft>
                <a:spcPct val="0"/>
              </a:spcAft>
              <a:buNone/>
            </a:pPr>
            <a:endParaRPr/>
          </a:p>
        </p:txBody>
      </p:sp>
      <p:sp>
        <p:nvSpPr>
          <p:cNvPr id="483" name="Google Shape;483;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18: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0" name="Google Shape;500;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Support is available for both young people and families: </a:t>
            </a:r>
            <a:endParaRPr/>
          </a:p>
          <a:p>
            <a:pPr marL="0" lvl="0" indent="0" algn="l" rtl="0">
              <a:spcBef>
                <a:spcPct val="0"/>
              </a:spcBef>
              <a:spcAft>
                <a:spcPct val="0"/>
              </a:spcAft>
              <a:buClr>
                <a:schemeClr val="dk1"/>
              </a:buClr>
              <a:buSzPts val="1200"/>
              <a:buFont typeface="Arial"/>
              <a:buNone/>
            </a:pPr>
            <a:endParaRPr sz="1200" b="1">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Pave </a:t>
            </a:r>
            <a:r>
              <a:rPr lang="en-AU" sz="1200">
                <a:solidFill>
                  <a:schemeClr val="dk1"/>
                </a:solidFill>
                <a:latin typeface="Public Sans"/>
                <a:ea typeface="Public Sans"/>
                <a:cs typeface="Public Sans"/>
                <a:sym typeface="Public Sans"/>
              </a:rPr>
              <a:t>is a free app created by Cancer Institute NSW to support young people who want to stop vaping. It provides tools and tips to help manage cravings and build confidence to quit. The app is designed specifically for young people and can be used independently or alongside other support. Download Pave from the Apple App Store or Google Play.</a:t>
            </a:r>
            <a:endParaRPr/>
          </a:p>
          <a:p>
            <a:pPr marL="171450" lvl="0" indent="-95250" algn="l" rtl="0">
              <a:spcBef>
                <a:spcPct val="0"/>
              </a:spcBef>
              <a:spcAft>
                <a:spcPct val="0"/>
              </a:spcAft>
              <a:buClr>
                <a:schemeClr val="dk1"/>
              </a:buClr>
              <a:buSzPts val="1200"/>
              <a:buFont typeface="Arial"/>
              <a:buNone/>
            </a:pPr>
            <a:endParaRPr sz="1200">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iCanQuit</a:t>
            </a:r>
            <a:r>
              <a:rPr lang="en-AU" sz="1200">
                <a:solidFill>
                  <a:schemeClr val="dk1"/>
                </a:solidFill>
                <a:latin typeface="Public Sans"/>
                <a:ea typeface="Public Sans"/>
                <a:cs typeface="Public Sans"/>
                <a:sym typeface="Public Sans"/>
              </a:rPr>
              <a:t> is a website that helps people stop smoking or vaping. It gives tools that you can choose to suit you. The website helps: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Make a quit plan</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Stay motivated</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Track your progress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Beat cravings</a:t>
            </a:r>
            <a:endParaRPr/>
          </a:p>
          <a:p>
            <a:pPr marL="0" lvl="0" indent="0" algn="l" rtl="0">
              <a:spcBef>
                <a:spcPct val="0"/>
              </a:spcBef>
              <a:spcAft>
                <a:spcPct val="0"/>
              </a:spcAft>
              <a:buClr>
                <a:schemeClr val="dk1"/>
              </a:buClr>
              <a:buSzPts val="1200"/>
              <a:buFont typeface="Arial"/>
              <a:buNone/>
            </a:pPr>
            <a:r>
              <a:rPr lang="en-AU" sz="1200">
                <a:solidFill>
                  <a:schemeClr val="dk1"/>
                </a:solidFill>
                <a:latin typeface="Public Sans"/>
                <a:ea typeface="Public Sans"/>
                <a:cs typeface="Public Sans"/>
                <a:sym typeface="Public Sans"/>
              </a:rPr>
              <a:t>You can use iCanQuit on your own or with other support.</a:t>
            </a:r>
            <a:endParaRPr/>
          </a:p>
          <a:p>
            <a:pPr marL="0" lvl="0" indent="0" algn="l" rtl="0">
              <a:spcBef>
                <a:spcPct val="0"/>
              </a:spcBef>
              <a:spcAft>
                <a:spcPct val="0"/>
              </a:spcAft>
              <a:buClr>
                <a:schemeClr val="dk1"/>
              </a:buClr>
              <a:buSzPts val="1200"/>
              <a:buFont typeface="Arial"/>
              <a:buNone/>
            </a:pPr>
            <a:endParaRPr sz="1200">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Quitline</a:t>
            </a:r>
            <a:r>
              <a:rPr lang="en-AU" sz="1200">
                <a:solidFill>
                  <a:schemeClr val="dk1"/>
                </a:solidFill>
                <a:latin typeface="Public Sans"/>
                <a:ea typeface="Public Sans"/>
                <a:cs typeface="Public Sans"/>
                <a:sym typeface="Public Sans"/>
              </a:rPr>
              <a:t> is a free and confidential phone service. It supports parents and carers as well as people who smoke or vape. Counsellors have been trained to listen without judgement and can help parents and carers to:</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Start or continue conversations and handle tricky moments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Respond well if their young person is vaping</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Advice is practical, respectful and tailored to each family’s situation. </a:t>
            </a:r>
            <a:r>
              <a:rPr lang="en-AU" sz="1200" u="sng">
                <a:solidFill>
                  <a:schemeClr val="dk1"/>
                </a:solidFill>
                <a:latin typeface="Public Sans"/>
                <a:ea typeface="Public Sans"/>
                <a:cs typeface="Public Sans"/>
                <a:sym typeface="Public Sans"/>
              </a:rPr>
              <a:t>If you need an interpreter, they can arrange one for you when you call.</a:t>
            </a:r>
            <a:endParaRPr/>
          </a:p>
          <a:p>
            <a:pPr marL="171450" lvl="0" indent="-95250" algn="l" rtl="0">
              <a:spcBef>
                <a:spcPct val="0"/>
              </a:spcBef>
              <a:spcAft>
                <a:spcPct val="0"/>
              </a:spcAft>
              <a:buClr>
                <a:schemeClr val="dk1"/>
              </a:buClr>
              <a:buSzPts val="1200"/>
              <a:buFont typeface="Arial"/>
              <a:buNone/>
            </a:pPr>
            <a:endParaRPr sz="1200" u="sng">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b="1" u="none"/>
              <a:t>The NSW Health Vaping Toolkit </a:t>
            </a:r>
            <a:r>
              <a:rPr lang="en-AU" b="0" u="none"/>
              <a:t>is a NSW Health webpage with </a:t>
            </a:r>
            <a:r>
              <a:rPr lang="en-AU" u="none"/>
              <a:t>trusted information to help parents, carers, teachers and health staff talk to young people about vaping.</a:t>
            </a:r>
            <a:endParaRPr/>
          </a:p>
          <a:p>
            <a:pPr marL="0" lvl="0" indent="0" algn="l" rtl="0">
              <a:spcBef>
                <a:spcPct val="0"/>
              </a:spcBef>
              <a:spcAft>
                <a:spcPct val="0"/>
              </a:spcAft>
              <a:buClr>
                <a:schemeClr val="dk1"/>
              </a:buClr>
              <a:buSzPts val="1200"/>
              <a:buFont typeface="Arial"/>
              <a:buNone/>
            </a:pPr>
            <a:r>
              <a:rPr lang="en-AU" u="none"/>
              <a:t>There are resources in different languages for parents and carers.</a:t>
            </a:r>
            <a:endParaRPr/>
          </a:p>
          <a:p>
            <a:pPr marL="0" lvl="0" indent="0" algn="l" rtl="0">
              <a:spcBef>
                <a:spcPct val="0"/>
              </a:spcBef>
              <a:spcAft>
                <a:spcPct val="0"/>
              </a:spcAft>
              <a:buClr>
                <a:schemeClr val="dk1"/>
              </a:buClr>
              <a:buSzPts val="1200"/>
              <a:buFont typeface="Arial"/>
              <a:buNone/>
            </a:pPr>
            <a:endParaRPr sz="1200">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Shisha No Thanks </a:t>
            </a:r>
            <a:r>
              <a:rPr lang="en-AU" sz="1200">
                <a:solidFill>
                  <a:schemeClr val="dk1"/>
                </a:solidFill>
                <a:latin typeface="Public Sans"/>
                <a:ea typeface="Public Sans"/>
                <a:cs typeface="Public Sans"/>
                <a:sym typeface="Public Sans"/>
              </a:rPr>
              <a:t>is a website that helps adults learn about shisha (waterpipe) smoking. The website helps to:</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Explain health harms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Clear up myths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Support talks with young people about shisha</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There are translated c</a:t>
            </a:r>
            <a:endParaRPr/>
          </a:p>
          <a:p>
            <a:pPr marL="0" marR="0" lvl="0" indent="0" algn="l" rtl="0">
              <a:lnSpc>
                <a:spcPct val="100000"/>
              </a:lnSpc>
              <a:spcBef>
                <a:spcPct val="0"/>
              </a:spcBef>
              <a:spcAft>
                <a:spcPct val="0"/>
              </a:spcAft>
              <a:buClr>
                <a:schemeClr val="dk1"/>
              </a:buClr>
              <a:buSzPts val="1200"/>
              <a:buFont typeface="Public Sans"/>
              <a:buNone/>
            </a:pPr>
            <a:endParaRPr sz="1200" b="0" i="0">
              <a:solidFill>
                <a:schemeClr val="dk1"/>
              </a:solidFill>
              <a:latin typeface="Public Sans"/>
              <a:ea typeface="Public Sans"/>
              <a:cs typeface="Public Sans"/>
              <a:sym typeface="Public Sans"/>
            </a:endParaRPr>
          </a:p>
        </p:txBody>
      </p:sp>
      <p:sp>
        <p:nvSpPr>
          <p:cNvPr id="501" name="Google Shape;501;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19: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9" name="Google Shape;529;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Talking about vaping is not a one-off conversation. Checking in regularly and continuing to listen helps young people feel supported. These are guides, not rules, and every young person and family situation is different. Ongoing, respectful conversations can make a real difference and help reduce harm over time.</a:t>
            </a:r>
            <a:endParaRPr/>
          </a:p>
        </p:txBody>
      </p:sp>
      <p:sp>
        <p:nvSpPr>
          <p:cNvPr id="530" name="Google Shape;530;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20: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5" name="Google Shape;545;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marR="0" lvl="0" indent="0" algn="l" rtl="0">
              <a:lnSpc>
                <a:spcPct val="100000"/>
              </a:lnSpc>
              <a:spcBef>
                <a:spcPct val="0"/>
              </a:spcBef>
              <a:spcAft>
                <a:spcPct val="0"/>
              </a:spcAft>
              <a:buClr>
                <a:schemeClr val="dk1"/>
              </a:buClr>
              <a:buSzPts val="1200"/>
              <a:buFont typeface="Public Sans"/>
              <a:buNone/>
            </a:pPr>
            <a:r>
              <a:rPr lang="en-AU" sz="1200">
                <a:solidFill>
                  <a:schemeClr val="dk1"/>
                </a:solidFill>
                <a:latin typeface="Public Sans"/>
                <a:ea typeface="Public Sans"/>
                <a:cs typeface="Public Sans"/>
                <a:sym typeface="Public Sans"/>
              </a:rPr>
              <a:t>This guide offers ideas and support. There are many right ways to talk.</a:t>
            </a:r>
            <a:endParaRPr sz="1200" b="0" i="0">
              <a:solidFill>
                <a:schemeClr val="dk1"/>
              </a:solidFill>
              <a:latin typeface="Public Sans"/>
              <a:ea typeface="Public Sans"/>
              <a:cs typeface="Public Sans"/>
              <a:sym typeface="Public Sans"/>
            </a:endParaRPr>
          </a:p>
          <a:p>
            <a:pPr marL="0" marR="0" lvl="0" indent="0" algn="l" rtl="0">
              <a:lnSpc>
                <a:spcPct val="100000"/>
              </a:lnSpc>
              <a:spcBef>
                <a:spcPct val="0"/>
              </a:spcBef>
              <a:spcAft>
                <a:spcPct val="0"/>
              </a:spcAft>
              <a:buClr>
                <a:schemeClr val="dk1"/>
              </a:buClr>
              <a:buSzPts val="1200"/>
              <a:buFont typeface="Public Sans"/>
              <a:buNone/>
            </a:pPr>
            <a:r>
              <a:rPr lang="en-AU" sz="1200" b="0" i="0">
                <a:solidFill>
                  <a:schemeClr val="dk1"/>
                </a:solidFill>
                <a:latin typeface="Public Sans"/>
                <a:ea typeface="Public Sans"/>
                <a:cs typeface="Public Sans"/>
                <a:sym typeface="Public Sans"/>
              </a:rPr>
              <a:t>The main message is simple: stay connected, stay calm, and keep talking. You are not alone; there are services to help your family</a:t>
            </a:r>
            <a:r>
              <a:rPr lang="en-AU"/>
              <a:t>.</a:t>
            </a:r>
            <a:endParaRPr sz="1200" b="0" i="0">
              <a:solidFill>
                <a:schemeClr val="dk1"/>
              </a:solidFill>
              <a:latin typeface="Public Sans"/>
              <a:ea typeface="Public Sans"/>
              <a:cs typeface="Public Sans"/>
              <a:sym typeface="Public Sans"/>
            </a:endParaRPr>
          </a:p>
          <a:p>
            <a:pPr marL="0" lvl="0" indent="0" algn="l" rtl="0">
              <a:spcBef>
                <a:spcPct val="0"/>
              </a:spcBef>
              <a:spcAft>
                <a:spcPct val="0"/>
              </a:spcAft>
              <a:buNone/>
            </a:pPr>
            <a:endParaRPr/>
          </a:p>
        </p:txBody>
      </p:sp>
      <p:sp>
        <p:nvSpPr>
          <p:cNvPr id="546" name="Google Shape;546;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2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1" name="Google Shape;561;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endParaRPr/>
          </a:p>
          <a:p>
            <a:pPr marL="0" marR="0" lvl="0" indent="0" algn="l" rtl="0">
              <a:lnSpc>
                <a:spcPct val="100000"/>
              </a:lnSpc>
              <a:spcBef>
                <a:spcPct val="0"/>
              </a:spcBef>
              <a:spcAft>
                <a:spcPct val="0"/>
              </a:spcAft>
              <a:buClr>
                <a:schemeClr val="dk1"/>
              </a:buClr>
              <a:buSzPts val="1200"/>
              <a:buFont typeface="Public Sans"/>
              <a:buNone/>
            </a:pPr>
            <a:r>
              <a:rPr lang="en-AU"/>
              <a:t>Please add a new slide if you wish to include additional resources and support.</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a:solidFill>
                  <a:schemeClr val="dk1"/>
                </a:solidFill>
              </a:rPr>
              <a:t>Quit support services: </a:t>
            </a:r>
            <a:endParaRPr/>
          </a:p>
          <a:p>
            <a:pPr marL="0" lvl="0" indent="0" algn="l" rtl="0">
              <a:spcBef>
                <a:spcPct val="0"/>
              </a:spcBef>
              <a:spcAft>
                <a:spcPct val="0"/>
              </a:spcAft>
              <a:buNone/>
            </a:pPr>
            <a:r>
              <a:rPr lang="en-AU" sz="1200" b="1">
                <a:solidFill>
                  <a:schemeClr val="dk1"/>
                </a:solidFill>
              </a:rPr>
              <a:t>Pave app</a:t>
            </a:r>
            <a:endParaRPr sz="1200">
              <a:solidFill>
                <a:schemeClr val="dk1"/>
              </a:solidFill>
            </a:endParaRPr>
          </a:p>
          <a:p>
            <a:pPr marL="0" lvl="0" indent="0" algn="l" rtl="0">
              <a:spcBef>
                <a:spcPct val="0"/>
              </a:spcBef>
              <a:spcAft>
                <a:spcPct val="0"/>
              </a:spcAft>
              <a:buNone/>
            </a:pPr>
            <a:r>
              <a:rPr lang="en-AU" sz="1200" u="none">
                <a:solidFill>
                  <a:schemeClr val="dk1"/>
                </a:solidFill>
              </a:rPr>
              <a:t>Download Pave from the Apple App Store or Google Play.</a:t>
            </a:r>
            <a:endParaRPr/>
          </a:p>
          <a:p>
            <a:pPr marL="0" lvl="0" indent="0" algn="l" rtl="0">
              <a:spcBef>
                <a:spcPct val="0"/>
              </a:spcBef>
              <a:spcAft>
                <a:spcPct val="0"/>
              </a:spcAft>
              <a:buNone/>
            </a:pPr>
            <a:endParaRPr sz="1200" u="none">
              <a:solidFill>
                <a:schemeClr val="dk1"/>
              </a:solidFill>
            </a:endParaRPr>
          </a:p>
          <a:p>
            <a:pPr marL="0" lvl="0" indent="0" algn="l" rtl="0">
              <a:spcBef>
                <a:spcPct val="0"/>
              </a:spcBef>
              <a:spcAft>
                <a:spcPct val="0"/>
              </a:spcAft>
              <a:buNone/>
            </a:pPr>
            <a:r>
              <a:rPr lang="en-AU" sz="1200" b="1" u="none">
                <a:solidFill>
                  <a:schemeClr val="dk1"/>
                </a:solidFill>
              </a:rPr>
              <a:t>iCanQuit</a:t>
            </a:r>
            <a:endParaRPr sz="1200" u="none">
              <a:solidFill>
                <a:schemeClr val="dk1"/>
              </a:solidFill>
            </a:endParaRPr>
          </a:p>
          <a:p>
            <a:pPr marL="0" lvl="0" indent="0" algn="l" rtl="0">
              <a:spcBef>
                <a:spcPct val="0"/>
              </a:spcBef>
              <a:spcAft>
                <a:spcPct val="0"/>
              </a:spcAft>
              <a:buNone/>
            </a:pPr>
            <a:r>
              <a:rPr lang="en-AU" sz="1200" u="none">
                <a:solidFill>
                  <a:schemeClr val="dk1"/>
                </a:solidFill>
              </a:rPr>
              <a:t>iCanQuit is a website which has in-language resources available.</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b="1">
                <a:solidFill>
                  <a:schemeClr val="dk1"/>
                </a:solidFill>
              </a:rPr>
              <a:t>Quitline</a:t>
            </a:r>
            <a:endParaRPr sz="1200">
              <a:solidFill>
                <a:schemeClr val="dk1"/>
              </a:solidFill>
            </a:endParaRPr>
          </a:p>
          <a:p>
            <a:pPr marL="0" lvl="0" indent="0" algn="l" rtl="0">
              <a:spcBef>
                <a:spcPct val="0"/>
              </a:spcBef>
              <a:spcAft>
                <a:spcPct val="0"/>
              </a:spcAft>
              <a:buNone/>
            </a:pPr>
            <a:r>
              <a:rPr lang="en-AU" sz="1200">
                <a:solidFill>
                  <a:schemeClr val="dk1"/>
                </a:solidFill>
              </a:rPr>
              <a:t>Free call 13 78 48. </a:t>
            </a:r>
            <a:endParaRPr/>
          </a:p>
          <a:p>
            <a:pPr marL="0" lvl="0" indent="0" algn="l" rtl="0">
              <a:spcBef>
                <a:spcPct val="0"/>
              </a:spcBef>
              <a:spcAft>
                <a:spcPct val="0"/>
              </a:spcAft>
              <a:buNone/>
            </a:pPr>
            <a:r>
              <a:rPr lang="en-AU" sz="1200">
                <a:solidFill>
                  <a:schemeClr val="dk1"/>
                </a:solidFill>
              </a:rPr>
              <a:t>Interpreters are available.</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b="1">
                <a:solidFill>
                  <a:schemeClr val="dk1"/>
                </a:solidFill>
                <a:latin typeface="Public Sans"/>
                <a:ea typeface="Public Sans"/>
                <a:cs typeface="Public Sans"/>
                <a:sym typeface="Public Sans"/>
              </a:rPr>
              <a:t>NSW Health Vaping Toolkit</a:t>
            </a:r>
            <a:endParaRPr/>
          </a:p>
          <a:p>
            <a:pPr marL="0" lvl="0" indent="0" algn="l" rtl="0">
              <a:spcBef>
                <a:spcPct val="0"/>
              </a:spcBef>
              <a:spcAft>
                <a:spcPct val="0"/>
              </a:spcAft>
              <a:buNone/>
            </a:pPr>
            <a:r>
              <a:rPr lang="en-AU" sz="1200">
                <a:solidFill>
                  <a:schemeClr val="dk1"/>
                </a:solidFill>
                <a:latin typeface="Public Sans"/>
                <a:ea typeface="Public Sans"/>
                <a:cs typeface="Public Sans"/>
                <a:sym typeface="Public Sans"/>
              </a:rPr>
              <a:t>There are resources in different languages for parents and carers.</a:t>
            </a:r>
            <a:endParaRPr/>
          </a:p>
          <a:p>
            <a:pPr marL="0" lvl="0" indent="0" algn="l" rtl="0">
              <a:spcBef>
                <a:spcPct val="0"/>
              </a:spcBef>
              <a:spcAft>
                <a:spcPct val="0"/>
              </a:spcAft>
              <a:buNone/>
            </a:pPr>
            <a:r>
              <a:rPr lang="en-AU" u="sng">
                <a:solidFill>
                  <a:schemeClr val="hlink"/>
                </a:solidFill>
                <a:hlinkClick r:id="rId3"/>
              </a:rPr>
              <a:t>www.health.nsw.gov.au/vaping</a:t>
            </a:r>
            <a:r>
              <a:rPr lang="en-AU" u="none"/>
              <a:t> </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b="1" u="none">
                <a:solidFill>
                  <a:schemeClr val="dk1"/>
                </a:solidFill>
              </a:rPr>
              <a:t>Shisha No Thanks</a:t>
            </a:r>
            <a:endParaRPr sz="1200" u="none">
              <a:solidFill>
                <a:schemeClr val="dk1"/>
              </a:solidFill>
            </a:endParaRPr>
          </a:p>
          <a:p>
            <a:pPr marL="0" marR="0" lvl="0" indent="0" algn="l" rtl="0">
              <a:lnSpc>
                <a:spcPct val="100000"/>
              </a:lnSpc>
              <a:spcBef>
                <a:spcPct val="0"/>
              </a:spcBef>
              <a:spcAft>
                <a:spcPct val="0"/>
              </a:spcAft>
              <a:buClr>
                <a:schemeClr val="dk1"/>
              </a:buClr>
              <a:buSzPts val="1200"/>
              <a:buFont typeface="Public Sans"/>
              <a:buNone/>
            </a:pPr>
            <a:r>
              <a:rPr lang="en-AU"/>
              <a:t>Website - </a:t>
            </a:r>
            <a:r>
              <a:rPr lang="en-AU" sz="1200" b="0">
                <a:solidFill>
                  <a:schemeClr val="dk1"/>
                </a:solidFill>
              </a:rPr>
              <a:t>ShishaNoThanks.org.au</a:t>
            </a:r>
            <a:endParaRPr sz="1200" b="0">
              <a:solidFill>
                <a:schemeClr val="dk1"/>
              </a:solidFill>
            </a:endParaRPr>
          </a:p>
          <a:p>
            <a:pPr marL="0" lvl="0" indent="0" algn="l" rtl="0">
              <a:spcBef>
                <a:spcPct val="0"/>
              </a:spcBef>
              <a:spcAft>
                <a:spcPct val="0"/>
              </a:spcAft>
              <a:buNone/>
            </a:pPr>
            <a:endParaRPr/>
          </a:p>
        </p:txBody>
      </p:sp>
      <p:sp>
        <p:nvSpPr>
          <p:cNvPr id="562" name="Google Shape;562;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p2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8" name="Google Shape;578;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Facilitator note:</a:t>
            </a:r>
            <a:r>
              <a:rPr lang="en-AU" sz="1200" b="0" i="0">
                <a:solidFill>
                  <a:schemeClr val="dk1"/>
                </a:solidFill>
                <a:latin typeface="Public Sans"/>
                <a:ea typeface="Public Sans"/>
                <a:cs typeface="Public Sans"/>
                <a:sym typeface="Public Sans"/>
              </a:rPr>
              <a:t> </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This email is for facilitators. If your group has any feedback on this presentation, please forward it to the Cancer Institute Prevention Team via email at CINSW-prevention@health.nsw.gov.au.</a:t>
            </a:r>
            <a:endParaRPr sz="1200" b="0" i="0">
              <a:solidFill>
                <a:schemeClr val="dk1"/>
              </a:solidFill>
              <a:latin typeface="Public Sans"/>
              <a:ea typeface="Public Sans"/>
              <a:cs typeface="Public Sans"/>
              <a:sym typeface="Public Sans"/>
            </a:endParaRPr>
          </a:p>
          <a:p>
            <a:pPr marL="0" lvl="0" indent="0" algn="l" rtl="0">
              <a:spcBef>
                <a:spcPct val="0"/>
              </a:spcBef>
              <a:spcAft>
                <a:spcPct val="0"/>
              </a:spcAft>
              <a:buNone/>
            </a:pPr>
            <a:endParaRPr/>
          </a:p>
        </p:txBody>
      </p:sp>
      <p:sp>
        <p:nvSpPr>
          <p:cNvPr id="579" name="Google Shape;579;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7">
  <p:cSld name="Cover 7">
    <p:bg>
      <p:bgPr>
        <a:solidFill>
          <a:schemeClr val="lt1"/>
        </a:solidFill>
        <a:effectLst/>
      </p:bgPr>
    </p:bg>
    <p:spTree>
      <p:nvGrpSpPr>
        <p:cNvPr id="1" name="Shape 16"/>
        <p:cNvGrpSpPr/>
        <p:nvPr/>
      </p:nvGrpSpPr>
      <p:grpSpPr>
        <a:xfrm>
          <a:off x="0" y="0"/>
          <a:ext cx="0" cy="0"/>
          <a:chOff x="0" y="0"/>
          <a:chExt cx="0" cy="0"/>
        </a:xfrm>
      </p:grpSpPr>
      <p:sp>
        <p:nvSpPr>
          <p:cNvPr id="17" name="Google Shape;17;p24"/>
          <p:cNvSpPr txBox="1">
            <a:spLocks noGrp="1"/>
          </p:cNvSpPr>
          <p:nvPr>
            <p:ph type="ctrTitle"/>
          </p:nvPr>
        </p:nvSpPr>
        <p:spPr>
          <a:xfrm>
            <a:off x="359999" y="1152000"/>
            <a:ext cx="6860198" cy="1349740"/>
          </a:xfrm>
          <a:prstGeom prst="rect">
            <a:avLst/>
          </a:prstGeom>
          <a:noFill/>
          <a:ln>
            <a:noFill/>
          </a:ln>
        </p:spPr>
        <p:txBody>
          <a:bodyPr spcFirstLastPara="1" wrap="square" lIns="0" tIns="0" rIns="0" bIns="0" anchor="t" anchorCtr="0">
            <a:noAutofit/>
          </a:bodyPr>
          <a:lstStyle>
            <a:lvl1pPr lvl="0" algn="l">
              <a:lnSpc>
                <a:spcPct val="90000"/>
              </a:lnSpc>
              <a:spcBef>
                <a:spcPct val="0"/>
              </a:spcBef>
              <a:spcAft>
                <a:spcPct val="0"/>
              </a:spcAft>
              <a:buClr>
                <a:schemeClr val="accent1"/>
              </a:buClr>
              <a:buSzPts val="4800"/>
              <a:buFont typeface="Public Sans"/>
              <a:buNone/>
              <a:defRPr sz="4800">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9" name="Google Shape;19;p24"/>
          <p:cNvSpPr txBox="1">
            <a:spLocks noGrp="1"/>
          </p:cNvSpPr>
          <p:nvPr>
            <p:ph type="body" idx="1"/>
          </p:nvPr>
        </p:nvSpPr>
        <p:spPr>
          <a:xfrm>
            <a:off x="360000" y="2663999"/>
            <a:ext cx="6860197"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1800"/>
              <a:buNone/>
              <a:defRPr sz="1800" b="0">
                <a:solidFill>
                  <a:schemeClr val="accen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800"/>
              <a:buNone/>
              <a:defRPr sz="1800" b="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0" name="Google Shape;20;p24"/>
          <p:cNvSpPr/>
          <p:nvPr/>
        </p:nvSpPr>
        <p:spPr>
          <a:xfrm>
            <a:off x="0" y="3419999"/>
            <a:ext cx="12192001" cy="1728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accent3"/>
              </a:solidFill>
              <a:latin typeface="Public Sans Light"/>
              <a:ea typeface="Public Sans Light"/>
              <a:cs typeface="Public Sans Light"/>
              <a:sym typeface="Public Sans Light"/>
            </a:endParaRPr>
          </a:p>
        </p:txBody>
      </p:sp>
      <p:sp>
        <p:nvSpPr>
          <p:cNvPr id="21" name="Google Shape;21;p24"/>
          <p:cNvSpPr/>
          <p:nvPr/>
        </p:nvSpPr>
        <p:spPr>
          <a:xfrm>
            <a:off x="0" y="4932782"/>
            <a:ext cx="12192001" cy="1133476"/>
          </a:xfrm>
          <a:prstGeom prst="rect">
            <a:avLst/>
          </a:prstGeom>
          <a:solidFill>
            <a:srgbClr val="CBB9F9"/>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accent3"/>
              </a:solidFill>
              <a:latin typeface="Public Sans Light"/>
              <a:ea typeface="Public Sans Light"/>
              <a:cs typeface="Public Sans Light"/>
              <a:sym typeface="Public Sans Light"/>
            </a:endParaRPr>
          </a:p>
        </p:txBody>
      </p:sp>
      <p:sp>
        <p:nvSpPr>
          <p:cNvPr id="22" name="Google Shape;22;p24"/>
          <p:cNvSpPr/>
          <p:nvPr/>
        </p:nvSpPr>
        <p:spPr>
          <a:xfrm>
            <a:off x="0" y="6047997"/>
            <a:ext cx="12192001" cy="810003"/>
          </a:xfrm>
          <a:prstGeom prst="rect">
            <a:avLst/>
          </a:prstGeom>
          <a:solidFill>
            <a:srgbClr val="E6E1FD"/>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accent3"/>
              </a:solidFill>
              <a:latin typeface="Public Sans Light"/>
              <a:ea typeface="Public Sans Light"/>
              <a:cs typeface="Public Sans Light"/>
              <a:sym typeface="Public Sans Light"/>
            </a:endParaRPr>
          </a:p>
        </p:txBody>
      </p:sp>
      <p:sp>
        <p:nvSpPr>
          <p:cNvPr id="23" name="Google Shape;23;p24"/>
          <p:cNvSpPr txBox="1"/>
          <p:nvPr/>
        </p:nvSpPr>
        <p:spPr>
          <a:xfrm>
            <a:off x="360895"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2000"/>
              <a:buFont typeface="Public Sans SemiBold"/>
              <a:buNone/>
            </a:pPr>
            <a:r>
              <a:rPr lang="en-AU" sz="2000" b="0" i="0" u="none" strike="noStrike" cap="none">
                <a:solidFill>
                  <a:schemeClr val="accent1"/>
                </a:solidFill>
                <a:latin typeface="Public Sans SemiBold"/>
                <a:ea typeface="Public Sans SemiBold"/>
                <a:cs typeface="Public Sans SemiBold"/>
                <a:sym typeface="Public Sans SemiBold"/>
              </a:rPr>
              <a:t>iCanQuit.com.au</a:t>
            </a:r>
            <a:endParaRPr sz="2000" b="0" i="0" u="none" strike="noStrike" cap="none">
              <a:solidFill>
                <a:schemeClr val="accent1"/>
              </a:solidFill>
              <a:latin typeface="Public Sans SemiBold"/>
              <a:ea typeface="Public Sans SemiBold"/>
              <a:cs typeface="Public Sans SemiBold"/>
              <a:sym typeface="Public Sans SemiBold"/>
            </a:endParaRPr>
          </a:p>
        </p:txBody>
      </p:sp>
      <p:sp>
        <p:nvSpPr>
          <p:cNvPr id="24" name="Google Shape;24;p24"/>
          <p:cNvSpPr txBox="1">
            <a:spLocks noGrp="1"/>
          </p:cNvSpPr>
          <p:nvPr>
            <p:ph type="body" idx="2"/>
          </p:nvPr>
        </p:nvSpPr>
        <p:spPr>
          <a:xfrm>
            <a:off x="359999" y="3869997"/>
            <a:ext cx="2760000"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3" name="Rectangle 2">
            <a:hlinkClick r:id="rId2"/>
            <a:extLst>
              <a:ext uri="{FF2B5EF4-FFF2-40B4-BE49-F238E27FC236}">
                <a16:creationId xmlns:a16="http://schemas.microsoft.com/office/drawing/2014/main" id="{6562C873-6205-5B78-6554-6EEA82B9E398}"/>
              </a:ext>
            </a:extLst>
          </p:cNvPr>
          <p:cNvSpPr/>
          <p:nvPr userDrawn="1"/>
        </p:nvSpPr>
        <p:spPr>
          <a:xfrm>
            <a:off x="247650" y="360000"/>
            <a:ext cx="2190750" cy="43174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cknowledgement / Introduction - Red">
  <p:cSld name="Acknowledgement / Introduction - Red">
    <p:spTree>
      <p:nvGrpSpPr>
        <p:cNvPr id="1" name="Shape 26"/>
        <p:cNvGrpSpPr/>
        <p:nvPr/>
      </p:nvGrpSpPr>
      <p:grpSpPr>
        <a:xfrm>
          <a:off x="0" y="0"/>
          <a:ext cx="0" cy="0"/>
          <a:chOff x="0" y="0"/>
          <a:chExt cx="0" cy="0"/>
        </a:xfrm>
      </p:grpSpPr>
      <p:sp>
        <p:nvSpPr>
          <p:cNvPr id="27" name="Google Shape;27;p25"/>
          <p:cNvSpPr/>
          <p:nvPr/>
        </p:nvSpPr>
        <p:spPr>
          <a:xfrm>
            <a:off x="0" y="0"/>
            <a:ext cx="2520001" cy="6858000"/>
          </a:xfrm>
          <a:prstGeom prst="rect">
            <a:avLst/>
          </a:prstGeom>
          <a:solidFill>
            <a:schemeClr val="dk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28" name="Google Shape;28;p25"/>
          <p:cNvSpPr/>
          <p:nvPr/>
        </p:nvSpPr>
        <p:spPr>
          <a:xfrm>
            <a:off x="2520000" y="0"/>
            <a:ext cx="1260000" cy="6858000"/>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29" name="Google Shape;29;p25"/>
          <p:cNvSpPr/>
          <p:nvPr/>
        </p:nvSpPr>
        <p:spPr>
          <a:xfrm>
            <a:off x="3780000" y="0"/>
            <a:ext cx="1260000" cy="6858000"/>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 name="Google Shape;30;p25"/>
          <p:cNvSpPr txBox="1">
            <a:spLocks noGrp="1"/>
          </p:cNvSpPr>
          <p:nvPr>
            <p:ph type="title"/>
          </p:nvPr>
        </p:nvSpPr>
        <p:spPr>
          <a:xfrm>
            <a:off x="5400000" y="360000"/>
            <a:ext cx="540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31" name="Google Shape;31;p25"/>
          <p:cNvSpPr txBox="1">
            <a:spLocks noGrp="1"/>
          </p:cNvSpPr>
          <p:nvPr>
            <p:ph type="body" idx="1"/>
          </p:nvPr>
        </p:nvSpPr>
        <p:spPr>
          <a:xfrm>
            <a:off x="5400000" y="1800225"/>
            <a:ext cx="6408000" cy="414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solidFill>
                  <a:schemeClr val="dk1"/>
                </a:solidFill>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sz="1800">
                <a:solidFill>
                  <a:schemeClr val="dk1"/>
                </a:solidFill>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lt2"/>
              </a:buClr>
              <a:buSzPts val="3600"/>
              <a:buNone/>
              <a:defRPr sz="3600">
                <a:solidFill>
                  <a:schemeClr val="lt2"/>
                </a:solidFill>
                <a:latin typeface="Public Sans Light"/>
                <a:ea typeface="Public Sans Light"/>
                <a:cs typeface="Public Sans Light"/>
                <a:sym typeface="Public Sans Light"/>
              </a:defRPr>
            </a:lvl3pPr>
            <a:lvl4pPr marL="1828800" lvl="3"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4pPr>
            <a:lvl5pPr marL="2286000" lvl="4"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32" name="Google Shape;32;p25"/>
          <p:cNvSpPr>
            <a:spLocks noGrp="1"/>
          </p:cNvSpPr>
          <p:nvPr>
            <p:ph type="pic" idx="2"/>
          </p:nvPr>
        </p:nvSpPr>
        <p:spPr>
          <a:xfrm>
            <a:off x="0" y="0"/>
            <a:ext cx="5040000" cy="6858000"/>
          </a:xfrm>
          <a:prstGeom prst="rect">
            <a:avLst/>
          </a:prstGeom>
          <a:noFill/>
          <a:ln>
            <a:noFill/>
          </a:ln>
        </p:spPr>
        <p:txBody>
          <a:bodyPr/>
          <a:lstStyle/>
          <a:p>
            <a:endParaRPr/>
          </a:p>
        </p:txBody>
      </p:sp>
      <p:sp>
        <p:nvSpPr>
          <p:cNvPr id="33" name="Google Shape;33;p25"/>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cxnSp>
        <p:nvCxnSpPr>
          <p:cNvPr id="34" name="Google Shape;34;p25"/>
          <p:cNvCxnSpPr/>
          <p:nvPr/>
        </p:nvCxnSpPr>
        <p:spPr>
          <a:xfrm flipH="1">
            <a:off x="5220000" y="1800000"/>
            <a:ext cx="0" cy="4895998"/>
          </a:xfrm>
          <a:prstGeom prst="straightConnector1">
            <a:avLst/>
          </a:prstGeom>
          <a:noFill/>
          <a:ln w="9525" cap="flat" cmpd="sng">
            <a:solidFill>
              <a:schemeClr val="dk1"/>
            </a:solidFill>
            <a:prstDash val="solid"/>
            <a:miter lim="8000"/>
            <a:headEnd type="none" w="sm" len="sm"/>
            <a:tailEnd type="none" w="sm" len="sm"/>
          </a:ln>
        </p:spPr>
      </p:cxnSp>
      <p:sp>
        <p:nvSpPr>
          <p:cNvPr id="35" name="Google Shape;35;p25"/>
          <p:cNvSpPr>
            <a:spLocks noGrp="1"/>
          </p:cNvSpPr>
          <p:nvPr>
            <p:ph type="pic" idx="3"/>
          </p:nvPr>
        </p:nvSpPr>
        <p:spPr>
          <a:xfrm>
            <a:off x="0" y="0"/>
            <a:ext cx="5040000" cy="6858000"/>
          </a:xfrm>
          <a:prstGeom prst="rect">
            <a:avLst/>
          </a:prstGeom>
          <a:noFill/>
          <a:ln>
            <a:noFill/>
          </a:ln>
        </p:spPr>
        <p:txBody>
          <a:bodyPr/>
          <a:lstStyle/>
          <a:p>
            <a:endParaRPr/>
          </a:p>
        </p:txBody>
      </p:sp>
      <p:sp>
        <p:nvSpPr>
          <p:cNvPr id="36" name="Google Shape;36;p25"/>
          <p:cNvSpPr txBox="1"/>
          <p:nvPr/>
        </p:nvSpPr>
        <p:spPr>
          <a:xfrm>
            <a:off x="5400000"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b="0" i="0" u="none" strike="noStrike" cap="none">
                <a:solidFill>
                  <a:schemeClr val="accent1"/>
                </a:solidFill>
                <a:latin typeface="Public Sans SemiBold"/>
                <a:ea typeface="Public Sans SemiBold"/>
                <a:cs typeface="Public Sans SemiBold"/>
                <a:sym typeface="Public Sans SemiBold"/>
              </a:rPr>
              <a:t>iCanQuit.com.au</a:t>
            </a:r>
            <a:endParaRPr sz="1800" b="0" i="0" u="none" strike="noStrike" cap="none">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65FD9F5E-0FEB-13F9-02EB-5F5258891C18}"/>
              </a:ext>
            </a:extLst>
          </p:cNvPr>
          <p:cNvSpPr/>
          <p:nvPr userDrawn="1"/>
        </p:nvSpPr>
        <p:spPr>
          <a:xfrm>
            <a:off x="5374600" y="6328575"/>
            <a:ext cx="1819947"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Agenda">
  <p:cSld name="1_Agenda">
    <p:bg>
      <p:bgPr>
        <a:solidFill>
          <a:srgbClr val="CBB9F9">
            <a:alpha val="18823"/>
          </a:srgbClr>
        </a:solidFill>
        <a:effectLst/>
      </p:bgPr>
    </p:bg>
    <p:spTree>
      <p:nvGrpSpPr>
        <p:cNvPr id="1" name="Shape 37"/>
        <p:cNvGrpSpPr/>
        <p:nvPr/>
      </p:nvGrpSpPr>
      <p:grpSpPr>
        <a:xfrm>
          <a:off x="0" y="0"/>
          <a:ext cx="0" cy="0"/>
          <a:chOff x="0" y="0"/>
          <a:chExt cx="0" cy="0"/>
        </a:xfrm>
      </p:grpSpPr>
      <p:sp>
        <p:nvSpPr>
          <p:cNvPr id="38" name="Google Shape;38;p26"/>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39" name="Google Shape;39;p26"/>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b="0" i="0" u="none" strike="noStrike" cap="none">
                <a:solidFill>
                  <a:schemeClr val="accent1"/>
                </a:solidFill>
                <a:latin typeface="Public Sans SemiBold"/>
                <a:ea typeface="Public Sans SemiBold"/>
                <a:cs typeface="Public Sans SemiBold"/>
                <a:sym typeface="Public Sans SemiBold"/>
              </a:rPr>
              <a:t>iCanQuit.com.au</a:t>
            </a:r>
            <a:endParaRPr sz="1800" b="0" i="0" u="none" strike="noStrike" cap="none">
              <a:solidFill>
                <a:schemeClr val="accent1"/>
              </a:solidFill>
              <a:latin typeface="Public Sans SemiBold"/>
              <a:ea typeface="Public Sans SemiBold"/>
              <a:cs typeface="Public Sans SemiBold"/>
              <a:sym typeface="Public Sans SemiBold"/>
            </a:endParaRPr>
          </a:p>
        </p:txBody>
      </p:sp>
      <p:sp>
        <p:nvSpPr>
          <p:cNvPr id="40" name="Google Shape;40;p26"/>
          <p:cNvSpPr/>
          <p:nvPr/>
        </p:nvSpPr>
        <p:spPr>
          <a:xfrm>
            <a:off x="9684861"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a:solidFill>
                <a:schemeClr val="lt1"/>
              </a:solidFill>
              <a:latin typeface="Public Sans"/>
              <a:ea typeface="Public Sans"/>
              <a:cs typeface="Public Sans"/>
              <a:sym typeface="Public Sans"/>
            </a:endParaRPr>
          </a:p>
        </p:txBody>
      </p:sp>
      <p:sp>
        <p:nvSpPr>
          <p:cNvPr id="41" name="Google Shape;41;p26"/>
          <p:cNvSpPr/>
          <p:nvPr/>
        </p:nvSpPr>
        <p:spPr>
          <a:xfrm>
            <a:off x="7445513"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a:solidFill>
                <a:schemeClr val="lt1"/>
              </a:solidFill>
              <a:latin typeface="Public Sans"/>
              <a:ea typeface="Public Sans"/>
              <a:cs typeface="Public Sans"/>
              <a:sym typeface="Public Sans"/>
            </a:endParaRPr>
          </a:p>
        </p:txBody>
      </p:sp>
      <p:sp>
        <p:nvSpPr>
          <p:cNvPr id="42" name="Google Shape;42;p26"/>
          <p:cNvSpPr/>
          <p:nvPr/>
        </p:nvSpPr>
        <p:spPr>
          <a:xfrm>
            <a:off x="0" y="-1"/>
            <a:ext cx="9261552"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a:solidFill>
                <a:schemeClr val="lt1"/>
              </a:solidFill>
              <a:latin typeface="Public Sans"/>
              <a:ea typeface="Public Sans"/>
              <a:cs typeface="Public Sans"/>
              <a:sym typeface="Public Sans"/>
            </a:endParaRPr>
          </a:p>
        </p:txBody>
      </p:sp>
      <p:sp>
        <p:nvSpPr>
          <p:cNvPr id="43" name="Google Shape;43;p26"/>
          <p:cNvSpPr txBox="1">
            <a:spLocks noGrp="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3" name="Rectangle 2">
            <a:hlinkClick r:id="rId2"/>
            <a:extLst>
              <a:ext uri="{FF2B5EF4-FFF2-40B4-BE49-F238E27FC236}">
                <a16:creationId xmlns:a16="http://schemas.microsoft.com/office/drawing/2014/main" id="{73B8A2DB-DDE8-328C-B0B5-EF3871601F77}"/>
              </a:ext>
            </a:extLst>
          </p:cNvPr>
          <p:cNvSpPr/>
          <p:nvPr userDrawn="1"/>
        </p:nvSpPr>
        <p:spPr>
          <a:xfrm>
            <a:off x="293688" y="6300000"/>
            <a:ext cx="1905000" cy="4702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2 - Blue">
  <p:cSld name="Divider 2 - Blue">
    <p:bg>
      <p:bgPr>
        <a:solidFill>
          <a:schemeClr val="accent4"/>
        </a:solidFill>
        <a:effectLst/>
      </p:bgPr>
    </p:bg>
    <p:spTree>
      <p:nvGrpSpPr>
        <p:cNvPr id="1" name="Shape 44"/>
        <p:cNvGrpSpPr/>
        <p:nvPr/>
      </p:nvGrpSpPr>
      <p:grpSpPr>
        <a:xfrm>
          <a:off x="0" y="0"/>
          <a:ext cx="0" cy="0"/>
          <a:chOff x="0" y="0"/>
          <a:chExt cx="0" cy="0"/>
        </a:xfrm>
      </p:grpSpPr>
      <p:cxnSp>
        <p:nvCxnSpPr>
          <p:cNvPr id="45" name="Google Shape;45;p27"/>
          <p:cNvCxnSpPr/>
          <p:nvPr/>
        </p:nvCxnSpPr>
        <p:spPr>
          <a:xfrm flipH="1">
            <a:off x="360000" y="360000"/>
            <a:ext cx="0" cy="6192000"/>
          </a:xfrm>
          <a:prstGeom prst="straightConnector1">
            <a:avLst/>
          </a:prstGeom>
          <a:noFill/>
          <a:ln w="9525" cap="flat" cmpd="sng">
            <a:solidFill>
              <a:schemeClr val="accent1"/>
            </a:solidFill>
            <a:prstDash val="solid"/>
            <a:miter lim="8000"/>
            <a:headEnd type="none" w="sm" len="sm"/>
            <a:tailEnd type="none" w="sm" len="sm"/>
          </a:ln>
        </p:spPr>
      </p:cxnSp>
      <p:sp>
        <p:nvSpPr>
          <p:cNvPr id="46" name="Google Shape;46;p27"/>
          <p:cNvSpPr txBox="1">
            <a:spLocks noGrp="1"/>
          </p:cNvSpPr>
          <p:nvPr>
            <p:ph type="ctrTitle"/>
          </p:nvPr>
        </p:nvSpPr>
        <p:spPr>
          <a:xfrm>
            <a:off x="540000" y="4320000"/>
            <a:ext cx="10080000" cy="1224000"/>
          </a:xfrm>
          <a:prstGeom prst="rect">
            <a:avLst/>
          </a:prstGeom>
          <a:noFill/>
          <a:ln>
            <a:noFill/>
          </a:ln>
        </p:spPr>
        <p:txBody>
          <a:bodyPr spcFirstLastPara="1" wrap="square" lIns="0" tIns="0" rIns="0" bIns="0" anchor="t" anchorCtr="0">
            <a:noAutofit/>
          </a:bodyPr>
          <a:lstStyle>
            <a:lvl1pPr lvl="0" algn="l">
              <a:lnSpc>
                <a:spcPct val="90000"/>
              </a:lnSpc>
              <a:spcBef>
                <a:spcPct val="0"/>
              </a:spcBef>
              <a:spcAft>
                <a:spcPct val="0"/>
              </a:spcAft>
              <a:buClr>
                <a:schemeClr val="accent1"/>
              </a:buClr>
              <a:buSzPts val="4800"/>
              <a:buFont typeface="Public Sans"/>
              <a:buNone/>
              <a:defRPr sz="4800">
                <a:solidFill>
                  <a:schemeClr val="accent1"/>
                </a:solidFill>
                <a:latin typeface="Public Sans"/>
                <a:ea typeface="Public Sans"/>
                <a:cs typeface="Public Sans"/>
                <a:sym typeface="Public Sans"/>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47" name="Google Shape;47;p27"/>
          <p:cNvSpPr txBox="1">
            <a:spLocks noGrp="1"/>
          </p:cNvSpPr>
          <p:nvPr>
            <p:ph type="body" idx="1"/>
          </p:nvPr>
        </p:nvSpPr>
        <p:spPr>
          <a:xfrm>
            <a:off x="540000" y="5760000"/>
            <a:ext cx="10079997" cy="7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2000"/>
              <a:buNone/>
              <a:defRPr sz="2000">
                <a:solidFill>
                  <a:schemeClr val="accent1"/>
                </a:solidFill>
                <a:latin typeface="Public Sans"/>
                <a:ea typeface="Public Sans"/>
                <a:cs typeface="Public Sans"/>
                <a:sym typeface="Public Sans"/>
              </a:defRPr>
            </a:lvl1pPr>
            <a:lvl2pPr marL="914400" lvl="1" indent="-228600" algn="l">
              <a:lnSpc>
                <a:spcPct val="100000"/>
              </a:lnSpc>
              <a:spcBef>
                <a:spcPts val="1200"/>
              </a:spcBef>
              <a:spcAft>
                <a:spcPct val="0"/>
              </a:spcAft>
              <a:buClr>
                <a:schemeClr val="lt1"/>
              </a:buClr>
              <a:buSzPts val="2000"/>
              <a:buNone/>
              <a:defRPr sz="2000">
                <a:solidFill>
                  <a:schemeClr val="lt1"/>
                </a:solidFill>
              </a:defRPr>
            </a:lvl2pPr>
            <a:lvl3pPr marL="1371600" lvl="2" indent="-228600" algn="l">
              <a:lnSpc>
                <a:spcPct val="100000"/>
              </a:lnSpc>
              <a:spcBef>
                <a:spcPts val="60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48" name="Google Shape;48;p27"/>
          <p:cNvSpPr txBox="1">
            <a:spLocks noGrp="1"/>
          </p:cNvSpPr>
          <p:nvPr>
            <p:ph type="body" idx="2"/>
          </p:nvPr>
        </p:nvSpPr>
        <p:spPr>
          <a:xfrm>
            <a:off x="540000" y="1368311"/>
            <a:ext cx="2880000" cy="2880000"/>
          </a:xfrm>
          <a:prstGeom prst="rect">
            <a:avLst/>
          </a:prstGeom>
          <a:noFill/>
          <a:ln>
            <a:noFill/>
          </a:ln>
        </p:spPr>
        <p:txBody>
          <a:bodyPr spcFirstLastPara="1" wrap="square" lIns="0" tIns="0" rIns="0" bIns="0" anchor="t" anchorCtr="0">
            <a:noAutofit/>
          </a:bodyPr>
          <a:lstStyle>
            <a:lvl1pPr marL="457200" lvl="0" indent="-228600" algn="l">
              <a:lnSpc>
                <a:spcPct val="80000"/>
              </a:lnSpc>
              <a:spcBef>
                <a:spcPct val="0"/>
              </a:spcBef>
              <a:spcAft>
                <a:spcPct val="0"/>
              </a:spcAft>
              <a:buClr>
                <a:schemeClr val="accent1"/>
              </a:buClr>
              <a:buSzPts val="19000"/>
              <a:buNone/>
              <a:defRPr sz="19000">
                <a:solidFill>
                  <a:schemeClr val="accent1"/>
                </a:solidFill>
                <a:latin typeface="Public Sans Light"/>
                <a:ea typeface="Public Sans Light"/>
                <a:cs typeface="Public Sans Light"/>
                <a:sym typeface="Public Sans Light"/>
              </a:defRPr>
            </a:lvl1pPr>
            <a:lvl2pPr marL="914400" lvl="1" indent="-228600" algn="l">
              <a:lnSpc>
                <a:spcPct val="100000"/>
              </a:lnSpc>
              <a:spcBef>
                <a:spcPct val="0"/>
              </a:spcBef>
              <a:spcAft>
                <a:spcPct val="0"/>
              </a:spcAft>
              <a:buClr>
                <a:schemeClr val="lt1"/>
              </a:buClr>
              <a:buSzPts val="1800"/>
              <a:buNone/>
              <a:defRPr>
                <a:solidFill>
                  <a:schemeClr val="lt1"/>
                </a:solidFill>
              </a:defRPr>
            </a:lvl2pPr>
            <a:lvl3pPr marL="1371600" lvl="2" indent="-228600" algn="l">
              <a:lnSpc>
                <a:spcPct val="100000"/>
              </a:lnSpc>
              <a:spcBef>
                <a:spcPts val="600"/>
              </a:spcBef>
              <a:spcAft>
                <a:spcPct val="0"/>
              </a:spcAft>
              <a:buClr>
                <a:schemeClr val="lt1"/>
              </a:buClr>
              <a:buSzPts val="1800"/>
              <a:buNone/>
              <a:defRPr>
                <a:solidFill>
                  <a:schemeClr val="lt1"/>
                </a:solidFill>
              </a:defRPr>
            </a:lvl3pPr>
            <a:lvl4pPr marL="1828800" lvl="3" indent="-342900" algn="l">
              <a:lnSpc>
                <a:spcPct val="100000"/>
              </a:lnSpc>
              <a:spcBef>
                <a:spcPts val="600"/>
              </a:spcBef>
              <a:spcAft>
                <a:spcPct val="0"/>
              </a:spcAft>
              <a:buClr>
                <a:schemeClr val="lt1"/>
              </a:buClr>
              <a:buSzPts val="1800"/>
              <a:buChar char="•"/>
              <a:defRPr>
                <a:solidFill>
                  <a:schemeClr val="lt1"/>
                </a:solidFill>
              </a:defRPr>
            </a:lvl4pPr>
            <a:lvl5pPr marL="2286000" lvl="4" indent="-342900" algn="l">
              <a:lnSpc>
                <a:spcPct val="100000"/>
              </a:lnSpc>
              <a:spcBef>
                <a:spcPts val="600"/>
              </a:spcBef>
              <a:spcAft>
                <a:spcPct val="0"/>
              </a:spcAft>
              <a:buClr>
                <a:schemeClr val="lt1"/>
              </a:buClr>
              <a:buSzPts val="1800"/>
              <a:buChar char="–"/>
              <a:defRPr>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49" name="Google Shape;49;p27"/>
          <p:cNvSpPr txBox="1"/>
          <p:nvPr/>
        </p:nvSpPr>
        <p:spPr>
          <a:xfrm>
            <a:off x="540000"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2000"/>
              <a:buFont typeface="Public Sans SemiBold"/>
              <a:buNone/>
            </a:pPr>
            <a:r>
              <a:rPr lang="en-AU" sz="2000">
                <a:solidFill>
                  <a:schemeClr val="accent1"/>
                </a:solidFill>
                <a:latin typeface="Public Sans SemiBold"/>
                <a:ea typeface="Public Sans SemiBold"/>
                <a:cs typeface="Public Sans SemiBold"/>
                <a:sym typeface="Public Sans SemiBold"/>
              </a:rPr>
              <a:t>iCanQuit.com.au</a:t>
            </a:r>
            <a:endParaRPr sz="20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5A18C05A-D35B-77A7-3BC7-F01BD83AED84}"/>
              </a:ext>
            </a:extLst>
          </p:cNvPr>
          <p:cNvSpPr/>
          <p:nvPr userDrawn="1"/>
        </p:nvSpPr>
        <p:spPr>
          <a:xfrm>
            <a:off x="466725" y="276225"/>
            <a:ext cx="2095497" cy="4953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ver 1">
  <p:cSld name="Cover 1">
    <p:bg>
      <p:bgPr>
        <a:solidFill>
          <a:schemeClr val="lt1"/>
        </a:solidFill>
        <a:effectLst/>
      </p:bgPr>
    </p:bg>
    <p:spTree>
      <p:nvGrpSpPr>
        <p:cNvPr id="1" name="Shape 50"/>
        <p:cNvGrpSpPr/>
        <p:nvPr/>
      </p:nvGrpSpPr>
      <p:grpSpPr>
        <a:xfrm>
          <a:off x="0" y="0"/>
          <a:ext cx="0" cy="0"/>
          <a:chOff x="0" y="0"/>
          <a:chExt cx="0" cy="0"/>
        </a:xfrm>
      </p:grpSpPr>
      <p:sp>
        <p:nvSpPr>
          <p:cNvPr id="51" name="Google Shape;51;p28"/>
          <p:cNvSpPr/>
          <p:nvPr/>
        </p:nvSpPr>
        <p:spPr>
          <a:xfrm>
            <a:off x="0" y="0"/>
            <a:ext cx="10138156" cy="888061"/>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2" name="Google Shape;52;p28"/>
          <p:cNvSpPr/>
          <p:nvPr/>
        </p:nvSpPr>
        <p:spPr>
          <a:xfrm>
            <a:off x="10176000" y="0"/>
            <a:ext cx="2016000" cy="6858000"/>
          </a:xfrm>
          <a:prstGeom prst="rect">
            <a:avLst/>
          </a:prstGeom>
          <a:solidFill>
            <a:schemeClr val="l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3" name="Google Shape;53;p28"/>
          <p:cNvSpPr/>
          <p:nvPr/>
        </p:nvSpPr>
        <p:spPr>
          <a:xfrm>
            <a:off x="-1" y="888061"/>
            <a:ext cx="10138161" cy="5969939"/>
          </a:xfrm>
          <a:prstGeom prst="rect">
            <a:avLst/>
          </a:prstGeom>
          <a:solidFill>
            <a:schemeClr val="dk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4" name="Google Shape;54;p28"/>
          <p:cNvSpPr txBox="1">
            <a:spLocks noGrp="1"/>
          </p:cNvSpPr>
          <p:nvPr>
            <p:ph type="ctrTitle"/>
          </p:nvPr>
        </p:nvSpPr>
        <p:spPr>
          <a:xfrm>
            <a:off x="359999" y="1302061"/>
            <a:ext cx="5400000" cy="2124193"/>
          </a:xfrm>
          <a:prstGeom prst="rect">
            <a:avLst/>
          </a:prstGeom>
          <a:noFill/>
          <a:ln>
            <a:noFill/>
          </a:ln>
        </p:spPr>
        <p:txBody>
          <a:bodyPr spcFirstLastPara="1" wrap="square" lIns="0" tIns="0" rIns="0" bIns="0" anchor="b" anchorCtr="0">
            <a:noAutofit/>
          </a:bodyPr>
          <a:lstStyle>
            <a:lvl1pPr lvl="0" algn="l">
              <a:lnSpc>
                <a:spcPct val="90000"/>
              </a:lnSpc>
              <a:spcBef>
                <a:spcPct val="0"/>
              </a:spcBef>
              <a:spcAft>
                <a:spcPct val="0"/>
              </a:spcAft>
              <a:buClr>
                <a:schemeClr val="lt1"/>
              </a:buClr>
              <a:buSzPts val="4800"/>
              <a:buFont typeface="Public Sans"/>
              <a:buNone/>
              <a:defRPr sz="4800">
                <a:solidFill>
                  <a:schemeClr val="l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55" name="Google Shape;55;p28"/>
          <p:cNvSpPr txBox="1">
            <a:spLocks noGrp="1"/>
          </p:cNvSpPr>
          <p:nvPr>
            <p:ph type="body" idx="1"/>
          </p:nvPr>
        </p:nvSpPr>
        <p:spPr>
          <a:xfrm>
            <a:off x="359999" y="3562954"/>
            <a:ext cx="5400000" cy="68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6" name="Google Shape;56;p28"/>
          <p:cNvSpPr txBox="1">
            <a:spLocks noGrp="1"/>
          </p:cNvSpPr>
          <p:nvPr>
            <p:ph type="body" idx="2"/>
          </p:nvPr>
        </p:nvSpPr>
        <p:spPr>
          <a:xfrm>
            <a:off x="359999" y="4567775"/>
            <a:ext cx="5400000" cy="68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7" name="Google Shape;57;p28"/>
          <p:cNvSpPr txBox="1">
            <a:spLocks noGrp="1"/>
          </p:cNvSpPr>
          <p:nvPr>
            <p:ph type="body" idx="3"/>
          </p:nvPr>
        </p:nvSpPr>
        <p:spPr>
          <a:xfrm>
            <a:off x="359999" y="5300777"/>
            <a:ext cx="5400000" cy="3600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ct val="0"/>
              </a:spcBef>
              <a:spcAft>
                <a:spcPct val="0"/>
              </a:spcAft>
              <a:buClr>
                <a:schemeClr val="lt1"/>
              </a:buClr>
              <a:buSzPts val="1400"/>
              <a:buNone/>
              <a:defRPr sz="1400" b="0">
                <a:solidFill>
                  <a:schemeClr val="lt1"/>
                </a:solidFill>
                <a:latin typeface="Public Sans Light"/>
                <a:ea typeface="Public Sans Light"/>
                <a:cs typeface="Public Sans Light"/>
                <a:sym typeface="Public Sans Light"/>
              </a:defRPr>
            </a:lvl1pPr>
            <a:lvl2pPr marL="914400" lvl="1" indent="-228600" algn="l">
              <a:lnSpc>
                <a:spcPct val="100000"/>
              </a:lnSpc>
              <a:spcBef>
                <a:spcPct val="0"/>
              </a:spcBef>
              <a:spcAft>
                <a:spcPct val="0"/>
              </a:spcAft>
              <a:buClr>
                <a:schemeClr val="lt1"/>
              </a:buClr>
              <a:buSzPts val="1600"/>
              <a:buNone/>
              <a:defRPr sz="1600">
                <a:solidFill>
                  <a:schemeClr val="lt1"/>
                </a:solidFill>
              </a:defRPr>
            </a:lvl2pPr>
            <a:lvl3pPr marL="1371600" lvl="2" indent="-228600" algn="l">
              <a:lnSpc>
                <a:spcPct val="100000"/>
              </a:lnSpc>
              <a:spcBef>
                <a:spcPts val="60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8" name="Google Shape;58;p28"/>
          <p:cNvSpPr>
            <a:spLocks noGrp="1"/>
          </p:cNvSpPr>
          <p:nvPr>
            <p:ph type="pic" idx="4"/>
          </p:nvPr>
        </p:nvSpPr>
        <p:spPr>
          <a:xfrm>
            <a:off x="6071816" y="0"/>
            <a:ext cx="4066345" cy="6858000"/>
          </a:xfrm>
          <a:prstGeom prst="rect">
            <a:avLst/>
          </a:prstGeom>
          <a:noFill/>
          <a:ln>
            <a:noFill/>
          </a:ln>
        </p:spPr>
        <p:txBody>
          <a:bodyPr/>
          <a:lstStyle/>
          <a:p>
            <a:endParaRPr/>
          </a:p>
        </p:txBody>
      </p:sp>
      <p:sp>
        <p:nvSpPr>
          <p:cNvPr id="59" name="Google Shape;59;p28"/>
          <p:cNvSpPr txBox="1">
            <a:spLocks noGrp="1"/>
          </p:cNvSpPr>
          <p:nvPr>
            <p:ph type="body" idx="5"/>
          </p:nvPr>
        </p:nvSpPr>
        <p:spPr>
          <a:xfrm>
            <a:off x="359999" y="302517"/>
            <a:ext cx="5400000" cy="3272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400"/>
              <a:buNone/>
              <a:defRPr sz="2400" b="0">
                <a:solidFill>
                  <a:schemeClr val="lt1"/>
                </a:solidFill>
                <a:latin typeface="Public Sans"/>
                <a:ea typeface="Public Sans"/>
                <a:cs typeface="Public Sans"/>
                <a:sym typeface="Public Sans"/>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pic>
        <p:nvPicPr>
          <p:cNvPr id="60" name="Google Shape;60;p28" descr="NSW Government logo"/>
          <p:cNvPicPr preferRelativeResize="0"/>
          <p:nvPr/>
        </p:nvPicPr>
        <p:blipFill>
          <a:blip r:embed="rId2">
            <a:alphaModFix/>
          </a:blip>
          <a:stretch>
            <a:fillRect/>
          </a:stretch>
        </p:blipFill>
        <p:spPr>
          <a:xfrm>
            <a:off x="11221200" y="5922880"/>
            <a:ext cx="630000" cy="685525"/>
          </a:xfrm>
          <a:prstGeom prst="rect">
            <a:avLst/>
          </a:prstGeom>
          <a:noFill/>
          <a:ln>
            <a:noFill/>
          </a:ln>
        </p:spPr>
      </p:pic>
      <p:sp>
        <p:nvSpPr>
          <p:cNvPr id="61" name="Google Shape;61;p28"/>
          <p:cNvSpPr txBox="1"/>
          <p:nvPr/>
        </p:nvSpPr>
        <p:spPr>
          <a:xfrm>
            <a:off x="360895" y="6096328"/>
            <a:ext cx="5399103" cy="53348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lt1"/>
              </a:buClr>
              <a:buSzPts val="1200"/>
              <a:buFont typeface="Public Sans SemiBold"/>
              <a:buNone/>
            </a:pPr>
            <a:r>
              <a:rPr lang="en-AU" sz="1200">
                <a:solidFill>
                  <a:schemeClr val="lt1"/>
                </a:solidFill>
                <a:latin typeface="Public Sans SemiBold"/>
                <a:ea typeface="Public Sans SemiBold"/>
                <a:cs typeface="Public Sans SemiBold"/>
                <a:sym typeface="Public Sans SemiBold"/>
              </a:rPr>
              <a:t>Cancer Institute NSW</a:t>
            </a:r>
            <a:endParaRPr sz="1200">
              <a:solidFill>
                <a:schemeClr val="l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ver 2">
  <p:cSld name="Cover 2">
    <p:bg>
      <p:bgPr>
        <a:solidFill>
          <a:schemeClr val="lt1"/>
        </a:solidFill>
        <a:effectLst/>
      </p:bgPr>
    </p:bg>
    <p:spTree>
      <p:nvGrpSpPr>
        <p:cNvPr id="1" name="Shape 62"/>
        <p:cNvGrpSpPr/>
        <p:nvPr/>
      </p:nvGrpSpPr>
      <p:grpSpPr>
        <a:xfrm>
          <a:off x="0" y="0"/>
          <a:ext cx="0" cy="0"/>
          <a:chOff x="0" y="0"/>
          <a:chExt cx="0" cy="0"/>
        </a:xfrm>
      </p:grpSpPr>
      <p:sp>
        <p:nvSpPr>
          <p:cNvPr id="63" name="Google Shape;63;p29"/>
          <p:cNvSpPr/>
          <p:nvPr/>
        </p:nvSpPr>
        <p:spPr>
          <a:xfrm>
            <a:off x="0" y="1320800"/>
            <a:ext cx="12192001" cy="55372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64" name="Google Shape;64;p29"/>
          <p:cNvSpPr/>
          <p:nvPr/>
        </p:nvSpPr>
        <p:spPr>
          <a:xfrm>
            <a:off x="0" y="1314696"/>
            <a:ext cx="12192001" cy="664133"/>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65" name="Google Shape;65;p29"/>
          <p:cNvSpPr txBox="1">
            <a:spLocks noGrp="1"/>
          </p:cNvSpPr>
          <p:nvPr>
            <p:ph type="ctrTitle"/>
          </p:nvPr>
        </p:nvSpPr>
        <p:spPr>
          <a:xfrm>
            <a:off x="359998" y="2156008"/>
            <a:ext cx="11448001" cy="1349740"/>
          </a:xfrm>
          <a:prstGeom prst="rect">
            <a:avLst/>
          </a:prstGeom>
          <a:noFill/>
          <a:ln>
            <a:noFill/>
          </a:ln>
        </p:spPr>
        <p:txBody>
          <a:bodyPr spcFirstLastPara="1" wrap="square" lIns="0" tIns="0" rIns="0" bIns="0" anchor="t" anchorCtr="0">
            <a:noAutofit/>
          </a:bodyPr>
          <a:lstStyle>
            <a:lvl1pPr lvl="0" algn="l">
              <a:lnSpc>
                <a:spcPct val="90000"/>
              </a:lnSpc>
              <a:spcBef>
                <a:spcPct val="0"/>
              </a:spcBef>
              <a:spcAft>
                <a:spcPct val="0"/>
              </a:spcAft>
              <a:buClr>
                <a:schemeClr val="lt1"/>
              </a:buClr>
              <a:buSzPts val="4800"/>
              <a:buFont typeface="Public Sans"/>
              <a:buNone/>
              <a:defRPr sz="4800">
                <a:solidFill>
                  <a:schemeClr val="l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66" name="Google Shape;66;p29"/>
          <p:cNvCxnSpPr/>
          <p:nvPr/>
        </p:nvCxnSpPr>
        <p:spPr>
          <a:xfrm>
            <a:off x="360000" y="3631062"/>
            <a:ext cx="8532000" cy="0"/>
          </a:xfrm>
          <a:prstGeom prst="straightConnector1">
            <a:avLst/>
          </a:prstGeom>
          <a:noFill/>
          <a:ln w="9525" cap="flat" cmpd="sng">
            <a:solidFill>
              <a:schemeClr val="lt1"/>
            </a:solidFill>
            <a:prstDash val="solid"/>
            <a:miter lim="8000"/>
            <a:headEnd type="none" w="sm" len="sm"/>
            <a:tailEnd type="none" w="sm" len="sm"/>
          </a:ln>
        </p:spPr>
      </p:cxnSp>
      <p:sp>
        <p:nvSpPr>
          <p:cNvPr id="67" name="Google Shape;67;p29"/>
          <p:cNvSpPr txBox="1">
            <a:spLocks noGrp="1"/>
          </p:cNvSpPr>
          <p:nvPr>
            <p:ph type="body" idx="1"/>
          </p:nvPr>
        </p:nvSpPr>
        <p:spPr>
          <a:xfrm>
            <a:off x="359999" y="3775063"/>
            <a:ext cx="8531999" cy="67866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68" name="Google Shape;68;p29"/>
          <p:cNvCxnSpPr/>
          <p:nvPr/>
        </p:nvCxnSpPr>
        <p:spPr>
          <a:xfrm>
            <a:off x="9072000" y="3631062"/>
            <a:ext cx="2736000" cy="0"/>
          </a:xfrm>
          <a:prstGeom prst="straightConnector1">
            <a:avLst/>
          </a:prstGeom>
          <a:noFill/>
          <a:ln w="9525" cap="flat" cmpd="sng">
            <a:solidFill>
              <a:schemeClr val="lt1"/>
            </a:solidFill>
            <a:prstDash val="solid"/>
            <a:miter lim="8000"/>
            <a:headEnd type="none" w="sm" len="sm"/>
            <a:tailEnd type="none" w="sm" len="sm"/>
          </a:ln>
        </p:spPr>
      </p:cxnSp>
      <p:sp>
        <p:nvSpPr>
          <p:cNvPr id="69" name="Google Shape;69;p29"/>
          <p:cNvSpPr txBox="1">
            <a:spLocks noGrp="1"/>
          </p:cNvSpPr>
          <p:nvPr>
            <p:ph type="body" idx="2"/>
          </p:nvPr>
        </p:nvSpPr>
        <p:spPr>
          <a:xfrm>
            <a:off x="9072000" y="3775063"/>
            <a:ext cx="2736000" cy="67866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70" name="Google Shape;70;p29"/>
          <p:cNvSpPr>
            <a:spLocks noGrp="1"/>
          </p:cNvSpPr>
          <p:nvPr>
            <p:ph type="pic" idx="3"/>
          </p:nvPr>
        </p:nvSpPr>
        <p:spPr>
          <a:xfrm>
            <a:off x="-1" y="4565897"/>
            <a:ext cx="12192001" cy="2292103"/>
          </a:xfrm>
          <a:prstGeom prst="rect">
            <a:avLst/>
          </a:prstGeom>
          <a:noFill/>
          <a:ln>
            <a:noFill/>
          </a:ln>
        </p:spPr>
        <p:txBody>
          <a:bodyPr/>
          <a:lstStyle/>
          <a:p>
            <a:endParaRPr/>
          </a:p>
        </p:txBody>
      </p:sp>
      <p:sp>
        <p:nvSpPr>
          <p:cNvPr id="71" name="Google Shape;71;p29"/>
          <p:cNvSpPr txBox="1"/>
          <p:nvPr/>
        </p:nvSpPr>
        <p:spPr>
          <a:xfrm>
            <a:off x="359998" y="1507078"/>
            <a:ext cx="11448001" cy="404875"/>
          </a:xfrm>
          <a:prstGeom prst="rect">
            <a:avLst/>
          </a:prstGeom>
          <a:noFill/>
          <a:ln>
            <a:noFill/>
          </a:ln>
        </p:spPr>
        <p:txBody>
          <a:bodyPr spcFirstLastPara="1" wrap="square" lIns="0" tIns="0" rIns="0" bIns="0" anchor="t" anchorCtr="0">
            <a:noAutofit/>
          </a:bodyPr>
          <a:lstStyle/>
          <a:p>
            <a:pPr marL="0" marR="0" lvl="0" indent="0" algn="l" rtl="0">
              <a:lnSpc>
                <a:spcPct val="90000"/>
              </a:lnSpc>
              <a:spcBef>
                <a:spcPct val="0"/>
              </a:spcBef>
              <a:spcAft>
                <a:spcPct val="0"/>
              </a:spcAft>
              <a:buClr>
                <a:schemeClr val="lt1"/>
              </a:buClr>
              <a:buSzPts val="2400"/>
              <a:buFont typeface="Public Sans"/>
              <a:buNone/>
            </a:pPr>
            <a:endParaRPr sz="2400">
              <a:solidFill>
                <a:schemeClr val="lt1"/>
              </a:solidFill>
              <a:latin typeface="Public Sans"/>
              <a:ea typeface="Public Sans"/>
              <a:cs typeface="Public Sans"/>
              <a:sym typeface="Public Sans"/>
            </a:endParaRPr>
          </a:p>
        </p:txBody>
      </p:sp>
      <p:sp>
        <p:nvSpPr>
          <p:cNvPr id="72" name="Google Shape;72;p29"/>
          <p:cNvSpPr txBox="1">
            <a:spLocks noGrp="1"/>
          </p:cNvSpPr>
          <p:nvPr>
            <p:ph type="body" idx="4"/>
          </p:nvPr>
        </p:nvSpPr>
        <p:spPr>
          <a:xfrm>
            <a:off x="359999" y="1477128"/>
            <a:ext cx="5400000" cy="3272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400"/>
              <a:buNone/>
              <a:defRPr sz="2400" b="0">
                <a:solidFill>
                  <a:schemeClr val="lt1"/>
                </a:solidFill>
                <a:latin typeface="Public Sans"/>
                <a:ea typeface="Public Sans"/>
                <a:cs typeface="Public Sans"/>
                <a:sym typeface="Public Sans"/>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73" name="Google Shape;73;p29"/>
          <p:cNvSpPr txBox="1"/>
          <p:nvPr/>
        </p:nvSpPr>
        <p:spPr>
          <a:xfrm>
            <a:off x="360895"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1600"/>
              <a:buFont typeface="Public Sans SemiBold"/>
              <a:buNone/>
            </a:pPr>
            <a:r>
              <a:rPr lang="en-AU" sz="1600">
                <a:solidFill>
                  <a:schemeClr val="accent1"/>
                </a:solidFill>
                <a:latin typeface="Public Sans SemiBold"/>
                <a:ea typeface="Public Sans SemiBold"/>
                <a:cs typeface="Public Sans SemiBold"/>
                <a:sym typeface="Public Sans SemiBold"/>
              </a:rPr>
              <a:t>iCanQuit.com.au</a:t>
            </a:r>
            <a:endParaRPr sz="16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C9E9204E-D58F-CEC4-8D9F-5CC3697165CD}"/>
              </a:ext>
            </a:extLst>
          </p:cNvPr>
          <p:cNvSpPr/>
          <p:nvPr userDrawn="1"/>
        </p:nvSpPr>
        <p:spPr>
          <a:xfrm>
            <a:off x="247650" y="360001"/>
            <a:ext cx="1809750" cy="325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ver 3">
  <p:cSld name="Cover 3">
    <p:bg>
      <p:bgPr>
        <a:solidFill>
          <a:schemeClr val="lt1"/>
        </a:solidFill>
        <a:effectLst/>
      </p:bgPr>
    </p:bg>
    <p:spTree>
      <p:nvGrpSpPr>
        <p:cNvPr id="1" name="Shape 74"/>
        <p:cNvGrpSpPr/>
        <p:nvPr/>
      </p:nvGrpSpPr>
      <p:grpSpPr>
        <a:xfrm>
          <a:off x="0" y="0"/>
          <a:ext cx="0" cy="0"/>
          <a:chOff x="0" y="0"/>
          <a:chExt cx="0" cy="0"/>
        </a:xfrm>
      </p:grpSpPr>
      <p:sp>
        <p:nvSpPr>
          <p:cNvPr id="75" name="Google Shape;75;p30"/>
          <p:cNvSpPr txBox="1">
            <a:spLocks noGrp="1"/>
          </p:cNvSpPr>
          <p:nvPr>
            <p:ph type="ctrTitle"/>
          </p:nvPr>
        </p:nvSpPr>
        <p:spPr>
          <a:xfrm>
            <a:off x="359999" y="1152000"/>
            <a:ext cx="10728000" cy="134974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4800"/>
              <a:buFont typeface="Public Sans"/>
              <a:buNone/>
              <a:defRPr sz="4800">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76" name="Google Shape;76;p30"/>
          <p:cNvCxnSpPr/>
          <p:nvPr/>
        </p:nvCxnSpPr>
        <p:spPr>
          <a:xfrm>
            <a:off x="360000" y="2520000"/>
            <a:ext cx="8532000" cy="0"/>
          </a:xfrm>
          <a:prstGeom prst="straightConnector1">
            <a:avLst/>
          </a:prstGeom>
          <a:noFill/>
          <a:ln w="9525" cap="flat" cmpd="sng">
            <a:solidFill>
              <a:schemeClr val="dk1"/>
            </a:solidFill>
            <a:prstDash val="solid"/>
            <a:miter lim="8000"/>
            <a:headEnd type="none" w="sm" len="sm"/>
            <a:tailEnd type="none" w="sm" len="sm"/>
          </a:ln>
        </p:spPr>
      </p:cxnSp>
      <p:sp>
        <p:nvSpPr>
          <p:cNvPr id="77" name="Google Shape;77;p30"/>
          <p:cNvSpPr txBox="1">
            <a:spLocks noGrp="1"/>
          </p:cNvSpPr>
          <p:nvPr>
            <p:ph type="body" idx="1"/>
          </p:nvPr>
        </p:nvSpPr>
        <p:spPr>
          <a:xfrm>
            <a:off x="359999" y="2663999"/>
            <a:ext cx="8531999"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1800"/>
              <a:buNone/>
              <a:defRPr sz="1800" b="0">
                <a:solidFill>
                  <a:schemeClr val="accen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800"/>
              <a:buNone/>
              <a:defRPr sz="1800" b="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78" name="Google Shape;78;p30"/>
          <p:cNvCxnSpPr/>
          <p:nvPr/>
        </p:nvCxnSpPr>
        <p:spPr>
          <a:xfrm>
            <a:off x="9072000" y="2520000"/>
            <a:ext cx="2736000" cy="0"/>
          </a:xfrm>
          <a:prstGeom prst="straightConnector1">
            <a:avLst/>
          </a:prstGeom>
          <a:noFill/>
          <a:ln w="9525" cap="flat" cmpd="sng">
            <a:solidFill>
              <a:schemeClr val="dk1"/>
            </a:solidFill>
            <a:prstDash val="solid"/>
            <a:miter lim="8000"/>
            <a:headEnd type="none" w="sm" len="sm"/>
            <a:tailEnd type="none" w="sm" len="sm"/>
          </a:ln>
        </p:spPr>
      </p:cxnSp>
      <p:sp>
        <p:nvSpPr>
          <p:cNvPr id="79" name="Google Shape;79;p30"/>
          <p:cNvSpPr txBox="1">
            <a:spLocks noGrp="1"/>
          </p:cNvSpPr>
          <p:nvPr>
            <p:ph type="body" idx="2"/>
          </p:nvPr>
        </p:nvSpPr>
        <p:spPr>
          <a:xfrm>
            <a:off x="9072000" y="2663999"/>
            <a:ext cx="2760000"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1800"/>
              <a:buNone/>
              <a:defRPr sz="1800" b="0">
                <a:solidFill>
                  <a:schemeClr val="accen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800"/>
              <a:buNone/>
              <a:defRPr sz="1800" b="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80" name="Google Shape;80;p30"/>
          <p:cNvSpPr/>
          <p:nvPr/>
        </p:nvSpPr>
        <p:spPr>
          <a:xfrm>
            <a:off x="0" y="3429000"/>
            <a:ext cx="12192001" cy="3428998"/>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accent3"/>
              </a:solidFill>
              <a:latin typeface="Public Sans Light"/>
              <a:ea typeface="Public Sans Light"/>
              <a:cs typeface="Public Sans Light"/>
              <a:sym typeface="Public Sans Light"/>
            </a:endParaRPr>
          </a:p>
        </p:txBody>
      </p:sp>
      <p:sp>
        <p:nvSpPr>
          <p:cNvPr id="81" name="Google Shape;81;p30"/>
          <p:cNvSpPr>
            <a:spLocks noGrp="1"/>
          </p:cNvSpPr>
          <p:nvPr>
            <p:ph type="pic" idx="3"/>
          </p:nvPr>
        </p:nvSpPr>
        <p:spPr>
          <a:xfrm>
            <a:off x="-1" y="4071706"/>
            <a:ext cx="12192001" cy="2764867"/>
          </a:xfrm>
          <a:prstGeom prst="rect">
            <a:avLst/>
          </a:prstGeom>
          <a:noFill/>
          <a:ln>
            <a:noFill/>
          </a:ln>
        </p:spPr>
        <p:txBody>
          <a:bodyPr/>
          <a:lstStyle/>
          <a:p>
            <a:endParaRPr/>
          </a:p>
        </p:txBody>
      </p:sp>
      <p:sp>
        <p:nvSpPr>
          <p:cNvPr id="82" name="Google Shape;82;p30"/>
          <p:cNvSpPr/>
          <p:nvPr/>
        </p:nvSpPr>
        <p:spPr>
          <a:xfrm>
            <a:off x="0" y="3429000"/>
            <a:ext cx="12192001" cy="664133"/>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83" name="Google Shape;83;p30"/>
          <p:cNvSpPr txBox="1">
            <a:spLocks noGrp="1"/>
          </p:cNvSpPr>
          <p:nvPr>
            <p:ph type="body" idx="4"/>
          </p:nvPr>
        </p:nvSpPr>
        <p:spPr>
          <a:xfrm>
            <a:off x="359999" y="3591432"/>
            <a:ext cx="5400000" cy="3272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400"/>
              <a:buNone/>
              <a:defRPr sz="2400" b="0">
                <a:solidFill>
                  <a:schemeClr val="lt1"/>
                </a:solidFill>
                <a:latin typeface="Public Sans"/>
                <a:ea typeface="Public Sans"/>
                <a:cs typeface="Public Sans"/>
                <a:sym typeface="Public Sans"/>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84" name="Google Shape;84;p30"/>
          <p:cNvSpPr txBox="1"/>
          <p:nvPr/>
        </p:nvSpPr>
        <p:spPr>
          <a:xfrm>
            <a:off x="360895"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1600"/>
              <a:buFont typeface="Public Sans SemiBold"/>
              <a:buNone/>
            </a:pPr>
            <a:r>
              <a:rPr lang="en-AU" sz="1600">
                <a:solidFill>
                  <a:schemeClr val="accent1"/>
                </a:solidFill>
                <a:latin typeface="Public Sans SemiBold"/>
                <a:ea typeface="Public Sans SemiBold"/>
                <a:cs typeface="Public Sans SemiBold"/>
                <a:sym typeface="Public Sans SemiBold"/>
              </a:rPr>
              <a:t>iCanQuit.com.au</a:t>
            </a:r>
            <a:endParaRPr sz="16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E2AF7EF9-C257-8BB9-28A8-ED3D8F1909DB}"/>
              </a:ext>
            </a:extLst>
          </p:cNvPr>
          <p:cNvSpPr/>
          <p:nvPr userDrawn="1"/>
        </p:nvSpPr>
        <p:spPr>
          <a:xfrm>
            <a:off x="247650" y="360001"/>
            <a:ext cx="1809750" cy="325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85"/>
        <p:cNvGrpSpPr/>
        <p:nvPr/>
      </p:nvGrpSpPr>
      <p:grpSpPr>
        <a:xfrm>
          <a:off x="0" y="0"/>
          <a:ext cx="0" cy="0"/>
          <a:chOff x="0" y="0"/>
          <a:chExt cx="0" cy="0"/>
        </a:xfrm>
      </p:grpSpPr>
      <p:sp>
        <p:nvSpPr>
          <p:cNvPr id="86" name="Google Shape;86;p31"/>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87" name="Google Shape;87;p31"/>
          <p:cNvCxnSpPr/>
          <p:nvPr/>
        </p:nvCxnSpPr>
        <p:spPr>
          <a:xfrm>
            <a:off x="360000" y="1548000"/>
            <a:ext cx="11484000" cy="0"/>
          </a:xfrm>
          <a:prstGeom prst="straightConnector1">
            <a:avLst/>
          </a:prstGeom>
          <a:noFill/>
          <a:ln w="9525" cap="flat" cmpd="sng">
            <a:solidFill>
              <a:schemeClr val="accent1"/>
            </a:solidFill>
            <a:prstDash val="solid"/>
            <a:miter lim="8000"/>
            <a:headEnd type="none" w="sm" len="sm"/>
            <a:tailEnd type="none" w="sm" len="sm"/>
          </a:ln>
        </p:spPr>
      </p:cxnSp>
      <p:sp>
        <p:nvSpPr>
          <p:cNvPr id="88" name="Google Shape;88;p31"/>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89" name="Google Shape;89;p31"/>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200"/>
              <a:buFont typeface="Public Sans SemiBold"/>
              <a:buNone/>
            </a:pPr>
            <a:r>
              <a:rPr lang="en-AU" sz="1200">
                <a:solidFill>
                  <a:schemeClr val="accent1"/>
                </a:solidFill>
                <a:latin typeface="Public Sans SemiBold"/>
                <a:ea typeface="Public Sans SemiBold"/>
                <a:cs typeface="Public Sans SemiBold"/>
                <a:sym typeface="Public Sans SemiBold"/>
              </a:rPr>
              <a:t>iCanQuit.com.au</a:t>
            </a:r>
            <a:endParaRPr sz="12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26F511D5-3921-FBC1-4812-76FD0D02443F}"/>
              </a:ext>
            </a:extLst>
          </p:cNvPr>
          <p:cNvSpPr/>
          <p:nvPr userDrawn="1"/>
        </p:nvSpPr>
        <p:spPr>
          <a:xfrm>
            <a:off x="247650" y="6429375"/>
            <a:ext cx="1419225" cy="39599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s 1">
  <p:cSld name="Contents 1">
    <p:spTree>
      <p:nvGrpSpPr>
        <p:cNvPr id="1" name="Shape 90"/>
        <p:cNvGrpSpPr/>
        <p:nvPr/>
      </p:nvGrpSpPr>
      <p:grpSpPr>
        <a:xfrm>
          <a:off x="0" y="0"/>
          <a:ext cx="0" cy="0"/>
          <a:chOff x="0" y="0"/>
          <a:chExt cx="0" cy="0"/>
        </a:xfrm>
      </p:grpSpPr>
      <p:sp>
        <p:nvSpPr>
          <p:cNvPr id="91" name="Google Shape;91;p32"/>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92" name="Google Shape;92;p32"/>
          <p:cNvSpPr/>
          <p:nvPr/>
        </p:nvSpPr>
        <p:spPr>
          <a:xfrm>
            <a:off x="0" y="1620000"/>
            <a:ext cx="12192000" cy="523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93" name="Google Shape;93;p32"/>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94" name="Google Shape;94;p32"/>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330DEDF1-D3FE-4021-075D-FCFF3E7DFE07}"/>
              </a:ext>
            </a:extLst>
          </p:cNvPr>
          <p:cNvSpPr/>
          <p:nvPr userDrawn="1"/>
        </p:nvSpPr>
        <p:spPr>
          <a:xfrm>
            <a:off x="257175" y="6300000"/>
            <a:ext cx="1924050" cy="4913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s 2">
  <p:cSld name="Contents 2">
    <p:spTree>
      <p:nvGrpSpPr>
        <p:cNvPr id="1" name="Shape 95"/>
        <p:cNvGrpSpPr/>
        <p:nvPr/>
      </p:nvGrpSpPr>
      <p:grpSpPr>
        <a:xfrm>
          <a:off x="0" y="0"/>
          <a:ext cx="0" cy="0"/>
          <a:chOff x="0" y="0"/>
          <a:chExt cx="0" cy="0"/>
        </a:xfrm>
      </p:grpSpPr>
      <p:sp>
        <p:nvSpPr>
          <p:cNvPr id="96" name="Google Shape;96;p3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97" name="Google Shape;97;p33"/>
          <p:cNvCxnSpPr/>
          <p:nvPr/>
        </p:nvCxnSpPr>
        <p:spPr>
          <a:xfrm>
            <a:off x="360000" y="1548000"/>
            <a:ext cx="11484000" cy="0"/>
          </a:xfrm>
          <a:prstGeom prst="straightConnector1">
            <a:avLst/>
          </a:prstGeom>
          <a:noFill/>
          <a:ln w="9525" cap="flat" cmpd="sng">
            <a:solidFill>
              <a:schemeClr val="accent1"/>
            </a:solidFill>
            <a:prstDash val="solid"/>
            <a:miter lim="8000"/>
            <a:headEnd type="none" w="sm" len="sm"/>
            <a:tailEnd type="none" w="sm" len="sm"/>
          </a:ln>
        </p:spPr>
      </p:cxnSp>
      <p:sp>
        <p:nvSpPr>
          <p:cNvPr id="98" name="Google Shape;98;p3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99" name="Google Shape;99;p33"/>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514DC43C-7612-9CCF-56EB-1F60A008D2D1}"/>
              </a:ext>
            </a:extLst>
          </p:cNvPr>
          <p:cNvSpPr/>
          <p:nvPr userDrawn="1"/>
        </p:nvSpPr>
        <p:spPr>
          <a:xfrm>
            <a:off x="257175" y="6300000"/>
            <a:ext cx="1924050" cy="4913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Acknowledgement / Introduction - Blue">
  <p:cSld name="Acknowledgement / Introduction - Blue">
    <p:spTree>
      <p:nvGrpSpPr>
        <p:cNvPr id="1" name="Shape 100"/>
        <p:cNvGrpSpPr/>
        <p:nvPr/>
      </p:nvGrpSpPr>
      <p:grpSpPr>
        <a:xfrm>
          <a:off x="0" y="0"/>
          <a:ext cx="0" cy="0"/>
          <a:chOff x="0" y="0"/>
          <a:chExt cx="0" cy="0"/>
        </a:xfrm>
      </p:grpSpPr>
      <p:sp>
        <p:nvSpPr>
          <p:cNvPr id="101" name="Google Shape;101;p34"/>
          <p:cNvSpPr/>
          <p:nvPr/>
        </p:nvSpPr>
        <p:spPr>
          <a:xfrm>
            <a:off x="0" y="0"/>
            <a:ext cx="2520001" cy="6858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02" name="Google Shape;102;p34"/>
          <p:cNvSpPr/>
          <p:nvPr/>
        </p:nvSpPr>
        <p:spPr>
          <a:xfrm>
            <a:off x="2520000" y="0"/>
            <a:ext cx="1260000" cy="6858000"/>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03" name="Google Shape;103;p34"/>
          <p:cNvSpPr/>
          <p:nvPr/>
        </p:nvSpPr>
        <p:spPr>
          <a:xfrm>
            <a:off x="3780000" y="0"/>
            <a:ext cx="1260000" cy="685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04" name="Google Shape;104;p34"/>
          <p:cNvSpPr txBox="1">
            <a:spLocks noGrp="1"/>
          </p:cNvSpPr>
          <p:nvPr>
            <p:ph type="title"/>
          </p:nvPr>
        </p:nvSpPr>
        <p:spPr>
          <a:xfrm>
            <a:off x="5400000" y="360000"/>
            <a:ext cx="540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05" name="Google Shape;105;p34"/>
          <p:cNvSpPr txBox="1">
            <a:spLocks noGrp="1"/>
          </p:cNvSpPr>
          <p:nvPr>
            <p:ph type="body" idx="1"/>
          </p:nvPr>
        </p:nvSpPr>
        <p:spPr>
          <a:xfrm>
            <a:off x="5400000" y="1800225"/>
            <a:ext cx="6408000" cy="414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solidFill>
                  <a:schemeClr val="dk1"/>
                </a:solidFill>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sz="1800">
                <a:solidFill>
                  <a:schemeClr val="dk1"/>
                </a:solidFill>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lt2"/>
              </a:buClr>
              <a:buSzPts val="3600"/>
              <a:buNone/>
              <a:defRPr sz="3600">
                <a:solidFill>
                  <a:schemeClr val="lt2"/>
                </a:solidFill>
                <a:latin typeface="Public Sans Light"/>
                <a:ea typeface="Public Sans Light"/>
                <a:cs typeface="Public Sans Light"/>
                <a:sym typeface="Public Sans Light"/>
              </a:defRPr>
            </a:lvl3pPr>
            <a:lvl4pPr marL="1828800" lvl="3"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4pPr>
            <a:lvl5pPr marL="2286000" lvl="4"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06" name="Google Shape;106;p34"/>
          <p:cNvSpPr>
            <a:spLocks noGrp="1"/>
          </p:cNvSpPr>
          <p:nvPr>
            <p:ph type="pic" idx="2"/>
          </p:nvPr>
        </p:nvSpPr>
        <p:spPr>
          <a:xfrm>
            <a:off x="0" y="0"/>
            <a:ext cx="5040000" cy="6858000"/>
          </a:xfrm>
          <a:prstGeom prst="rect">
            <a:avLst/>
          </a:prstGeom>
          <a:noFill/>
          <a:ln>
            <a:noFill/>
          </a:ln>
        </p:spPr>
        <p:txBody>
          <a:bodyPr/>
          <a:lstStyle/>
          <a:p>
            <a:endParaRPr/>
          </a:p>
        </p:txBody>
      </p:sp>
      <p:sp>
        <p:nvSpPr>
          <p:cNvPr id="107" name="Google Shape;107;p34"/>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cxnSp>
        <p:nvCxnSpPr>
          <p:cNvPr id="108" name="Google Shape;108;p34"/>
          <p:cNvCxnSpPr/>
          <p:nvPr/>
        </p:nvCxnSpPr>
        <p:spPr>
          <a:xfrm flipH="1">
            <a:off x="5220000" y="1800000"/>
            <a:ext cx="0" cy="4895998"/>
          </a:xfrm>
          <a:prstGeom prst="straightConnector1">
            <a:avLst/>
          </a:prstGeom>
          <a:noFill/>
          <a:ln w="9525" cap="flat" cmpd="sng">
            <a:solidFill>
              <a:schemeClr val="dk1"/>
            </a:solidFill>
            <a:prstDash val="solid"/>
            <a:miter lim="8000"/>
            <a:headEnd type="none" w="sm" len="sm"/>
            <a:tailEnd type="none" w="sm" len="sm"/>
          </a:ln>
        </p:spPr>
      </p:cxnSp>
      <p:sp>
        <p:nvSpPr>
          <p:cNvPr id="109" name="Google Shape;109;p34"/>
          <p:cNvSpPr txBox="1"/>
          <p:nvPr/>
        </p:nvSpPr>
        <p:spPr>
          <a:xfrm>
            <a:off x="5400000"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E81CCFC8-A2C9-603C-2203-713664B5C965}"/>
              </a:ext>
            </a:extLst>
          </p:cNvPr>
          <p:cNvSpPr/>
          <p:nvPr userDrawn="1"/>
        </p:nvSpPr>
        <p:spPr>
          <a:xfrm>
            <a:off x="5314956" y="6300000"/>
            <a:ext cx="1904992"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ivider 1">
  <p:cSld name="Divider 1">
    <p:bg>
      <p:bgPr>
        <a:solidFill>
          <a:schemeClr val="lt1"/>
        </a:solidFill>
        <a:effectLst/>
      </p:bgPr>
    </p:bg>
    <p:spTree>
      <p:nvGrpSpPr>
        <p:cNvPr id="1" name="Shape 110"/>
        <p:cNvGrpSpPr/>
        <p:nvPr/>
      </p:nvGrpSpPr>
      <p:grpSpPr>
        <a:xfrm>
          <a:off x="0" y="0"/>
          <a:ext cx="0" cy="0"/>
          <a:chOff x="0" y="0"/>
          <a:chExt cx="0" cy="0"/>
        </a:xfrm>
      </p:grpSpPr>
      <p:sp>
        <p:nvSpPr>
          <p:cNvPr id="111" name="Google Shape;111;p35"/>
          <p:cNvSpPr/>
          <p:nvPr/>
        </p:nvSpPr>
        <p:spPr>
          <a:xfrm>
            <a:off x="0" y="1548000"/>
            <a:ext cx="12192001" cy="1800000"/>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12" name="Google Shape;112;p35"/>
          <p:cNvSpPr/>
          <p:nvPr/>
        </p:nvSpPr>
        <p:spPr>
          <a:xfrm>
            <a:off x="0" y="3348000"/>
            <a:ext cx="12192001" cy="3510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accent1"/>
              </a:solidFill>
              <a:latin typeface="Public Sans Light"/>
              <a:ea typeface="Public Sans Light"/>
              <a:cs typeface="Public Sans Light"/>
              <a:sym typeface="Public Sans Light"/>
            </a:endParaRPr>
          </a:p>
        </p:txBody>
      </p:sp>
      <p:sp>
        <p:nvSpPr>
          <p:cNvPr id="113" name="Google Shape;113;p35"/>
          <p:cNvSpPr txBox="1">
            <a:spLocks noGrp="1"/>
          </p:cNvSpPr>
          <p:nvPr>
            <p:ph type="title"/>
          </p:nvPr>
        </p:nvSpPr>
        <p:spPr>
          <a:xfrm>
            <a:off x="360000" y="3960000"/>
            <a:ext cx="8280000" cy="1224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lt1"/>
              </a:buClr>
              <a:buSzPts val="4800"/>
              <a:buFont typeface="Public Sans"/>
              <a:buNone/>
              <a:defRPr sz="4800">
                <a:solidFill>
                  <a:schemeClr val="lt1"/>
                </a:solidFill>
                <a:latin typeface="Public Sans"/>
                <a:ea typeface="Public Sans"/>
                <a:cs typeface="Public Sans"/>
                <a:sym typeface="Public Sans"/>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14" name="Google Shape;114;p35"/>
          <p:cNvSpPr txBox="1">
            <a:spLocks noGrp="1"/>
          </p:cNvSpPr>
          <p:nvPr>
            <p:ph type="body" idx="1"/>
          </p:nvPr>
        </p:nvSpPr>
        <p:spPr>
          <a:xfrm>
            <a:off x="359999" y="5292000"/>
            <a:ext cx="8280000" cy="7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000"/>
              <a:buNone/>
              <a:defRPr sz="2000">
                <a:solidFill>
                  <a:schemeClr val="lt1"/>
                </a:solidFill>
                <a:latin typeface="Public Sans"/>
                <a:ea typeface="Public Sans"/>
                <a:cs typeface="Public Sans"/>
                <a:sym typeface="Public Sans"/>
              </a:defRPr>
            </a:lvl1pPr>
            <a:lvl2pPr marL="914400" lvl="1" indent="-228600" algn="l">
              <a:lnSpc>
                <a:spcPct val="100000"/>
              </a:lnSpc>
              <a:spcBef>
                <a:spcPts val="1200"/>
              </a:spcBef>
              <a:spcAft>
                <a:spcPct val="0"/>
              </a:spcAft>
              <a:buClr>
                <a:schemeClr val="lt1"/>
              </a:buClr>
              <a:buSzPts val="2000"/>
              <a:buNone/>
              <a:defRPr sz="2000">
                <a:solidFill>
                  <a:schemeClr val="lt1"/>
                </a:solidFill>
              </a:defRPr>
            </a:lvl2pPr>
            <a:lvl3pPr marL="1371600" lvl="2" indent="-228600" algn="l">
              <a:lnSpc>
                <a:spcPct val="100000"/>
              </a:lnSpc>
              <a:spcBef>
                <a:spcPts val="60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5" name="Google Shape;115;p35"/>
          <p:cNvSpPr txBox="1">
            <a:spLocks noGrp="1"/>
          </p:cNvSpPr>
          <p:nvPr>
            <p:ph type="body" idx="2"/>
          </p:nvPr>
        </p:nvSpPr>
        <p:spPr>
          <a:xfrm>
            <a:off x="8952000" y="3960000"/>
            <a:ext cx="2880000" cy="2880000"/>
          </a:xfrm>
          <a:prstGeom prst="rect">
            <a:avLst/>
          </a:prstGeom>
          <a:noFill/>
          <a:ln>
            <a:noFill/>
          </a:ln>
        </p:spPr>
        <p:txBody>
          <a:bodyPr spcFirstLastPara="1" wrap="square" lIns="0" tIns="0" rIns="0" bIns="0" anchor="b" anchorCtr="0">
            <a:noAutofit/>
          </a:bodyPr>
          <a:lstStyle>
            <a:lvl1pPr marL="457200" lvl="0" indent="-228600" algn="r">
              <a:lnSpc>
                <a:spcPct val="80000"/>
              </a:lnSpc>
              <a:spcBef>
                <a:spcPct val="0"/>
              </a:spcBef>
              <a:spcAft>
                <a:spcPct val="0"/>
              </a:spcAft>
              <a:buClr>
                <a:schemeClr val="lt1"/>
              </a:buClr>
              <a:buSzPts val="19000"/>
              <a:buNone/>
              <a:defRPr sz="19000">
                <a:solidFill>
                  <a:schemeClr val="lt1"/>
                </a:solidFill>
                <a:latin typeface="Public Sans Light"/>
                <a:ea typeface="Public Sans Light"/>
                <a:cs typeface="Public Sans Light"/>
                <a:sym typeface="Public Sans Light"/>
              </a:defRPr>
            </a:lvl1pPr>
            <a:lvl2pPr marL="914400" lvl="1" indent="-228600" algn="l">
              <a:lnSpc>
                <a:spcPct val="100000"/>
              </a:lnSpc>
              <a:spcBef>
                <a:spcPct val="0"/>
              </a:spcBef>
              <a:spcAft>
                <a:spcPct val="0"/>
              </a:spcAft>
              <a:buClr>
                <a:schemeClr val="lt1"/>
              </a:buClr>
              <a:buSzPts val="1800"/>
              <a:buNone/>
              <a:defRPr>
                <a:solidFill>
                  <a:schemeClr val="lt1"/>
                </a:solidFill>
              </a:defRPr>
            </a:lvl2pPr>
            <a:lvl3pPr marL="1371600" lvl="2" indent="-228600" algn="l">
              <a:lnSpc>
                <a:spcPct val="100000"/>
              </a:lnSpc>
              <a:spcBef>
                <a:spcPts val="600"/>
              </a:spcBef>
              <a:spcAft>
                <a:spcPct val="0"/>
              </a:spcAft>
              <a:buClr>
                <a:schemeClr val="lt1"/>
              </a:buClr>
              <a:buSzPts val="1800"/>
              <a:buNone/>
              <a:defRPr>
                <a:solidFill>
                  <a:schemeClr val="lt1"/>
                </a:solidFill>
              </a:defRPr>
            </a:lvl3pPr>
            <a:lvl4pPr marL="1828800" lvl="3" indent="-342900" algn="l">
              <a:lnSpc>
                <a:spcPct val="100000"/>
              </a:lnSpc>
              <a:spcBef>
                <a:spcPts val="600"/>
              </a:spcBef>
              <a:spcAft>
                <a:spcPct val="0"/>
              </a:spcAft>
              <a:buClr>
                <a:schemeClr val="lt1"/>
              </a:buClr>
              <a:buSzPts val="1800"/>
              <a:buChar char="•"/>
              <a:defRPr>
                <a:solidFill>
                  <a:schemeClr val="lt1"/>
                </a:solidFill>
              </a:defRPr>
            </a:lvl4pPr>
            <a:lvl5pPr marL="2286000" lvl="4" indent="-342900" algn="l">
              <a:lnSpc>
                <a:spcPct val="100000"/>
              </a:lnSpc>
              <a:spcBef>
                <a:spcPts val="600"/>
              </a:spcBef>
              <a:spcAft>
                <a:spcPct val="0"/>
              </a:spcAft>
              <a:buClr>
                <a:schemeClr val="lt1"/>
              </a:buClr>
              <a:buSzPts val="1800"/>
              <a:buChar char="–"/>
              <a:defRPr>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6" name="Google Shape;116;p35"/>
          <p:cNvSpPr txBox="1"/>
          <p:nvPr/>
        </p:nvSpPr>
        <p:spPr>
          <a:xfrm>
            <a:off x="360896" y="180002"/>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2000"/>
              <a:buFont typeface="Public Sans SemiBold"/>
              <a:buNone/>
            </a:pPr>
            <a:r>
              <a:rPr lang="en-AU" sz="2000">
                <a:solidFill>
                  <a:schemeClr val="accent1"/>
                </a:solidFill>
                <a:latin typeface="Public Sans SemiBold"/>
                <a:ea typeface="Public Sans SemiBold"/>
                <a:cs typeface="Public Sans SemiBold"/>
                <a:sym typeface="Public Sans SemiBold"/>
              </a:rPr>
              <a:t>iCanQuit.com.au</a:t>
            </a:r>
            <a:endParaRPr sz="20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5C219F35-A2DA-08DA-4BD4-299D4F19AF86}"/>
              </a:ext>
            </a:extLst>
          </p:cNvPr>
          <p:cNvSpPr/>
          <p:nvPr userDrawn="1"/>
        </p:nvSpPr>
        <p:spPr>
          <a:xfrm>
            <a:off x="228600" y="180002"/>
            <a:ext cx="2305050" cy="521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mage and pullout text">
  <p:cSld name="Image and pullout text">
    <p:spTree>
      <p:nvGrpSpPr>
        <p:cNvPr id="1" name="Shape 117"/>
        <p:cNvGrpSpPr/>
        <p:nvPr/>
      </p:nvGrpSpPr>
      <p:grpSpPr>
        <a:xfrm>
          <a:off x="0" y="0"/>
          <a:ext cx="0" cy="0"/>
          <a:chOff x="0" y="0"/>
          <a:chExt cx="0" cy="0"/>
        </a:xfrm>
      </p:grpSpPr>
      <p:sp>
        <p:nvSpPr>
          <p:cNvPr id="118" name="Google Shape;118;p36"/>
          <p:cNvSpPr txBox="1">
            <a:spLocks noGrp="1"/>
          </p:cNvSpPr>
          <p:nvPr>
            <p:ph type="title"/>
          </p:nvPr>
        </p:nvSpPr>
        <p:spPr>
          <a:xfrm>
            <a:off x="5400000" y="360000"/>
            <a:ext cx="540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19" name="Google Shape;119;p36"/>
          <p:cNvSpPr txBox="1">
            <a:spLocks noGrp="1"/>
          </p:cNvSpPr>
          <p:nvPr>
            <p:ph type="body" idx="1"/>
          </p:nvPr>
        </p:nvSpPr>
        <p:spPr>
          <a:xfrm>
            <a:off x="5400000" y="1800225"/>
            <a:ext cx="6407997" cy="414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3600"/>
              <a:buNone/>
              <a:defRPr sz="3600">
                <a:solidFill>
                  <a:schemeClr val="dk1"/>
                </a:solidFill>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sz="1800">
                <a:solidFill>
                  <a:schemeClr val="dk1"/>
                </a:solidFill>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lt2"/>
              </a:buClr>
              <a:buSzPts val="3600"/>
              <a:buNone/>
              <a:defRPr sz="3600">
                <a:solidFill>
                  <a:schemeClr val="lt2"/>
                </a:solidFill>
                <a:latin typeface="Public Sans Light"/>
                <a:ea typeface="Public Sans Light"/>
                <a:cs typeface="Public Sans Light"/>
                <a:sym typeface="Public Sans Light"/>
              </a:defRPr>
            </a:lvl3pPr>
            <a:lvl4pPr marL="1828800" lvl="3"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4pPr>
            <a:lvl5pPr marL="2286000" lvl="4"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0" name="Google Shape;120;p36"/>
          <p:cNvSpPr>
            <a:spLocks noGrp="1"/>
          </p:cNvSpPr>
          <p:nvPr>
            <p:ph type="pic" idx="2"/>
          </p:nvPr>
        </p:nvSpPr>
        <p:spPr>
          <a:xfrm>
            <a:off x="0" y="0"/>
            <a:ext cx="5040000" cy="6858000"/>
          </a:xfrm>
          <a:prstGeom prst="rect">
            <a:avLst/>
          </a:prstGeom>
          <a:noFill/>
          <a:ln>
            <a:noFill/>
          </a:ln>
        </p:spPr>
        <p:txBody>
          <a:bodyPr/>
          <a:lstStyle/>
          <a:p>
            <a:endParaRPr/>
          </a:p>
        </p:txBody>
      </p:sp>
      <p:sp>
        <p:nvSpPr>
          <p:cNvPr id="121" name="Google Shape;121;p36"/>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cxnSp>
        <p:nvCxnSpPr>
          <p:cNvPr id="122" name="Google Shape;122;p36"/>
          <p:cNvCxnSpPr/>
          <p:nvPr/>
        </p:nvCxnSpPr>
        <p:spPr>
          <a:xfrm flipH="1">
            <a:off x="5220000" y="1800000"/>
            <a:ext cx="0" cy="4895998"/>
          </a:xfrm>
          <a:prstGeom prst="straightConnector1">
            <a:avLst/>
          </a:prstGeom>
          <a:noFill/>
          <a:ln w="9525" cap="flat" cmpd="sng">
            <a:solidFill>
              <a:schemeClr val="dk1"/>
            </a:solidFill>
            <a:prstDash val="solid"/>
            <a:miter lim="8000"/>
            <a:headEnd type="none" w="sm" len="sm"/>
            <a:tailEnd type="none" w="sm" len="sm"/>
          </a:ln>
        </p:spPr>
      </p:cxnSp>
      <p:sp>
        <p:nvSpPr>
          <p:cNvPr id="123" name="Google Shape;123;p36"/>
          <p:cNvSpPr txBox="1"/>
          <p:nvPr/>
        </p:nvSpPr>
        <p:spPr>
          <a:xfrm>
            <a:off x="5400000"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BD7F09E4-6EDD-B127-8730-222B5E9D7356}"/>
              </a:ext>
            </a:extLst>
          </p:cNvPr>
          <p:cNvSpPr/>
          <p:nvPr userDrawn="1"/>
        </p:nvSpPr>
        <p:spPr>
          <a:xfrm>
            <a:off x="5324475" y="6300000"/>
            <a:ext cx="1971671" cy="4913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Large quote">
  <p:cSld name="Large quote">
    <p:spTree>
      <p:nvGrpSpPr>
        <p:cNvPr id="1" name="Shape 124"/>
        <p:cNvGrpSpPr/>
        <p:nvPr/>
      </p:nvGrpSpPr>
      <p:grpSpPr>
        <a:xfrm>
          <a:off x="0" y="0"/>
          <a:ext cx="0" cy="0"/>
          <a:chOff x="0" y="0"/>
          <a:chExt cx="0" cy="0"/>
        </a:xfrm>
      </p:grpSpPr>
      <p:sp>
        <p:nvSpPr>
          <p:cNvPr id="125" name="Google Shape;125;p37"/>
          <p:cNvSpPr txBox="1">
            <a:spLocks noGrp="1"/>
          </p:cNvSpPr>
          <p:nvPr>
            <p:ph type="title"/>
          </p:nvPr>
        </p:nvSpPr>
        <p:spPr>
          <a:xfrm>
            <a:off x="360000" y="359998"/>
            <a:ext cx="2520000" cy="5976002"/>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Font typeface="Public Sans"/>
              <a:buNone/>
              <a:defRPr sz="1800">
                <a:latin typeface="Public Sans"/>
                <a:ea typeface="Public Sans"/>
                <a:cs typeface="Public Sans"/>
                <a:sym typeface="Public Sans"/>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26" name="Google Shape;126;p37"/>
          <p:cNvCxnSpPr/>
          <p:nvPr/>
        </p:nvCxnSpPr>
        <p:spPr>
          <a:xfrm flipH="1">
            <a:off x="3096000" y="360000"/>
            <a:ext cx="0" cy="5976000"/>
          </a:xfrm>
          <a:prstGeom prst="straightConnector1">
            <a:avLst/>
          </a:prstGeom>
          <a:noFill/>
          <a:ln w="9525" cap="flat" cmpd="sng">
            <a:solidFill>
              <a:schemeClr val="dk1"/>
            </a:solidFill>
            <a:prstDash val="solid"/>
            <a:miter lim="8000"/>
            <a:headEnd type="none" w="sm" len="sm"/>
            <a:tailEnd type="none" w="sm" len="sm"/>
          </a:ln>
        </p:spPr>
      </p:cxnSp>
      <p:sp>
        <p:nvSpPr>
          <p:cNvPr id="127" name="Google Shape;127;p37"/>
          <p:cNvSpPr txBox="1">
            <a:spLocks noGrp="1"/>
          </p:cNvSpPr>
          <p:nvPr>
            <p:ph type="body" idx="1"/>
          </p:nvPr>
        </p:nvSpPr>
        <p:spPr>
          <a:xfrm>
            <a:off x="3312002" y="360000"/>
            <a:ext cx="7560000" cy="5976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3600"/>
              <a:buNone/>
              <a:defRPr sz="3600">
                <a:solidFill>
                  <a:schemeClr val="accent1"/>
                </a:solidFill>
              </a:defRPr>
            </a:lvl1pPr>
            <a:lvl2pPr marL="914400" lvl="1" indent="-228600" algn="l">
              <a:lnSpc>
                <a:spcPct val="100000"/>
              </a:lnSpc>
              <a:spcBef>
                <a:spcPts val="1200"/>
              </a:spcBef>
              <a:spcAft>
                <a:spcPct val="0"/>
              </a:spcAft>
              <a:buClr>
                <a:schemeClr val="dk1"/>
              </a:buClr>
              <a:buSzPts val="1800"/>
              <a:buNone/>
              <a:defRPr sz="1800">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8" name="Google Shape;128;p37"/>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29" name="Google Shape;129;p37"/>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3D9DACF8-284A-A274-DFFC-A7DA3464F29E}"/>
              </a:ext>
            </a:extLst>
          </p:cNvPr>
          <p:cNvSpPr/>
          <p:nvPr userDrawn="1"/>
        </p:nvSpPr>
        <p:spPr>
          <a:xfrm>
            <a:off x="247650" y="6336000"/>
            <a:ext cx="1990714"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e column multi-content">
  <p:cSld name="One column multi-content">
    <p:spTree>
      <p:nvGrpSpPr>
        <p:cNvPr id="1" name="Shape 130"/>
        <p:cNvGrpSpPr/>
        <p:nvPr/>
      </p:nvGrpSpPr>
      <p:grpSpPr>
        <a:xfrm>
          <a:off x="0" y="0"/>
          <a:ext cx="0" cy="0"/>
          <a:chOff x="0" y="0"/>
          <a:chExt cx="0" cy="0"/>
        </a:xfrm>
      </p:grpSpPr>
      <p:sp>
        <p:nvSpPr>
          <p:cNvPr id="131" name="Google Shape;131;p38"/>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32" name="Google Shape;132;p38"/>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33" name="Google Shape;133;p38"/>
          <p:cNvSpPr txBox="1">
            <a:spLocks noGrp="1"/>
          </p:cNvSpPr>
          <p:nvPr>
            <p:ph type="body" idx="1"/>
          </p:nvPr>
        </p:nvSpPr>
        <p:spPr>
          <a:xfrm>
            <a:off x="360000" y="1799999"/>
            <a:ext cx="11484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34" name="Google Shape;134;p38"/>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35" name="Google Shape;135;p38"/>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36" name="Google Shape;136;p38"/>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4B62B09E-7786-D4A6-5DA7-765CADCC329A}"/>
              </a:ext>
            </a:extLst>
          </p:cNvPr>
          <p:cNvSpPr/>
          <p:nvPr userDrawn="1"/>
        </p:nvSpPr>
        <p:spPr>
          <a:xfrm>
            <a:off x="247650" y="6336000"/>
            <a:ext cx="1990714"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lumn multi-content">
  <p:cSld name="Two column multi-content">
    <p:spTree>
      <p:nvGrpSpPr>
        <p:cNvPr id="1" name="Shape 137"/>
        <p:cNvGrpSpPr/>
        <p:nvPr/>
      </p:nvGrpSpPr>
      <p:grpSpPr>
        <a:xfrm>
          <a:off x="0" y="0"/>
          <a:ext cx="0" cy="0"/>
          <a:chOff x="0" y="0"/>
          <a:chExt cx="0" cy="0"/>
        </a:xfrm>
      </p:grpSpPr>
      <p:sp>
        <p:nvSpPr>
          <p:cNvPr id="138" name="Google Shape;138;p39"/>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39" name="Google Shape;139;p39"/>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40" name="Google Shape;140;p39"/>
          <p:cNvSpPr txBox="1">
            <a:spLocks noGrp="1"/>
          </p:cNvSpPr>
          <p:nvPr>
            <p:ph type="body" idx="1"/>
          </p:nvPr>
        </p:nvSpPr>
        <p:spPr>
          <a:xfrm>
            <a:off x="360000" y="1800000"/>
            <a:ext cx="114732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41" name="Google Shape;141;p39"/>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42" name="Google Shape;142;p39"/>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43" name="Google Shape;143;p39"/>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9EF5A111-67FA-68E1-5CB0-F7D853E37EF4}"/>
              </a:ext>
            </a:extLst>
          </p:cNvPr>
          <p:cNvSpPr/>
          <p:nvPr userDrawn="1"/>
        </p:nvSpPr>
        <p:spPr>
          <a:xfrm>
            <a:off x="247650" y="6336000"/>
            <a:ext cx="1990714"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ext box and two column multi-content">
  <p:cSld name="Text box and two column multi-content">
    <p:spTree>
      <p:nvGrpSpPr>
        <p:cNvPr id="1" name="Shape 144"/>
        <p:cNvGrpSpPr/>
        <p:nvPr/>
      </p:nvGrpSpPr>
      <p:grpSpPr>
        <a:xfrm>
          <a:off x="0" y="0"/>
          <a:ext cx="0" cy="0"/>
          <a:chOff x="0" y="0"/>
          <a:chExt cx="0" cy="0"/>
        </a:xfrm>
      </p:grpSpPr>
      <p:sp>
        <p:nvSpPr>
          <p:cNvPr id="145" name="Google Shape;145;p40"/>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46" name="Google Shape;146;p40"/>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47" name="Google Shape;147;p40"/>
          <p:cNvSpPr txBox="1">
            <a:spLocks noGrp="1"/>
          </p:cNvSpPr>
          <p:nvPr>
            <p:ph type="body" idx="1"/>
          </p:nvPr>
        </p:nvSpPr>
        <p:spPr>
          <a:xfrm>
            <a:off x="360000" y="1800001"/>
            <a:ext cx="4680000" cy="431999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48" name="Google Shape;148;p40"/>
          <p:cNvSpPr txBox="1">
            <a:spLocks noGrp="1"/>
          </p:cNvSpPr>
          <p:nvPr>
            <p:ph type="body" idx="2"/>
          </p:nvPr>
        </p:nvSpPr>
        <p:spPr>
          <a:xfrm>
            <a:off x="5220000" y="1800001"/>
            <a:ext cx="6624000" cy="431999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49" name="Google Shape;149;p40"/>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50" name="Google Shape;150;p40"/>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51" name="Google Shape;151;p40"/>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CB58CD65-77B2-E6AE-3DDD-71925AC683A8}"/>
              </a:ext>
            </a:extLst>
          </p:cNvPr>
          <p:cNvSpPr/>
          <p:nvPr userDrawn="1"/>
        </p:nvSpPr>
        <p:spPr>
          <a:xfrm>
            <a:off x="247650" y="6336000"/>
            <a:ext cx="1990714"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multi-content">
  <p:cSld name="Two multi-content">
    <p:spTree>
      <p:nvGrpSpPr>
        <p:cNvPr id="1" name="Shape 152"/>
        <p:cNvGrpSpPr/>
        <p:nvPr/>
      </p:nvGrpSpPr>
      <p:grpSpPr>
        <a:xfrm>
          <a:off x="0" y="0"/>
          <a:ext cx="0" cy="0"/>
          <a:chOff x="0" y="0"/>
          <a:chExt cx="0" cy="0"/>
        </a:xfrm>
      </p:grpSpPr>
      <p:sp>
        <p:nvSpPr>
          <p:cNvPr id="153" name="Google Shape;153;p41"/>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54" name="Google Shape;154;p41"/>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55" name="Google Shape;155;p41"/>
          <p:cNvSpPr txBox="1">
            <a:spLocks noGrp="1"/>
          </p:cNvSpPr>
          <p:nvPr>
            <p:ph type="body" idx="1"/>
          </p:nvPr>
        </p:nvSpPr>
        <p:spPr>
          <a:xfrm>
            <a:off x="360000" y="1800000"/>
            <a:ext cx="5616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56" name="Google Shape;156;p41"/>
          <p:cNvSpPr txBox="1">
            <a:spLocks noGrp="1"/>
          </p:cNvSpPr>
          <p:nvPr>
            <p:ph type="body" idx="2"/>
          </p:nvPr>
        </p:nvSpPr>
        <p:spPr>
          <a:xfrm>
            <a:off x="6228000" y="1800000"/>
            <a:ext cx="5616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57" name="Google Shape;157;p41"/>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58" name="Google Shape;158;p41"/>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59" name="Google Shape;159;p41"/>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1EC27166-8741-DC61-53B8-79ED8C3BABDD}"/>
              </a:ext>
            </a:extLst>
          </p:cNvPr>
          <p:cNvSpPr/>
          <p:nvPr userDrawn="1"/>
        </p:nvSpPr>
        <p:spPr>
          <a:xfrm>
            <a:off x="247650" y="6336000"/>
            <a:ext cx="1990714"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multi-content - dark blue">
  <p:cSld name="Two multi-content - dark blue">
    <p:bg>
      <p:bgPr>
        <a:solidFill>
          <a:schemeClr val="dk2"/>
        </a:solidFill>
        <a:effectLst/>
      </p:bgPr>
    </p:bg>
    <p:spTree>
      <p:nvGrpSpPr>
        <p:cNvPr id="1" name="Shape 160"/>
        <p:cNvGrpSpPr/>
        <p:nvPr/>
      </p:nvGrpSpPr>
      <p:grpSpPr>
        <a:xfrm>
          <a:off x="0" y="0"/>
          <a:ext cx="0" cy="0"/>
          <a:chOff x="0" y="0"/>
          <a:chExt cx="0" cy="0"/>
        </a:xfrm>
      </p:grpSpPr>
      <p:sp>
        <p:nvSpPr>
          <p:cNvPr id="161" name="Google Shape;161;p42"/>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lt1"/>
              </a:buClr>
              <a:buSzPts val="3600"/>
              <a:buFont typeface="Public Sans"/>
              <a:buNone/>
              <a:defRPr>
                <a:solidFill>
                  <a:schemeClr val="l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62" name="Google Shape;162;p42"/>
          <p:cNvCxnSpPr/>
          <p:nvPr/>
        </p:nvCxnSpPr>
        <p:spPr>
          <a:xfrm>
            <a:off x="360000" y="1548000"/>
            <a:ext cx="11484000" cy="0"/>
          </a:xfrm>
          <a:prstGeom prst="straightConnector1">
            <a:avLst/>
          </a:prstGeom>
          <a:noFill/>
          <a:ln w="9525" cap="flat" cmpd="sng">
            <a:solidFill>
              <a:schemeClr val="lt1"/>
            </a:solidFill>
            <a:prstDash val="solid"/>
            <a:miter lim="8000"/>
            <a:headEnd type="none" w="sm" len="sm"/>
            <a:tailEnd type="none" w="sm" len="sm"/>
          </a:ln>
        </p:spPr>
      </p:cxnSp>
      <p:sp>
        <p:nvSpPr>
          <p:cNvPr id="163" name="Google Shape;163;p42"/>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lt1"/>
                </a:solidFill>
                <a:latin typeface="Public Sans Light"/>
                <a:ea typeface="Public Sans Light"/>
                <a:cs typeface="Public Sans Light"/>
                <a:sym typeface="Public Sans Light"/>
              </a:defRPr>
            </a:lvl1pPr>
            <a:lvl2pPr marL="0" lvl="1" indent="0" algn="r">
              <a:spcBef>
                <a:spcPct val="0"/>
              </a:spcBef>
              <a:buNone/>
              <a:defRPr sz="1200">
                <a:solidFill>
                  <a:schemeClr val="lt1"/>
                </a:solidFill>
                <a:latin typeface="Public Sans Light"/>
                <a:ea typeface="Public Sans Light"/>
                <a:cs typeface="Public Sans Light"/>
                <a:sym typeface="Public Sans Light"/>
              </a:defRPr>
            </a:lvl2pPr>
            <a:lvl3pPr marL="0" lvl="2" indent="0" algn="r">
              <a:spcBef>
                <a:spcPct val="0"/>
              </a:spcBef>
              <a:buNone/>
              <a:defRPr sz="1200">
                <a:solidFill>
                  <a:schemeClr val="lt1"/>
                </a:solidFill>
                <a:latin typeface="Public Sans Light"/>
                <a:ea typeface="Public Sans Light"/>
                <a:cs typeface="Public Sans Light"/>
                <a:sym typeface="Public Sans Light"/>
              </a:defRPr>
            </a:lvl3pPr>
            <a:lvl4pPr marL="0" lvl="3" indent="0" algn="r">
              <a:spcBef>
                <a:spcPct val="0"/>
              </a:spcBef>
              <a:buNone/>
              <a:defRPr sz="1200">
                <a:solidFill>
                  <a:schemeClr val="lt1"/>
                </a:solidFill>
                <a:latin typeface="Public Sans Light"/>
                <a:ea typeface="Public Sans Light"/>
                <a:cs typeface="Public Sans Light"/>
                <a:sym typeface="Public Sans Light"/>
              </a:defRPr>
            </a:lvl4pPr>
            <a:lvl5pPr marL="0" lvl="4" indent="0" algn="r">
              <a:spcBef>
                <a:spcPct val="0"/>
              </a:spcBef>
              <a:buNone/>
              <a:defRPr sz="1200">
                <a:solidFill>
                  <a:schemeClr val="lt1"/>
                </a:solidFill>
                <a:latin typeface="Public Sans Light"/>
                <a:ea typeface="Public Sans Light"/>
                <a:cs typeface="Public Sans Light"/>
                <a:sym typeface="Public Sans Light"/>
              </a:defRPr>
            </a:lvl5pPr>
            <a:lvl6pPr marL="0" lvl="5" indent="0" algn="r">
              <a:spcBef>
                <a:spcPct val="0"/>
              </a:spcBef>
              <a:buNone/>
              <a:defRPr sz="1200">
                <a:solidFill>
                  <a:schemeClr val="lt1"/>
                </a:solidFill>
                <a:latin typeface="Public Sans Light"/>
                <a:ea typeface="Public Sans Light"/>
                <a:cs typeface="Public Sans Light"/>
                <a:sym typeface="Public Sans Light"/>
              </a:defRPr>
            </a:lvl6pPr>
            <a:lvl7pPr marL="0" lvl="6" indent="0" algn="r">
              <a:spcBef>
                <a:spcPct val="0"/>
              </a:spcBef>
              <a:buNone/>
              <a:defRPr sz="1200">
                <a:solidFill>
                  <a:schemeClr val="lt1"/>
                </a:solidFill>
                <a:latin typeface="Public Sans Light"/>
                <a:ea typeface="Public Sans Light"/>
                <a:cs typeface="Public Sans Light"/>
                <a:sym typeface="Public Sans Light"/>
              </a:defRPr>
            </a:lvl7pPr>
            <a:lvl8pPr marL="0" lvl="7" indent="0" algn="r">
              <a:spcBef>
                <a:spcPct val="0"/>
              </a:spcBef>
              <a:buNone/>
              <a:defRPr sz="1200">
                <a:solidFill>
                  <a:schemeClr val="lt1"/>
                </a:solidFill>
                <a:latin typeface="Public Sans Light"/>
                <a:ea typeface="Public Sans Light"/>
                <a:cs typeface="Public Sans Light"/>
                <a:sym typeface="Public Sans Light"/>
              </a:defRPr>
            </a:lvl8pPr>
            <a:lvl9pPr marL="0" lvl="8" indent="0" algn="r">
              <a:spcBef>
                <a:spcPct val="0"/>
              </a:spcBef>
              <a:buNone/>
              <a:defRPr sz="1200">
                <a:solidFill>
                  <a:schemeClr val="lt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164" name="Google Shape;164;p42"/>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lt1"/>
              </a:buClr>
              <a:buSzPts val="1200"/>
              <a:buFont typeface="Public Sans SemiBold"/>
              <a:buNone/>
            </a:pPr>
            <a:r>
              <a:rPr lang="en-AU" sz="1200">
                <a:solidFill>
                  <a:schemeClr val="lt1"/>
                </a:solidFill>
                <a:latin typeface="Public Sans SemiBold"/>
                <a:ea typeface="Public Sans SemiBold"/>
                <a:cs typeface="Public Sans SemiBold"/>
                <a:sym typeface="Public Sans SemiBold"/>
              </a:rPr>
              <a:t>Cancer Institute NSW</a:t>
            </a:r>
            <a:endParaRPr sz="1200">
              <a:solidFill>
                <a:schemeClr val="lt1"/>
              </a:solidFill>
              <a:latin typeface="Public Sans SemiBold"/>
              <a:ea typeface="Public Sans SemiBold"/>
              <a:cs typeface="Public Sans SemiBold"/>
              <a:sym typeface="Public Sans SemiBold"/>
            </a:endParaRPr>
          </a:p>
        </p:txBody>
      </p:sp>
      <p:grpSp>
        <p:nvGrpSpPr>
          <p:cNvPr id="165" name="Google Shape;165;p42"/>
          <p:cNvGrpSpPr/>
          <p:nvPr/>
        </p:nvGrpSpPr>
        <p:grpSpPr>
          <a:xfrm>
            <a:off x="10845478" y="216003"/>
            <a:ext cx="1180618" cy="1080000"/>
            <a:chOff x="10845478" y="216003"/>
            <a:chExt cx="1180618" cy="1080000"/>
          </a:xfrm>
        </p:grpSpPr>
        <p:sp>
          <p:nvSpPr>
            <p:cNvPr id="166" name="Google Shape;166;p42"/>
            <p:cNvSpPr/>
            <p:nvPr/>
          </p:nvSpPr>
          <p:spPr>
            <a:xfrm>
              <a:off x="10845478" y="216003"/>
              <a:ext cx="1180618" cy="1080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pic>
          <p:nvPicPr>
            <p:cNvPr id="167" name="Google Shape;167;p42" descr="A red flower with white text&#10;&#10;Description automatically generated"/>
            <p:cNvPicPr preferRelativeResize="0"/>
            <p:nvPr/>
          </p:nvPicPr>
          <p:blipFill>
            <a:blip r:embed="rId2">
              <a:alphaModFix/>
            </a:blip>
            <a:stretch>
              <a:fillRect/>
            </a:stretch>
          </p:blipFill>
          <p:spPr>
            <a:xfrm>
              <a:off x="11190232" y="360000"/>
              <a:ext cx="653767" cy="710720"/>
            </a:xfrm>
            <a:prstGeom prst="rect">
              <a:avLst/>
            </a:prstGeom>
            <a:noFill/>
            <a:ln>
              <a:noFill/>
            </a:ln>
          </p:spPr>
        </p:pic>
      </p:gr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_Subheading, one column text and multi-content - Red">
  <p:cSld name="1_Subheading, one column text and multi-content - Red">
    <p:bg>
      <p:bgPr>
        <a:solidFill>
          <a:schemeClr val="accent6"/>
        </a:solidFill>
        <a:effectLst/>
      </p:bgPr>
    </p:bg>
    <p:spTree>
      <p:nvGrpSpPr>
        <p:cNvPr id="1" name="Shape 168"/>
        <p:cNvGrpSpPr/>
        <p:nvPr/>
      </p:nvGrpSpPr>
      <p:grpSpPr>
        <a:xfrm>
          <a:off x="0" y="0"/>
          <a:ext cx="0" cy="0"/>
          <a:chOff x="0" y="0"/>
          <a:chExt cx="0" cy="0"/>
        </a:xfrm>
      </p:grpSpPr>
      <p:sp>
        <p:nvSpPr>
          <p:cNvPr id="169" name="Google Shape;169;p4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70" name="Google Shape;170;p43"/>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cxnSp>
        <p:nvCxnSpPr>
          <p:cNvPr id="171" name="Google Shape;171;p43"/>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72" name="Google Shape;172;p4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73" name="Google Shape;173;p43"/>
          <p:cNvSpPr txBox="1">
            <a:spLocks noGrp="1"/>
          </p:cNvSpPr>
          <p:nvPr>
            <p:ph type="body" idx="1"/>
          </p:nvPr>
        </p:nvSpPr>
        <p:spPr>
          <a:xfrm>
            <a:off x="360363" y="1799996"/>
            <a:ext cx="5615637"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74" name="Google Shape;174;p43"/>
          <p:cNvSpPr txBox="1">
            <a:spLocks noGrp="1"/>
          </p:cNvSpPr>
          <p:nvPr>
            <p:ph type="body" idx="2"/>
          </p:nvPr>
        </p:nvSpPr>
        <p:spPr>
          <a:xfrm>
            <a:off x="360363" y="2879998"/>
            <a:ext cx="5615637"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75" name="Google Shape;175;p43"/>
          <p:cNvSpPr txBox="1">
            <a:spLocks noGrp="1"/>
          </p:cNvSpPr>
          <p:nvPr>
            <p:ph type="body" idx="3"/>
          </p:nvPr>
        </p:nvSpPr>
        <p:spPr>
          <a:xfrm>
            <a:off x="6228000" y="1799996"/>
            <a:ext cx="5616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76" name="Google Shape;176;p43"/>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EFCB6D08-E8E3-BE0C-8C08-83E15FFD9235}"/>
              </a:ext>
            </a:extLst>
          </p:cNvPr>
          <p:cNvSpPr/>
          <p:nvPr userDrawn="1"/>
        </p:nvSpPr>
        <p:spPr>
          <a:xfrm>
            <a:off x="247650" y="6336000"/>
            <a:ext cx="1990714"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Subheading, two column text and multi-content - Red">
  <p:cSld name="2_Subheading, two column text and multi-content - Red">
    <p:bg>
      <p:bgPr>
        <a:solidFill>
          <a:schemeClr val="accent6"/>
        </a:solidFill>
        <a:effectLst/>
      </p:bgPr>
    </p:bg>
    <p:spTree>
      <p:nvGrpSpPr>
        <p:cNvPr id="1" name="Shape 177"/>
        <p:cNvGrpSpPr/>
        <p:nvPr/>
      </p:nvGrpSpPr>
      <p:grpSpPr>
        <a:xfrm>
          <a:off x="0" y="0"/>
          <a:ext cx="0" cy="0"/>
          <a:chOff x="0" y="0"/>
          <a:chExt cx="0" cy="0"/>
        </a:xfrm>
      </p:grpSpPr>
      <p:sp>
        <p:nvSpPr>
          <p:cNvPr id="178" name="Google Shape;178;p44"/>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79" name="Google Shape;179;p44"/>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80" name="Google Shape;180;p44"/>
          <p:cNvSpPr txBox="1">
            <a:spLocks noGrp="1"/>
          </p:cNvSpPr>
          <p:nvPr>
            <p:ph type="body" idx="1"/>
          </p:nvPr>
        </p:nvSpPr>
        <p:spPr>
          <a:xfrm>
            <a:off x="360363" y="1799996"/>
            <a:ext cx="7560000"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81" name="Google Shape;181;p44"/>
          <p:cNvSpPr txBox="1">
            <a:spLocks noGrp="1"/>
          </p:cNvSpPr>
          <p:nvPr>
            <p:ph type="body" idx="2"/>
          </p:nvPr>
        </p:nvSpPr>
        <p:spPr>
          <a:xfrm>
            <a:off x="360363" y="2879998"/>
            <a:ext cx="7560000"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82" name="Google Shape;182;p44"/>
          <p:cNvSpPr txBox="1">
            <a:spLocks noGrp="1"/>
          </p:cNvSpPr>
          <p:nvPr>
            <p:ph type="body" idx="3"/>
          </p:nvPr>
        </p:nvSpPr>
        <p:spPr>
          <a:xfrm>
            <a:off x="8172000" y="1799996"/>
            <a:ext cx="3672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83" name="Google Shape;183;p44"/>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84" name="Google Shape;184;p44"/>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dk1"/>
                </a:solidFill>
                <a:latin typeface="Public Sans Light"/>
                <a:ea typeface="Public Sans Light"/>
                <a:cs typeface="Public Sans Light"/>
                <a:sym typeface="Public Sans Light"/>
              </a:defRPr>
            </a:lvl1pPr>
            <a:lvl2pPr marL="0" lvl="1" indent="0" algn="r">
              <a:spcBef>
                <a:spcPct val="0"/>
              </a:spcBef>
              <a:buNone/>
              <a:defRPr sz="1200">
                <a:solidFill>
                  <a:schemeClr val="dk1"/>
                </a:solidFill>
                <a:latin typeface="Public Sans Light"/>
                <a:ea typeface="Public Sans Light"/>
                <a:cs typeface="Public Sans Light"/>
                <a:sym typeface="Public Sans Light"/>
              </a:defRPr>
            </a:lvl2pPr>
            <a:lvl3pPr marL="0" lvl="2" indent="0" algn="r">
              <a:spcBef>
                <a:spcPct val="0"/>
              </a:spcBef>
              <a:buNone/>
              <a:defRPr sz="1200">
                <a:solidFill>
                  <a:schemeClr val="dk1"/>
                </a:solidFill>
                <a:latin typeface="Public Sans Light"/>
                <a:ea typeface="Public Sans Light"/>
                <a:cs typeface="Public Sans Light"/>
                <a:sym typeface="Public Sans Light"/>
              </a:defRPr>
            </a:lvl3pPr>
            <a:lvl4pPr marL="0" lvl="3" indent="0" algn="r">
              <a:spcBef>
                <a:spcPct val="0"/>
              </a:spcBef>
              <a:buNone/>
              <a:defRPr sz="1200">
                <a:solidFill>
                  <a:schemeClr val="dk1"/>
                </a:solidFill>
                <a:latin typeface="Public Sans Light"/>
                <a:ea typeface="Public Sans Light"/>
                <a:cs typeface="Public Sans Light"/>
                <a:sym typeface="Public Sans Light"/>
              </a:defRPr>
            </a:lvl4pPr>
            <a:lvl5pPr marL="0" lvl="4" indent="0" algn="r">
              <a:spcBef>
                <a:spcPct val="0"/>
              </a:spcBef>
              <a:buNone/>
              <a:defRPr sz="1200">
                <a:solidFill>
                  <a:schemeClr val="dk1"/>
                </a:solidFill>
                <a:latin typeface="Public Sans Light"/>
                <a:ea typeface="Public Sans Light"/>
                <a:cs typeface="Public Sans Light"/>
                <a:sym typeface="Public Sans Light"/>
              </a:defRPr>
            </a:lvl5pPr>
            <a:lvl6pPr marL="0" lvl="5" indent="0" algn="r">
              <a:spcBef>
                <a:spcPct val="0"/>
              </a:spcBef>
              <a:buNone/>
              <a:defRPr sz="1200">
                <a:solidFill>
                  <a:schemeClr val="dk1"/>
                </a:solidFill>
                <a:latin typeface="Public Sans Light"/>
                <a:ea typeface="Public Sans Light"/>
                <a:cs typeface="Public Sans Light"/>
                <a:sym typeface="Public Sans Light"/>
              </a:defRPr>
            </a:lvl6pPr>
            <a:lvl7pPr marL="0" lvl="6" indent="0" algn="r">
              <a:spcBef>
                <a:spcPct val="0"/>
              </a:spcBef>
              <a:buNone/>
              <a:defRPr sz="1200">
                <a:solidFill>
                  <a:schemeClr val="dk1"/>
                </a:solidFill>
                <a:latin typeface="Public Sans Light"/>
                <a:ea typeface="Public Sans Light"/>
                <a:cs typeface="Public Sans Light"/>
                <a:sym typeface="Public Sans Light"/>
              </a:defRPr>
            </a:lvl7pPr>
            <a:lvl8pPr marL="0" lvl="7" indent="0" algn="r">
              <a:spcBef>
                <a:spcPct val="0"/>
              </a:spcBef>
              <a:buNone/>
              <a:defRPr sz="1200">
                <a:solidFill>
                  <a:schemeClr val="dk1"/>
                </a:solidFill>
                <a:latin typeface="Public Sans Light"/>
                <a:ea typeface="Public Sans Light"/>
                <a:cs typeface="Public Sans Light"/>
                <a:sym typeface="Public Sans Light"/>
              </a:defRPr>
            </a:lvl8pPr>
            <a:lvl9pPr marL="0" lvl="8" indent="0" algn="r">
              <a:spcBef>
                <a:spcPct val="0"/>
              </a:spcBef>
              <a:buNone/>
              <a:defRPr sz="1200">
                <a:solidFill>
                  <a:schemeClr val="dk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185" name="Google Shape;185;p44"/>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37269FF1-9642-92AB-41E3-F28D9034C0DF}"/>
              </a:ext>
            </a:extLst>
          </p:cNvPr>
          <p:cNvSpPr/>
          <p:nvPr userDrawn="1"/>
        </p:nvSpPr>
        <p:spPr>
          <a:xfrm>
            <a:off x="247650" y="6336000"/>
            <a:ext cx="1990714"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3_Subheading, three column text and multi-content - Red">
  <p:cSld name="3_Subheading, three column text and multi-content - Red">
    <p:bg>
      <p:bgPr>
        <a:solidFill>
          <a:schemeClr val="accent6"/>
        </a:solidFill>
        <a:effectLst/>
      </p:bgPr>
    </p:bg>
    <p:spTree>
      <p:nvGrpSpPr>
        <p:cNvPr id="1" name="Shape 186"/>
        <p:cNvGrpSpPr/>
        <p:nvPr/>
      </p:nvGrpSpPr>
      <p:grpSpPr>
        <a:xfrm>
          <a:off x="0" y="0"/>
          <a:ext cx="0" cy="0"/>
          <a:chOff x="0" y="0"/>
          <a:chExt cx="0" cy="0"/>
        </a:xfrm>
      </p:grpSpPr>
      <p:sp>
        <p:nvSpPr>
          <p:cNvPr id="187" name="Google Shape;187;p45"/>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88" name="Google Shape;188;p45"/>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cxnSp>
        <p:nvCxnSpPr>
          <p:cNvPr id="189" name="Google Shape;189;p45"/>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90" name="Google Shape;190;p45"/>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91" name="Google Shape;191;p45"/>
          <p:cNvSpPr txBox="1">
            <a:spLocks noGrp="1"/>
          </p:cNvSpPr>
          <p:nvPr>
            <p:ph type="body" idx="1"/>
          </p:nvPr>
        </p:nvSpPr>
        <p:spPr>
          <a:xfrm>
            <a:off x="360362" y="1800000"/>
            <a:ext cx="8531999" cy="86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solidFill>
                  <a:schemeClr val="dk1"/>
                </a:solidFill>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2" name="Google Shape;192;p45"/>
          <p:cNvSpPr txBox="1">
            <a:spLocks noGrp="1"/>
          </p:cNvSpPr>
          <p:nvPr>
            <p:ph type="body" idx="2"/>
          </p:nvPr>
        </p:nvSpPr>
        <p:spPr>
          <a:xfrm>
            <a:off x="360363" y="2879999"/>
            <a:ext cx="8532000" cy="3204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3" name="Google Shape;193;p45"/>
          <p:cNvSpPr txBox="1">
            <a:spLocks noGrp="1"/>
          </p:cNvSpPr>
          <p:nvPr>
            <p:ph type="body" idx="3"/>
          </p:nvPr>
        </p:nvSpPr>
        <p:spPr>
          <a:xfrm>
            <a:off x="9072563" y="1800225"/>
            <a:ext cx="2735262" cy="42837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4" name="Google Shape;194;p45"/>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FDEA4808-9BDE-1125-FFA3-DD45B4FC9DFC}"/>
              </a:ext>
            </a:extLst>
          </p:cNvPr>
          <p:cNvSpPr/>
          <p:nvPr userDrawn="1"/>
        </p:nvSpPr>
        <p:spPr>
          <a:xfrm>
            <a:off x="247650" y="6336000"/>
            <a:ext cx="1990714"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Subheading, one column text and multi-content - Blue">
  <p:cSld name="1_Subheading, one column text and multi-content - Blue">
    <p:bg>
      <p:bgPr>
        <a:solidFill>
          <a:schemeClr val="accent4"/>
        </a:solidFill>
        <a:effectLst/>
      </p:bgPr>
    </p:bg>
    <p:spTree>
      <p:nvGrpSpPr>
        <p:cNvPr id="1" name="Shape 195"/>
        <p:cNvGrpSpPr/>
        <p:nvPr/>
      </p:nvGrpSpPr>
      <p:grpSpPr>
        <a:xfrm>
          <a:off x="0" y="0"/>
          <a:ext cx="0" cy="0"/>
          <a:chOff x="0" y="0"/>
          <a:chExt cx="0" cy="0"/>
        </a:xfrm>
      </p:grpSpPr>
      <p:sp>
        <p:nvSpPr>
          <p:cNvPr id="196" name="Google Shape;196;p46"/>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97" name="Google Shape;197;p46"/>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98" name="Google Shape;198;p46"/>
          <p:cNvSpPr txBox="1">
            <a:spLocks noGrp="1"/>
          </p:cNvSpPr>
          <p:nvPr>
            <p:ph type="body" idx="1"/>
          </p:nvPr>
        </p:nvSpPr>
        <p:spPr>
          <a:xfrm>
            <a:off x="360363" y="1799996"/>
            <a:ext cx="5615637"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9" name="Google Shape;199;p46"/>
          <p:cNvSpPr txBox="1">
            <a:spLocks noGrp="1"/>
          </p:cNvSpPr>
          <p:nvPr>
            <p:ph type="body" idx="2"/>
          </p:nvPr>
        </p:nvSpPr>
        <p:spPr>
          <a:xfrm>
            <a:off x="360363" y="2879998"/>
            <a:ext cx="5615637"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00" name="Google Shape;200;p46"/>
          <p:cNvSpPr txBox="1">
            <a:spLocks noGrp="1"/>
          </p:cNvSpPr>
          <p:nvPr>
            <p:ph type="body" idx="3"/>
          </p:nvPr>
        </p:nvSpPr>
        <p:spPr>
          <a:xfrm>
            <a:off x="6228000" y="1799996"/>
            <a:ext cx="5616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01" name="Google Shape;201;p46"/>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02" name="Google Shape;202;p46"/>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03" name="Google Shape;203;p46"/>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498B605A-06F1-42C9-242E-F3803CB1D404}"/>
              </a:ext>
            </a:extLst>
          </p:cNvPr>
          <p:cNvSpPr/>
          <p:nvPr userDrawn="1"/>
        </p:nvSpPr>
        <p:spPr>
          <a:xfrm>
            <a:off x="247650" y="6336000"/>
            <a:ext cx="1990714"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2_Subheading, two column text and multi-content - Blue">
  <p:cSld name="2_Subheading, two column text and multi-content - Blue">
    <p:bg>
      <p:bgPr>
        <a:solidFill>
          <a:schemeClr val="accent4"/>
        </a:solidFill>
        <a:effectLst/>
      </p:bgPr>
    </p:bg>
    <p:spTree>
      <p:nvGrpSpPr>
        <p:cNvPr id="1" name="Shape 204"/>
        <p:cNvGrpSpPr/>
        <p:nvPr/>
      </p:nvGrpSpPr>
      <p:grpSpPr>
        <a:xfrm>
          <a:off x="0" y="0"/>
          <a:ext cx="0" cy="0"/>
          <a:chOff x="0" y="0"/>
          <a:chExt cx="0" cy="0"/>
        </a:xfrm>
      </p:grpSpPr>
      <p:sp>
        <p:nvSpPr>
          <p:cNvPr id="205" name="Google Shape;205;p47"/>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206" name="Google Shape;206;p47"/>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cxnSp>
        <p:nvCxnSpPr>
          <p:cNvPr id="207" name="Google Shape;207;p47"/>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08" name="Google Shape;208;p47"/>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accent1"/>
                </a:solidFill>
                <a:latin typeface="Public Sans Light"/>
                <a:ea typeface="Public Sans Light"/>
                <a:cs typeface="Public Sans Light"/>
                <a:sym typeface="Public Sans Light"/>
              </a:defRPr>
            </a:lvl1pPr>
            <a:lvl2pPr marL="0" lvl="1" indent="0" algn="r">
              <a:spcBef>
                <a:spcPct val="0"/>
              </a:spcBef>
              <a:buNone/>
              <a:defRPr sz="1200">
                <a:solidFill>
                  <a:schemeClr val="accent1"/>
                </a:solidFill>
                <a:latin typeface="Public Sans Light"/>
                <a:ea typeface="Public Sans Light"/>
                <a:cs typeface="Public Sans Light"/>
                <a:sym typeface="Public Sans Light"/>
              </a:defRPr>
            </a:lvl2pPr>
            <a:lvl3pPr marL="0" lvl="2" indent="0" algn="r">
              <a:spcBef>
                <a:spcPct val="0"/>
              </a:spcBef>
              <a:buNone/>
              <a:defRPr sz="1200">
                <a:solidFill>
                  <a:schemeClr val="accent1"/>
                </a:solidFill>
                <a:latin typeface="Public Sans Light"/>
                <a:ea typeface="Public Sans Light"/>
                <a:cs typeface="Public Sans Light"/>
                <a:sym typeface="Public Sans Light"/>
              </a:defRPr>
            </a:lvl3pPr>
            <a:lvl4pPr marL="0" lvl="3" indent="0" algn="r">
              <a:spcBef>
                <a:spcPct val="0"/>
              </a:spcBef>
              <a:buNone/>
              <a:defRPr sz="1200">
                <a:solidFill>
                  <a:schemeClr val="accent1"/>
                </a:solidFill>
                <a:latin typeface="Public Sans Light"/>
                <a:ea typeface="Public Sans Light"/>
                <a:cs typeface="Public Sans Light"/>
                <a:sym typeface="Public Sans Light"/>
              </a:defRPr>
            </a:lvl4pPr>
            <a:lvl5pPr marL="0" lvl="4" indent="0" algn="r">
              <a:spcBef>
                <a:spcPct val="0"/>
              </a:spcBef>
              <a:buNone/>
              <a:defRPr sz="1200">
                <a:solidFill>
                  <a:schemeClr val="accent1"/>
                </a:solidFill>
                <a:latin typeface="Public Sans Light"/>
                <a:ea typeface="Public Sans Light"/>
                <a:cs typeface="Public Sans Light"/>
                <a:sym typeface="Public Sans Light"/>
              </a:defRPr>
            </a:lvl5pPr>
            <a:lvl6pPr marL="0" lvl="5" indent="0" algn="r">
              <a:spcBef>
                <a:spcPct val="0"/>
              </a:spcBef>
              <a:buNone/>
              <a:defRPr sz="1200">
                <a:solidFill>
                  <a:schemeClr val="accent1"/>
                </a:solidFill>
                <a:latin typeface="Public Sans Light"/>
                <a:ea typeface="Public Sans Light"/>
                <a:cs typeface="Public Sans Light"/>
                <a:sym typeface="Public Sans Light"/>
              </a:defRPr>
            </a:lvl6pPr>
            <a:lvl7pPr marL="0" lvl="6" indent="0" algn="r">
              <a:spcBef>
                <a:spcPct val="0"/>
              </a:spcBef>
              <a:buNone/>
              <a:defRPr sz="1200">
                <a:solidFill>
                  <a:schemeClr val="accent1"/>
                </a:solidFill>
                <a:latin typeface="Public Sans Light"/>
                <a:ea typeface="Public Sans Light"/>
                <a:cs typeface="Public Sans Light"/>
                <a:sym typeface="Public Sans Light"/>
              </a:defRPr>
            </a:lvl7pPr>
            <a:lvl8pPr marL="0" lvl="7" indent="0" algn="r">
              <a:spcBef>
                <a:spcPct val="0"/>
              </a:spcBef>
              <a:buNone/>
              <a:defRPr sz="1200">
                <a:solidFill>
                  <a:schemeClr val="accent1"/>
                </a:solidFill>
                <a:latin typeface="Public Sans Light"/>
                <a:ea typeface="Public Sans Light"/>
                <a:cs typeface="Public Sans Light"/>
                <a:sym typeface="Public Sans Light"/>
              </a:defRPr>
            </a:lvl8pPr>
            <a:lvl9pPr marL="0" lvl="8" indent="0" algn="r">
              <a:spcBef>
                <a:spcPct val="0"/>
              </a:spcBef>
              <a:buNone/>
              <a:defRPr sz="1200">
                <a:solidFill>
                  <a:schemeClr val="accent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209" name="Google Shape;209;p47"/>
          <p:cNvSpPr txBox="1">
            <a:spLocks noGrp="1"/>
          </p:cNvSpPr>
          <p:nvPr>
            <p:ph type="body" idx="1"/>
          </p:nvPr>
        </p:nvSpPr>
        <p:spPr>
          <a:xfrm>
            <a:off x="360363" y="1799996"/>
            <a:ext cx="7560000"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0" name="Google Shape;210;p47"/>
          <p:cNvSpPr txBox="1">
            <a:spLocks noGrp="1"/>
          </p:cNvSpPr>
          <p:nvPr>
            <p:ph type="body" idx="2"/>
          </p:nvPr>
        </p:nvSpPr>
        <p:spPr>
          <a:xfrm>
            <a:off x="360363" y="2879998"/>
            <a:ext cx="7560000"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1" name="Google Shape;211;p47"/>
          <p:cNvSpPr txBox="1">
            <a:spLocks noGrp="1"/>
          </p:cNvSpPr>
          <p:nvPr>
            <p:ph type="body" idx="3"/>
          </p:nvPr>
        </p:nvSpPr>
        <p:spPr>
          <a:xfrm>
            <a:off x="8172000" y="1799996"/>
            <a:ext cx="3672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2" name="Google Shape;212;p47"/>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8F2DF9FF-7203-57F4-B935-3753C94826E4}"/>
              </a:ext>
            </a:extLst>
          </p:cNvPr>
          <p:cNvSpPr/>
          <p:nvPr userDrawn="1"/>
        </p:nvSpPr>
        <p:spPr>
          <a:xfrm>
            <a:off x="247650" y="6336000"/>
            <a:ext cx="1990714"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_Subheading, three column text and multi-content - Blue">
  <p:cSld name="3_Subheading, three column text and multi-content - Blue">
    <p:bg>
      <p:bgPr>
        <a:solidFill>
          <a:schemeClr val="accent4"/>
        </a:solidFill>
        <a:effectLst/>
      </p:bgPr>
    </p:bg>
    <p:spTree>
      <p:nvGrpSpPr>
        <p:cNvPr id="1" name="Shape 213"/>
        <p:cNvGrpSpPr/>
        <p:nvPr/>
      </p:nvGrpSpPr>
      <p:grpSpPr>
        <a:xfrm>
          <a:off x="0" y="0"/>
          <a:ext cx="0" cy="0"/>
          <a:chOff x="0" y="0"/>
          <a:chExt cx="0" cy="0"/>
        </a:xfrm>
      </p:grpSpPr>
      <p:sp>
        <p:nvSpPr>
          <p:cNvPr id="214" name="Google Shape;214;p48"/>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215" name="Google Shape;215;p48"/>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16" name="Google Shape;216;p48"/>
          <p:cNvSpPr txBox="1">
            <a:spLocks noGrp="1"/>
          </p:cNvSpPr>
          <p:nvPr>
            <p:ph type="body" idx="1"/>
          </p:nvPr>
        </p:nvSpPr>
        <p:spPr>
          <a:xfrm>
            <a:off x="360362" y="1800000"/>
            <a:ext cx="8531999" cy="86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solidFill>
                  <a:schemeClr val="dk1"/>
                </a:solidFill>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7" name="Google Shape;217;p48"/>
          <p:cNvSpPr txBox="1">
            <a:spLocks noGrp="1"/>
          </p:cNvSpPr>
          <p:nvPr>
            <p:ph type="body" idx="2"/>
          </p:nvPr>
        </p:nvSpPr>
        <p:spPr>
          <a:xfrm>
            <a:off x="360363" y="2879999"/>
            <a:ext cx="8532000" cy="3204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8" name="Google Shape;218;p48"/>
          <p:cNvSpPr txBox="1">
            <a:spLocks noGrp="1"/>
          </p:cNvSpPr>
          <p:nvPr>
            <p:ph type="body" idx="3"/>
          </p:nvPr>
        </p:nvSpPr>
        <p:spPr>
          <a:xfrm>
            <a:off x="9072563" y="1800225"/>
            <a:ext cx="2735262" cy="42837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19" name="Google Shape;219;p48"/>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20" name="Google Shape;220;p48"/>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accent1"/>
                </a:solidFill>
                <a:latin typeface="Public Sans Light"/>
                <a:ea typeface="Public Sans Light"/>
                <a:cs typeface="Public Sans Light"/>
                <a:sym typeface="Public Sans Light"/>
              </a:defRPr>
            </a:lvl1pPr>
            <a:lvl2pPr marL="0" lvl="1" indent="0" algn="r">
              <a:spcBef>
                <a:spcPct val="0"/>
              </a:spcBef>
              <a:buNone/>
              <a:defRPr sz="1200">
                <a:solidFill>
                  <a:schemeClr val="accent1"/>
                </a:solidFill>
                <a:latin typeface="Public Sans Light"/>
                <a:ea typeface="Public Sans Light"/>
                <a:cs typeface="Public Sans Light"/>
                <a:sym typeface="Public Sans Light"/>
              </a:defRPr>
            </a:lvl2pPr>
            <a:lvl3pPr marL="0" lvl="2" indent="0" algn="r">
              <a:spcBef>
                <a:spcPct val="0"/>
              </a:spcBef>
              <a:buNone/>
              <a:defRPr sz="1200">
                <a:solidFill>
                  <a:schemeClr val="accent1"/>
                </a:solidFill>
                <a:latin typeface="Public Sans Light"/>
                <a:ea typeface="Public Sans Light"/>
                <a:cs typeface="Public Sans Light"/>
                <a:sym typeface="Public Sans Light"/>
              </a:defRPr>
            </a:lvl3pPr>
            <a:lvl4pPr marL="0" lvl="3" indent="0" algn="r">
              <a:spcBef>
                <a:spcPct val="0"/>
              </a:spcBef>
              <a:buNone/>
              <a:defRPr sz="1200">
                <a:solidFill>
                  <a:schemeClr val="accent1"/>
                </a:solidFill>
                <a:latin typeface="Public Sans Light"/>
                <a:ea typeface="Public Sans Light"/>
                <a:cs typeface="Public Sans Light"/>
                <a:sym typeface="Public Sans Light"/>
              </a:defRPr>
            </a:lvl4pPr>
            <a:lvl5pPr marL="0" lvl="4" indent="0" algn="r">
              <a:spcBef>
                <a:spcPct val="0"/>
              </a:spcBef>
              <a:buNone/>
              <a:defRPr sz="1200">
                <a:solidFill>
                  <a:schemeClr val="accent1"/>
                </a:solidFill>
                <a:latin typeface="Public Sans Light"/>
                <a:ea typeface="Public Sans Light"/>
                <a:cs typeface="Public Sans Light"/>
                <a:sym typeface="Public Sans Light"/>
              </a:defRPr>
            </a:lvl5pPr>
            <a:lvl6pPr marL="0" lvl="5" indent="0" algn="r">
              <a:spcBef>
                <a:spcPct val="0"/>
              </a:spcBef>
              <a:buNone/>
              <a:defRPr sz="1200">
                <a:solidFill>
                  <a:schemeClr val="accent1"/>
                </a:solidFill>
                <a:latin typeface="Public Sans Light"/>
                <a:ea typeface="Public Sans Light"/>
                <a:cs typeface="Public Sans Light"/>
                <a:sym typeface="Public Sans Light"/>
              </a:defRPr>
            </a:lvl6pPr>
            <a:lvl7pPr marL="0" lvl="6" indent="0" algn="r">
              <a:spcBef>
                <a:spcPct val="0"/>
              </a:spcBef>
              <a:buNone/>
              <a:defRPr sz="1200">
                <a:solidFill>
                  <a:schemeClr val="accent1"/>
                </a:solidFill>
                <a:latin typeface="Public Sans Light"/>
                <a:ea typeface="Public Sans Light"/>
                <a:cs typeface="Public Sans Light"/>
                <a:sym typeface="Public Sans Light"/>
              </a:defRPr>
            </a:lvl7pPr>
            <a:lvl8pPr marL="0" lvl="7" indent="0" algn="r">
              <a:spcBef>
                <a:spcPct val="0"/>
              </a:spcBef>
              <a:buNone/>
              <a:defRPr sz="1200">
                <a:solidFill>
                  <a:schemeClr val="accent1"/>
                </a:solidFill>
                <a:latin typeface="Public Sans Light"/>
                <a:ea typeface="Public Sans Light"/>
                <a:cs typeface="Public Sans Light"/>
                <a:sym typeface="Public Sans Light"/>
              </a:defRPr>
            </a:lvl8pPr>
            <a:lvl9pPr marL="0" lvl="8" indent="0" algn="r">
              <a:spcBef>
                <a:spcPct val="0"/>
              </a:spcBef>
              <a:buNone/>
              <a:defRPr sz="1200">
                <a:solidFill>
                  <a:schemeClr val="accent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221" name="Google Shape;221;p48"/>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34316F45-1567-ED65-FB40-16AE29D0A241}"/>
              </a:ext>
            </a:extLst>
          </p:cNvPr>
          <p:cNvSpPr/>
          <p:nvPr userDrawn="1"/>
        </p:nvSpPr>
        <p:spPr>
          <a:xfrm>
            <a:off x="247650" y="6336000"/>
            <a:ext cx="1990714"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Image with multi-content">
  <p:cSld name="Image with multi-content">
    <p:spTree>
      <p:nvGrpSpPr>
        <p:cNvPr id="1" name="Shape 222"/>
        <p:cNvGrpSpPr/>
        <p:nvPr/>
      </p:nvGrpSpPr>
      <p:grpSpPr>
        <a:xfrm>
          <a:off x="0" y="0"/>
          <a:ext cx="0" cy="0"/>
          <a:chOff x="0" y="0"/>
          <a:chExt cx="0" cy="0"/>
        </a:xfrm>
      </p:grpSpPr>
      <p:sp>
        <p:nvSpPr>
          <p:cNvPr id="223" name="Google Shape;223;p49"/>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24" name="Google Shape;224;p49"/>
          <p:cNvSpPr>
            <a:spLocks noGrp="1"/>
          </p:cNvSpPr>
          <p:nvPr>
            <p:ph type="pic" idx="2"/>
          </p:nvPr>
        </p:nvSpPr>
        <p:spPr>
          <a:xfrm>
            <a:off x="360000" y="1548000"/>
            <a:ext cx="5616000" cy="4680000"/>
          </a:xfrm>
          <a:prstGeom prst="rect">
            <a:avLst/>
          </a:prstGeom>
          <a:noFill/>
          <a:ln>
            <a:noFill/>
          </a:ln>
        </p:spPr>
        <p:txBody>
          <a:bodyPr/>
          <a:lstStyle/>
          <a:p>
            <a:endParaRPr/>
          </a:p>
        </p:txBody>
      </p:sp>
      <p:cxnSp>
        <p:nvCxnSpPr>
          <p:cNvPr id="225" name="Google Shape;225;p49"/>
          <p:cNvCxnSpPr/>
          <p:nvPr/>
        </p:nvCxnSpPr>
        <p:spPr>
          <a:xfrm>
            <a:off x="6196826" y="1548000"/>
            <a:ext cx="5683174" cy="0"/>
          </a:xfrm>
          <a:prstGeom prst="straightConnector1">
            <a:avLst/>
          </a:prstGeom>
          <a:noFill/>
          <a:ln w="9525" cap="flat" cmpd="sng">
            <a:solidFill>
              <a:schemeClr val="dk1"/>
            </a:solidFill>
            <a:prstDash val="solid"/>
            <a:miter lim="8000"/>
            <a:headEnd type="none" w="sm" len="sm"/>
            <a:tailEnd type="none" w="sm" len="sm"/>
          </a:ln>
        </p:spPr>
      </p:cxnSp>
      <p:sp>
        <p:nvSpPr>
          <p:cNvPr id="226" name="Google Shape;226;p49"/>
          <p:cNvSpPr txBox="1">
            <a:spLocks noGrp="1"/>
          </p:cNvSpPr>
          <p:nvPr>
            <p:ph type="body" idx="1"/>
          </p:nvPr>
        </p:nvSpPr>
        <p:spPr>
          <a:xfrm>
            <a:off x="6216002" y="1728000"/>
            <a:ext cx="5627998" cy="90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400"/>
              <a:buNone/>
              <a:defRPr sz="1400">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27" name="Google Shape;227;p49"/>
          <p:cNvSpPr txBox="1">
            <a:spLocks noGrp="1"/>
          </p:cNvSpPr>
          <p:nvPr>
            <p:ph type="body" idx="3"/>
          </p:nvPr>
        </p:nvSpPr>
        <p:spPr>
          <a:xfrm>
            <a:off x="6216002" y="2772000"/>
            <a:ext cx="5627998" cy="323999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28" name="Google Shape;228;p49"/>
          <p:cNvCxnSpPr/>
          <p:nvPr/>
        </p:nvCxnSpPr>
        <p:spPr>
          <a:xfrm rot="10800000" flipH="1">
            <a:off x="6196826" y="6228000"/>
            <a:ext cx="5683174" cy="1"/>
          </a:xfrm>
          <a:prstGeom prst="straightConnector1">
            <a:avLst/>
          </a:prstGeom>
          <a:noFill/>
          <a:ln w="9525" cap="flat" cmpd="sng">
            <a:solidFill>
              <a:schemeClr val="dk1"/>
            </a:solidFill>
            <a:prstDash val="solid"/>
            <a:miter lim="8000"/>
            <a:headEnd type="none" w="sm" len="sm"/>
            <a:tailEnd type="none" w="sm" len="sm"/>
          </a:ln>
        </p:spPr>
      </p:cxnSp>
      <p:sp>
        <p:nvSpPr>
          <p:cNvPr id="229" name="Google Shape;229;p49"/>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30" name="Google Shape;230;p49"/>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D560EC5C-BC33-66ED-5E7B-625094BD830A}"/>
              </a:ext>
            </a:extLst>
          </p:cNvPr>
          <p:cNvSpPr/>
          <p:nvPr userDrawn="1"/>
        </p:nvSpPr>
        <p:spPr>
          <a:xfrm>
            <a:off x="247650" y="6336000"/>
            <a:ext cx="1990714"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Large multi-content with small multi-content">
  <p:cSld name="Large multi-content with small multi-content">
    <p:spTree>
      <p:nvGrpSpPr>
        <p:cNvPr id="1" name="Shape 231"/>
        <p:cNvGrpSpPr/>
        <p:nvPr/>
      </p:nvGrpSpPr>
      <p:grpSpPr>
        <a:xfrm>
          <a:off x="0" y="0"/>
          <a:ext cx="0" cy="0"/>
          <a:chOff x="0" y="0"/>
          <a:chExt cx="0" cy="0"/>
        </a:xfrm>
      </p:grpSpPr>
      <p:sp>
        <p:nvSpPr>
          <p:cNvPr id="232" name="Google Shape;232;p50"/>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33" name="Google Shape;233;p50"/>
          <p:cNvSpPr txBox="1">
            <a:spLocks noGrp="1"/>
          </p:cNvSpPr>
          <p:nvPr>
            <p:ph type="body" idx="1"/>
          </p:nvPr>
        </p:nvSpPr>
        <p:spPr>
          <a:xfrm>
            <a:off x="360000" y="1547999"/>
            <a:ext cx="7560000" cy="467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34" name="Google Shape;234;p50"/>
          <p:cNvCxnSpPr/>
          <p:nvPr/>
        </p:nvCxnSpPr>
        <p:spPr>
          <a:xfrm>
            <a:off x="8172000" y="1548000"/>
            <a:ext cx="3708000" cy="0"/>
          </a:xfrm>
          <a:prstGeom prst="straightConnector1">
            <a:avLst/>
          </a:prstGeom>
          <a:noFill/>
          <a:ln w="9525" cap="flat" cmpd="sng">
            <a:solidFill>
              <a:schemeClr val="dk1"/>
            </a:solidFill>
            <a:prstDash val="solid"/>
            <a:miter lim="8000"/>
            <a:headEnd type="none" w="sm" len="sm"/>
            <a:tailEnd type="none" w="sm" len="sm"/>
          </a:ln>
        </p:spPr>
      </p:cxnSp>
      <p:sp>
        <p:nvSpPr>
          <p:cNvPr id="235" name="Google Shape;235;p50"/>
          <p:cNvSpPr txBox="1">
            <a:spLocks noGrp="1"/>
          </p:cNvSpPr>
          <p:nvPr>
            <p:ph type="body" idx="2"/>
          </p:nvPr>
        </p:nvSpPr>
        <p:spPr>
          <a:xfrm>
            <a:off x="8172000" y="1800000"/>
            <a:ext cx="3672000" cy="323999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36" name="Google Shape;236;p50"/>
          <p:cNvSpPr txBox="1">
            <a:spLocks noGrp="1"/>
          </p:cNvSpPr>
          <p:nvPr>
            <p:ph type="body" idx="3"/>
          </p:nvPr>
        </p:nvSpPr>
        <p:spPr>
          <a:xfrm>
            <a:off x="8172000" y="5219998"/>
            <a:ext cx="3672000" cy="9000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ct val="0"/>
              </a:spcBef>
              <a:spcAft>
                <a:spcPct val="0"/>
              </a:spcAft>
              <a:buClr>
                <a:schemeClr val="dk1"/>
              </a:buClr>
              <a:buSzPts val="1400"/>
              <a:buNone/>
              <a:defRPr sz="1400">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37" name="Google Shape;237;p50"/>
          <p:cNvCxnSpPr/>
          <p:nvPr/>
        </p:nvCxnSpPr>
        <p:spPr>
          <a:xfrm>
            <a:off x="8172000" y="6227998"/>
            <a:ext cx="3708000" cy="2"/>
          </a:xfrm>
          <a:prstGeom prst="straightConnector1">
            <a:avLst/>
          </a:prstGeom>
          <a:noFill/>
          <a:ln w="9525" cap="flat" cmpd="sng">
            <a:solidFill>
              <a:schemeClr val="dk1"/>
            </a:solidFill>
            <a:prstDash val="solid"/>
            <a:miter lim="8000"/>
            <a:headEnd type="none" w="sm" len="sm"/>
            <a:tailEnd type="none" w="sm" len="sm"/>
          </a:ln>
        </p:spPr>
      </p:cxnSp>
      <p:sp>
        <p:nvSpPr>
          <p:cNvPr id="238" name="Google Shape;238;p50"/>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39" name="Google Shape;239;p50"/>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301B3776-1C6E-35C6-B197-F621588DF68E}"/>
              </a:ext>
            </a:extLst>
          </p:cNvPr>
          <p:cNvSpPr/>
          <p:nvPr userDrawn="1"/>
        </p:nvSpPr>
        <p:spPr>
          <a:xfrm>
            <a:off x="247650" y="6336000"/>
            <a:ext cx="1990714"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 name="Rectangle 4">
            <a:hlinkClick r:id="rId2"/>
            <a:extLst>
              <a:ext uri="{FF2B5EF4-FFF2-40B4-BE49-F238E27FC236}">
                <a16:creationId xmlns:a16="http://schemas.microsoft.com/office/drawing/2014/main" id="{701D1260-730A-7A53-BA63-17C3E23C8B7D}"/>
              </a:ext>
            </a:extLst>
          </p:cNvPr>
          <p:cNvSpPr/>
          <p:nvPr userDrawn="1"/>
        </p:nvSpPr>
        <p:spPr>
          <a:xfrm>
            <a:off x="266700" y="6383625"/>
            <a:ext cx="1990714"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Large multi-content with two small multi-content">
  <p:cSld name="Large multi-content with two small multi-content">
    <p:spTree>
      <p:nvGrpSpPr>
        <p:cNvPr id="1" name="Shape 240"/>
        <p:cNvGrpSpPr/>
        <p:nvPr/>
      </p:nvGrpSpPr>
      <p:grpSpPr>
        <a:xfrm>
          <a:off x="0" y="0"/>
          <a:ext cx="0" cy="0"/>
          <a:chOff x="0" y="0"/>
          <a:chExt cx="0" cy="0"/>
        </a:xfrm>
      </p:grpSpPr>
      <p:cxnSp>
        <p:nvCxnSpPr>
          <p:cNvPr id="241" name="Google Shape;241;p51"/>
          <p:cNvCxnSpPr/>
          <p:nvPr/>
        </p:nvCxnSpPr>
        <p:spPr>
          <a:xfrm flipH="1">
            <a:off x="360000" y="360000"/>
            <a:ext cx="0" cy="5976000"/>
          </a:xfrm>
          <a:prstGeom prst="straightConnector1">
            <a:avLst/>
          </a:prstGeom>
          <a:noFill/>
          <a:ln w="9525" cap="flat" cmpd="sng">
            <a:solidFill>
              <a:schemeClr val="dk1"/>
            </a:solidFill>
            <a:prstDash val="solid"/>
            <a:miter lim="8000"/>
            <a:headEnd type="none" w="sm" len="sm"/>
            <a:tailEnd type="none" w="sm" len="sm"/>
          </a:ln>
        </p:spPr>
      </p:cxnSp>
      <p:sp>
        <p:nvSpPr>
          <p:cNvPr id="242" name="Google Shape;242;p51"/>
          <p:cNvSpPr txBox="1">
            <a:spLocks noGrp="1"/>
          </p:cNvSpPr>
          <p:nvPr>
            <p:ph type="title"/>
          </p:nvPr>
        </p:nvSpPr>
        <p:spPr>
          <a:xfrm>
            <a:off x="54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43" name="Google Shape;243;p51"/>
          <p:cNvSpPr txBox="1">
            <a:spLocks noGrp="1"/>
          </p:cNvSpPr>
          <p:nvPr>
            <p:ph type="body" idx="1"/>
          </p:nvPr>
        </p:nvSpPr>
        <p:spPr>
          <a:xfrm>
            <a:off x="538901" y="1800000"/>
            <a:ext cx="6229098" cy="453520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44" name="Google Shape;244;p51"/>
          <p:cNvCxnSpPr/>
          <p:nvPr/>
        </p:nvCxnSpPr>
        <p:spPr>
          <a:xfrm flipH="1">
            <a:off x="6948000" y="1728000"/>
            <a:ext cx="0" cy="4608000"/>
          </a:xfrm>
          <a:prstGeom prst="straightConnector1">
            <a:avLst/>
          </a:prstGeom>
          <a:noFill/>
          <a:ln w="9525" cap="flat" cmpd="sng">
            <a:solidFill>
              <a:schemeClr val="dk1"/>
            </a:solidFill>
            <a:prstDash val="solid"/>
            <a:miter lim="8000"/>
            <a:headEnd type="none" w="sm" len="sm"/>
            <a:tailEnd type="none" w="sm" len="sm"/>
          </a:ln>
        </p:spPr>
      </p:cxnSp>
      <p:sp>
        <p:nvSpPr>
          <p:cNvPr id="245" name="Google Shape;245;p51"/>
          <p:cNvSpPr txBox="1">
            <a:spLocks noGrp="1"/>
          </p:cNvSpPr>
          <p:nvPr>
            <p:ph type="body" idx="2"/>
          </p:nvPr>
        </p:nvSpPr>
        <p:spPr>
          <a:xfrm>
            <a:off x="7127998" y="1799999"/>
            <a:ext cx="4715997" cy="197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6" name="Google Shape;246;p51"/>
          <p:cNvSpPr txBox="1">
            <a:spLocks noGrp="1"/>
          </p:cNvSpPr>
          <p:nvPr>
            <p:ph type="body" idx="3"/>
          </p:nvPr>
        </p:nvSpPr>
        <p:spPr>
          <a:xfrm>
            <a:off x="7127998" y="3923999"/>
            <a:ext cx="4715997" cy="197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7" name="Google Shape;247;p51"/>
          <p:cNvSpPr txBox="1">
            <a:spLocks noGrp="1"/>
          </p:cNvSpPr>
          <p:nvPr>
            <p:ph type="body" idx="4"/>
          </p:nvPr>
        </p:nvSpPr>
        <p:spPr>
          <a:xfrm>
            <a:off x="7127998" y="6048000"/>
            <a:ext cx="4716000" cy="288000"/>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ct val="0"/>
              </a:spcBef>
              <a:spcAft>
                <a:spcPct val="0"/>
              </a:spcAft>
              <a:buClr>
                <a:schemeClr val="dk1"/>
              </a:buClr>
              <a:buSzPts val="1200"/>
              <a:buNone/>
              <a:defRPr sz="1200">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8" name="Google Shape;248;p51"/>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49" name="Google Shape;249;p51"/>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3915F35E-7C94-6D60-2BA5-3740736CCF5B}"/>
              </a:ext>
            </a:extLst>
          </p:cNvPr>
          <p:cNvSpPr/>
          <p:nvPr userDrawn="1"/>
        </p:nvSpPr>
        <p:spPr>
          <a:xfrm>
            <a:off x="247650" y="6336000"/>
            <a:ext cx="1990714"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wo charts with supporting text">
  <p:cSld name="Two charts with supporting text">
    <p:spTree>
      <p:nvGrpSpPr>
        <p:cNvPr id="1" name="Shape 250"/>
        <p:cNvGrpSpPr/>
        <p:nvPr/>
      </p:nvGrpSpPr>
      <p:grpSpPr>
        <a:xfrm>
          <a:off x="0" y="0"/>
          <a:ext cx="0" cy="0"/>
          <a:chOff x="0" y="0"/>
          <a:chExt cx="0" cy="0"/>
        </a:xfrm>
      </p:grpSpPr>
      <p:cxnSp>
        <p:nvCxnSpPr>
          <p:cNvPr id="251" name="Google Shape;251;p52"/>
          <p:cNvCxnSpPr/>
          <p:nvPr/>
        </p:nvCxnSpPr>
        <p:spPr>
          <a:xfrm flipH="1">
            <a:off x="360000" y="360000"/>
            <a:ext cx="0" cy="5976000"/>
          </a:xfrm>
          <a:prstGeom prst="straightConnector1">
            <a:avLst/>
          </a:prstGeom>
          <a:noFill/>
          <a:ln w="9525" cap="flat" cmpd="sng">
            <a:solidFill>
              <a:schemeClr val="dk1"/>
            </a:solidFill>
            <a:prstDash val="solid"/>
            <a:miter lim="8000"/>
            <a:headEnd type="none" w="sm" len="sm"/>
            <a:tailEnd type="none" w="sm" len="sm"/>
          </a:ln>
        </p:spPr>
      </p:cxnSp>
      <p:sp>
        <p:nvSpPr>
          <p:cNvPr id="252" name="Google Shape;252;p52"/>
          <p:cNvSpPr txBox="1">
            <a:spLocks noGrp="1"/>
          </p:cNvSpPr>
          <p:nvPr>
            <p:ph type="title"/>
          </p:nvPr>
        </p:nvSpPr>
        <p:spPr>
          <a:xfrm>
            <a:off x="54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53" name="Google Shape;253;p52"/>
          <p:cNvSpPr>
            <a:spLocks noGrp="1"/>
          </p:cNvSpPr>
          <p:nvPr>
            <p:ph type="chart" idx="2"/>
          </p:nvPr>
        </p:nvSpPr>
        <p:spPr>
          <a:xfrm>
            <a:off x="539750" y="1547999"/>
            <a:ext cx="7560000" cy="3888000"/>
          </a:xfrm>
          <a:prstGeom prst="rect">
            <a:avLst/>
          </a:prstGeom>
          <a:noFill/>
          <a:ln>
            <a:noFill/>
          </a:ln>
        </p:spPr>
        <p:txBody>
          <a:bodyPr spcFirstLastPara="1" wrap="square" lIns="0" tIns="0" rIns="0" bIns="0" anchor="t" anchorCtr="0">
            <a:noAutofit/>
          </a:bodyPr>
          <a:lstStyle>
            <a:lvl1pPr marR="0" lvl="0" algn="l" rtl="0">
              <a:lnSpc>
                <a:spcPct val="100000"/>
              </a:lnSpc>
              <a:spcBef>
                <a:spcPct val="0"/>
              </a:spcBef>
              <a:spcAft>
                <a:spcPct val="0"/>
              </a:spcAft>
              <a:buClr>
                <a:schemeClr val="dk1"/>
              </a:buClr>
              <a:buSzPts val="2000"/>
              <a:buFont typeface="Arial"/>
              <a:buNone/>
              <a:defRPr sz="2000" b="0" i="0" u="none" strike="noStrike" cap="none">
                <a:solidFill>
                  <a:schemeClr val="dk1"/>
                </a:solidFill>
                <a:latin typeface="Public Sans Light"/>
                <a:ea typeface="Public Sans Light"/>
                <a:cs typeface="Public Sans Light"/>
                <a:sym typeface="Public Sans Light"/>
              </a:defRPr>
            </a:lvl1pPr>
            <a:lvl2pPr marR="0" lvl="1" algn="l" rtl="0">
              <a:lnSpc>
                <a:spcPct val="100000"/>
              </a:lnSpc>
              <a:spcBef>
                <a:spcPts val="12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2pPr>
            <a:lvl3pPr marR="0" lvl="2" algn="l" rtl="0">
              <a:lnSpc>
                <a:spcPct val="100000"/>
              </a:lnSpc>
              <a:spcBef>
                <a:spcPts val="6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3pPr>
            <a:lvl4pPr marR="0" lvl="3" algn="l" rtl="0">
              <a:lnSpc>
                <a:spcPct val="10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4pPr>
            <a:lvl5pPr marR="0" lvl="4" algn="l" rtl="0">
              <a:lnSpc>
                <a:spcPct val="100000"/>
              </a:lnSpc>
              <a:spcBef>
                <a:spcPts val="600"/>
              </a:spcBef>
              <a:spcAft>
                <a:spcPct val="0"/>
              </a:spcAft>
              <a:buClr>
                <a:schemeClr val="dk1"/>
              </a:buClr>
              <a:buSzPts val="1800"/>
              <a:buFont typeface="Times New Roman"/>
              <a:buChar char="–"/>
              <a:defRPr sz="1800" b="0" i="0" u="none" strike="noStrike" cap="none">
                <a:solidFill>
                  <a:schemeClr val="dk1"/>
                </a:solidFill>
                <a:latin typeface="Public Sans Light"/>
                <a:ea typeface="Public Sans Light"/>
                <a:cs typeface="Public Sans Light"/>
                <a:sym typeface="Public Sans Light"/>
              </a:defRPr>
            </a:lvl5pPr>
            <a:lvl6pPr marR="0" lvl="5" algn="l" rtl="0">
              <a:lnSpc>
                <a:spcPct val="9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6pPr>
            <a:lvl7pPr marR="0" lvl="6"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7pPr>
            <a:lvl8pPr marR="0" lvl="7"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8pPr>
            <a:lvl9pPr marR="0" lvl="8"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9pPr>
          </a:lstStyle>
          <a:p>
            <a:endParaRPr/>
          </a:p>
        </p:txBody>
      </p:sp>
      <p:sp>
        <p:nvSpPr>
          <p:cNvPr id="254" name="Google Shape;254;p52"/>
          <p:cNvSpPr txBox="1">
            <a:spLocks noGrp="1"/>
          </p:cNvSpPr>
          <p:nvPr>
            <p:ph type="body" idx="1"/>
          </p:nvPr>
        </p:nvSpPr>
        <p:spPr>
          <a:xfrm>
            <a:off x="539750" y="5544000"/>
            <a:ext cx="7560000" cy="79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sz="1800" b="0">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dk1"/>
              </a:buClr>
              <a:buSzPts val="1800"/>
              <a:buNone/>
              <a:defRPr sz="1800" b="0">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dk1"/>
              </a:buClr>
              <a:buSzPts val="1200"/>
              <a:buNone/>
              <a:defRPr sz="1200"/>
            </a:lvl3pPr>
            <a:lvl4pPr marL="1828800" lvl="3" indent="-304800" algn="l">
              <a:lnSpc>
                <a:spcPct val="100000"/>
              </a:lnSpc>
              <a:spcBef>
                <a:spcPts val="600"/>
              </a:spcBef>
              <a:spcAft>
                <a:spcPct val="0"/>
              </a:spcAft>
              <a:buClr>
                <a:schemeClr val="dk1"/>
              </a:buClr>
              <a:buSzPts val="1200"/>
              <a:buChar char="•"/>
              <a:defRPr sz="1200"/>
            </a:lvl4pPr>
            <a:lvl5pPr marL="2286000" lvl="4" indent="-304800" algn="l">
              <a:lnSpc>
                <a:spcPct val="100000"/>
              </a:lnSpc>
              <a:spcBef>
                <a:spcPts val="600"/>
              </a:spcBef>
              <a:spcAft>
                <a:spcPct val="0"/>
              </a:spcAft>
              <a:buClr>
                <a:schemeClr val="dk1"/>
              </a:buClr>
              <a:buSzPts val="1200"/>
              <a:buChar char="–"/>
              <a:defRPr sz="12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55" name="Google Shape;255;p52"/>
          <p:cNvCxnSpPr/>
          <p:nvPr/>
        </p:nvCxnSpPr>
        <p:spPr>
          <a:xfrm flipH="1">
            <a:off x="8928000" y="3276000"/>
            <a:ext cx="0" cy="3060000"/>
          </a:xfrm>
          <a:prstGeom prst="straightConnector1">
            <a:avLst/>
          </a:prstGeom>
          <a:noFill/>
          <a:ln w="9525" cap="flat" cmpd="sng">
            <a:solidFill>
              <a:schemeClr val="dk1"/>
            </a:solidFill>
            <a:prstDash val="solid"/>
            <a:miter lim="8000"/>
            <a:headEnd type="none" w="sm" len="sm"/>
            <a:tailEnd type="none" w="sm" len="sm"/>
          </a:ln>
        </p:spPr>
      </p:cxnSp>
      <p:sp>
        <p:nvSpPr>
          <p:cNvPr id="256" name="Google Shape;256;p52"/>
          <p:cNvSpPr>
            <a:spLocks noGrp="1"/>
          </p:cNvSpPr>
          <p:nvPr>
            <p:ph type="chart" idx="3"/>
          </p:nvPr>
        </p:nvSpPr>
        <p:spPr>
          <a:xfrm>
            <a:off x="9108000" y="3276000"/>
            <a:ext cx="2736000" cy="2159999"/>
          </a:xfrm>
          <a:prstGeom prst="rect">
            <a:avLst/>
          </a:prstGeom>
          <a:noFill/>
          <a:ln>
            <a:noFill/>
          </a:ln>
        </p:spPr>
        <p:txBody>
          <a:bodyPr spcFirstLastPara="1" wrap="square" lIns="0" tIns="0" rIns="0" bIns="0" anchor="t" anchorCtr="0">
            <a:noAutofit/>
          </a:bodyPr>
          <a:lstStyle>
            <a:lvl1pPr marR="0" lvl="0" algn="l" rtl="0">
              <a:lnSpc>
                <a:spcPct val="100000"/>
              </a:lnSpc>
              <a:spcBef>
                <a:spcPct val="0"/>
              </a:spcBef>
              <a:spcAft>
                <a:spcPct val="0"/>
              </a:spcAft>
              <a:buClr>
                <a:schemeClr val="dk1"/>
              </a:buClr>
              <a:buSzPts val="2000"/>
              <a:buFont typeface="Arial"/>
              <a:buNone/>
              <a:defRPr sz="2000" b="0" i="0" u="none" strike="noStrike" cap="none">
                <a:solidFill>
                  <a:schemeClr val="dk1"/>
                </a:solidFill>
                <a:latin typeface="Public Sans Light"/>
                <a:ea typeface="Public Sans Light"/>
                <a:cs typeface="Public Sans Light"/>
                <a:sym typeface="Public Sans Light"/>
              </a:defRPr>
            </a:lvl1pPr>
            <a:lvl2pPr marR="0" lvl="1" algn="l" rtl="0">
              <a:lnSpc>
                <a:spcPct val="100000"/>
              </a:lnSpc>
              <a:spcBef>
                <a:spcPts val="12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2pPr>
            <a:lvl3pPr marR="0" lvl="2" algn="l" rtl="0">
              <a:lnSpc>
                <a:spcPct val="100000"/>
              </a:lnSpc>
              <a:spcBef>
                <a:spcPts val="6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3pPr>
            <a:lvl4pPr marR="0" lvl="3" algn="l" rtl="0">
              <a:lnSpc>
                <a:spcPct val="10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4pPr>
            <a:lvl5pPr marR="0" lvl="4" algn="l" rtl="0">
              <a:lnSpc>
                <a:spcPct val="100000"/>
              </a:lnSpc>
              <a:spcBef>
                <a:spcPts val="600"/>
              </a:spcBef>
              <a:spcAft>
                <a:spcPct val="0"/>
              </a:spcAft>
              <a:buClr>
                <a:schemeClr val="dk1"/>
              </a:buClr>
              <a:buSzPts val="1800"/>
              <a:buFont typeface="Times New Roman"/>
              <a:buChar char="–"/>
              <a:defRPr sz="1800" b="0" i="0" u="none" strike="noStrike" cap="none">
                <a:solidFill>
                  <a:schemeClr val="dk1"/>
                </a:solidFill>
                <a:latin typeface="Public Sans Light"/>
                <a:ea typeface="Public Sans Light"/>
                <a:cs typeface="Public Sans Light"/>
                <a:sym typeface="Public Sans Light"/>
              </a:defRPr>
            </a:lvl5pPr>
            <a:lvl6pPr marR="0" lvl="5" algn="l" rtl="0">
              <a:lnSpc>
                <a:spcPct val="9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6pPr>
            <a:lvl7pPr marR="0" lvl="6"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7pPr>
            <a:lvl8pPr marR="0" lvl="7"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8pPr>
            <a:lvl9pPr marR="0" lvl="8"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9pPr>
          </a:lstStyle>
          <a:p>
            <a:endParaRPr/>
          </a:p>
        </p:txBody>
      </p:sp>
      <p:sp>
        <p:nvSpPr>
          <p:cNvPr id="257" name="Google Shape;257;p52"/>
          <p:cNvSpPr txBox="1">
            <a:spLocks noGrp="1"/>
          </p:cNvSpPr>
          <p:nvPr>
            <p:ph type="body" idx="4"/>
          </p:nvPr>
        </p:nvSpPr>
        <p:spPr>
          <a:xfrm>
            <a:off x="9108000" y="5544000"/>
            <a:ext cx="2735999" cy="79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sz="1800" b="0">
                <a:solidFill>
                  <a:schemeClr val="dk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dk1"/>
              </a:buClr>
              <a:buSzPts val="1800"/>
              <a:buNone/>
              <a:defRPr sz="1800" b="0">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dk1"/>
              </a:buClr>
              <a:buSzPts val="1200"/>
              <a:buNone/>
              <a:defRPr sz="1200"/>
            </a:lvl3pPr>
            <a:lvl4pPr marL="1828800" lvl="3" indent="-304800" algn="l">
              <a:lnSpc>
                <a:spcPct val="100000"/>
              </a:lnSpc>
              <a:spcBef>
                <a:spcPts val="600"/>
              </a:spcBef>
              <a:spcAft>
                <a:spcPct val="0"/>
              </a:spcAft>
              <a:buClr>
                <a:schemeClr val="dk1"/>
              </a:buClr>
              <a:buSzPts val="1200"/>
              <a:buChar char="•"/>
              <a:defRPr sz="1200"/>
            </a:lvl4pPr>
            <a:lvl5pPr marL="2286000" lvl="4" indent="-304800" algn="l">
              <a:lnSpc>
                <a:spcPct val="100000"/>
              </a:lnSpc>
              <a:spcBef>
                <a:spcPts val="600"/>
              </a:spcBef>
              <a:spcAft>
                <a:spcPct val="0"/>
              </a:spcAft>
              <a:buClr>
                <a:schemeClr val="dk1"/>
              </a:buClr>
              <a:buSzPts val="1200"/>
              <a:buChar char="–"/>
              <a:defRPr sz="12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58" name="Google Shape;258;p52"/>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59" name="Google Shape;259;p52"/>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D6CDE3BC-30FB-DFEF-17FE-C80A2948EE47}"/>
              </a:ext>
            </a:extLst>
          </p:cNvPr>
          <p:cNvSpPr/>
          <p:nvPr userDrawn="1"/>
        </p:nvSpPr>
        <p:spPr>
          <a:xfrm>
            <a:off x="247650" y="6336000"/>
            <a:ext cx="1990714"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wo multi-content comparison">
  <p:cSld name="Two multi-content comparison">
    <p:spTree>
      <p:nvGrpSpPr>
        <p:cNvPr id="1" name="Shape 260"/>
        <p:cNvGrpSpPr/>
        <p:nvPr/>
      </p:nvGrpSpPr>
      <p:grpSpPr>
        <a:xfrm>
          <a:off x="0" y="0"/>
          <a:ext cx="0" cy="0"/>
          <a:chOff x="0" y="0"/>
          <a:chExt cx="0" cy="0"/>
        </a:xfrm>
      </p:grpSpPr>
      <p:sp>
        <p:nvSpPr>
          <p:cNvPr id="261" name="Google Shape;261;p5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262" name="Google Shape;262;p53"/>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63" name="Google Shape;263;p53"/>
          <p:cNvSpPr txBox="1">
            <a:spLocks noGrp="1"/>
          </p:cNvSpPr>
          <p:nvPr>
            <p:ph type="body" idx="1"/>
          </p:nvPr>
        </p:nvSpPr>
        <p:spPr>
          <a:xfrm>
            <a:off x="359999" y="1800000"/>
            <a:ext cx="5400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lvl1pPr>
            <a:lvl2pPr marL="914400" lvl="1" indent="-228600" algn="l">
              <a:lnSpc>
                <a:spcPct val="100000"/>
              </a:lnSpc>
              <a:spcBef>
                <a:spcPts val="1200"/>
              </a:spcBef>
              <a:spcAft>
                <a:spcPct val="0"/>
              </a:spcAft>
              <a:buClr>
                <a:schemeClr val="dk1"/>
              </a:buClr>
              <a:buSzPts val="1800"/>
              <a:buNone/>
              <a:defRPr sz="1800"/>
            </a:lvl2pPr>
            <a:lvl3pPr marL="1371600" lvl="2" indent="-228600" algn="l">
              <a:lnSpc>
                <a:spcPct val="100000"/>
              </a:lnSpc>
              <a:spcBef>
                <a:spcPts val="600"/>
              </a:spcBef>
              <a:spcAft>
                <a:spcPct val="0"/>
              </a:spcAft>
              <a:buClr>
                <a:schemeClr val="dk1"/>
              </a:buClr>
              <a:buSzPts val="1800"/>
              <a:buNone/>
              <a:defRPr sz="1800"/>
            </a:lvl3pPr>
            <a:lvl4pPr marL="1828800" lvl="3" indent="-342900" algn="l">
              <a:lnSpc>
                <a:spcPct val="100000"/>
              </a:lnSpc>
              <a:spcBef>
                <a:spcPts val="600"/>
              </a:spcBef>
              <a:spcAft>
                <a:spcPct val="0"/>
              </a:spcAft>
              <a:buClr>
                <a:schemeClr val="dk1"/>
              </a:buClr>
              <a:buSzPts val="1800"/>
              <a:buChar char="•"/>
              <a:defRPr sz="1800"/>
            </a:lvl4pPr>
            <a:lvl5pPr marL="2286000" lvl="4" indent="-342900" algn="l">
              <a:lnSpc>
                <a:spcPct val="100000"/>
              </a:lnSpc>
              <a:spcBef>
                <a:spcPts val="600"/>
              </a:spcBef>
              <a:spcAft>
                <a:spcPct val="0"/>
              </a:spcAft>
              <a:buClr>
                <a:schemeClr val="dk1"/>
              </a:buClr>
              <a:buSzPts val="1800"/>
              <a:buChar char="–"/>
              <a:defRPr sz="18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64" name="Google Shape;264;p53"/>
          <p:cNvSpPr txBox="1">
            <a:spLocks noGrp="1"/>
          </p:cNvSpPr>
          <p:nvPr>
            <p:ph type="body" idx="2"/>
          </p:nvPr>
        </p:nvSpPr>
        <p:spPr>
          <a:xfrm>
            <a:off x="6444000" y="1800000"/>
            <a:ext cx="5400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lvl1pPr>
            <a:lvl2pPr marL="914400" lvl="1" indent="-228600" algn="l">
              <a:lnSpc>
                <a:spcPct val="100000"/>
              </a:lnSpc>
              <a:spcBef>
                <a:spcPts val="1200"/>
              </a:spcBef>
              <a:spcAft>
                <a:spcPct val="0"/>
              </a:spcAft>
              <a:buClr>
                <a:schemeClr val="dk1"/>
              </a:buClr>
              <a:buSzPts val="1800"/>
              <a:buNone/>
              <a:defRPr sz="1800"/>
            </a:lvl2pPr>
            <a:lvl3pPr marL="1371600" lvl="2" indent="-228600" algn="l">
              <a:lnSpc>
                <a:spcPct val="100000"/>
              </a:lnSpc>
              <a:spcBef>
                <a:spcPts val="600"/>
              </a:spcBef>
              <a:spcAft>
                <a:spcPct val="0"/>
              </a:spcAft>
              <a:buClr>
                <a:schemeClr val="dk1"/>
              </a:buClr>
              <a:buSzPts val="1800"/>
              <a:buNone/>
              <a:defRPr sz="1800"/>
            </a:lvl3pPr>
            <a:lvl4pPr marL="1828800" lvl="3" indent="-342900" algn="l">
              <a:lnSpc>
                <a:spcPct val="100000"/>
              </a:lnSpc>
              <a:spcBef>
                <a:spcPts val="600"/>
              </a:spcBef>
              <a:spcAft>
                <a:spcPct val="0"/>
              </a:spcAft>
              <a:buClr>
                <a:schemeClr val="dk1"/>
              </a:buClr>
              <a:buSzPts val="1800"/>
              <a:buChar char="•"/>
              <a:defRPr sz="1800"/>
            </a:lvl4pPr>
            <a:lvl5pPr marL="2286000" lvl="4" indent="-342900" algn="l">
              <a:lnSpc>
                <a:spcPct val="100000"/>
              </a:lnSpc>
              <a:spcBef>
                <a:spcPts val="600"/>
              </a:spcBef>
              <a:spcAft>
                <a:spcPct val="0"/>
              </a:spcAft>
              <a:buClr>
                <a:schemeClr val="dk1"/>
              </a:buClr>
              <a:buSzPts val="1800"/>
              <a:buChar char="–"/>
              <a:defRPr sz="18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65" name="Google Shape;265;p53"/>
          <p:cNvCxnSpPr/>
          <p:nvPr/>
        </p:nvCxnSpPr>
        <p:spPr>
          <a:xfrm>
            <a:off x="360000" y="622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66" name="Google Shape;266;p5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67" name="Google Shape;267;p53"/>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DAB2E023-F472-2D59-808D-CEA9EEADC83B}"/>
              </a:ext>
            </a:extLst>
          </p:cNvPr>
          <p:cNvSpPr/>
          <p:nvPr userDrawn="1"/>
        </p:nvSpPr>
        <p:spPr>
          <a:xfrm>
            <a:off x="247650" y="6336000"/>
            <a:ext cx="1990714"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8"/>
        <p:cNvGrpSpPr/>
        <p:nvPr/>
      </p:nvGrpSpPr>
      <p:grpSpPr>
        <a:xfrm>
          <a:off x="0" y="0"/>
          <a:ext cx="0" cy="0"/>
          <a:chOff x="0" y="0"/>
          <a:chExt cx="0" cy="0"/>
        </a:xfrm>
      </p:grpSpPr>
      <p:sp>
        <p:nvSpPr>
          <p:cNvPr id="269" name="Google Shape;269;p54"/>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70" name="Google Shape;270;p54"/>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71" name="Google Shape;271;p54"/>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96CE18B7-CD98-FA8D-53D1-2C4DAC07D1E1}"/>
              </a:ext>
            </a:extLst>
          </p:cNvPr>
          <p:cNvSpPr/>
          <p:nvPr userDrawn="1"/>
        </p:nvSpPr>
        <p:spPr>
          <a:xfrm>
            <a:off x="247650" y="6336000"/>
            <a:ext cx="1990714"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2"/>
        <p:cNvGrpSpPr/>
        <p:nvPr/>
      </p:nvGrpSpPr>
      <p:grpSpPr>
        <a:xfrm>
          <a:off x="0" y="0"/>
          <a:ext cx="0" cy="0"/>
          <a:chOff x="0" y="0"/>
          <a:chExt cx="0" cy="0"/>
        </a:xfrm>
      </p:grpSpPr>
      <p:sp>
        <p:nvSpPr>
          <p:cNvPr id="273" name="Google Shape;273;p55"/>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74" name="Google Shape;274;p55"/>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FE0C2F0D-3570-2396-0911-8BD37D7ADD3B}"/>
              </a:ext>
            </a:extLst>
          </p:cNvPr>
          <p:cNvSpPr/>
          <p:nvPr userDrawn="1"/>
        </p:nvSpPr>
        <p:spPr>
          <a:xfrm>
            <a:off x="247650" y="6336000"/>
            <a:ext cx="1990714"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marR="0" lvl="0" algn="l" rtl="0">
              <a:lnSpc>
                <a:spcPct val="90000"/>
              </a:lnSpc>
              <a:spcBef>
                <a:spcPct val="0"/>
              </a:spcBef>
              <a:spcAft>
                <a:spcPct val="0"/>
              </a:spcAft>
              <a:buClr>
                <a:schemeClr val="accent1"/>
              </a:buClr>
              <a:buSzPts val="3600"/>
              <a:buFont typeface="Public Sans"/>
              <a:buNone/>
              <a:defRPr sz="3600" b="0" i="0" u="none" strike="noStrike" cap="none">
                <a:solidFill>
                  <a:schemeClr val="accent1"/>
                </a:solidFill>
                <a:latin typeface="Public Sans"/>
                <a:ea typeface="Public Sans"/>
                <a:cs typeface="Public Sans"/>
                <a:sym typeface="Public Sans"/>
              </a:defRPr>
            </a:lvl1pPr>
            <a:lvl2pPr lvl="1">
              <a:spcBef>
                <a:spcPct val="0"/>
              </a:spcBef>
              <a:spcAft>
                <a:spcPct val="0"/>
              </a:spcAft>
              <a:buSzPts val="1400"/>
              <a:buNone/>
              <a:defRPr sz="1800"/>
            </a:lvl2pPr>
            <a:lvl3pPr lvl="2">
              <a:spcBef>
                <a:spcPct val="0"/>
              </a:spcBef>
              <a:spcAft>
                <a:spcPct val="0"/>
              </a:spcAft>
              <a:buSzPts val="1400"/>
              <a:buNone/>
              <a:defRPr sz="1800"/>
            </a:lvl3pPr>
            <a:lvl4pPr lvl="3">
              <a:spcBef>
                <a:spcPct val="0"/>
              </a:spcBef>
              <a:spcAft>
                <a:spcPct val="0"/>
              </a:spcAft>
              <a:buSzPts val="1400"/>
              <a:buNone/>
              <a:defRPr sz="1800"/>
            </a:lvl4pPr>
            <a:lvl5pPr lvl="4">
              <a:spcBef>
                <a:spcPct val="0"/>
              </a:spcBef>
              <a:spcAft>
                <a:spcPct val="0"/>
              </a:spcAft>
              <a:buSzPts val="1400"/>
              <a:buNone/>
              <a:defRPr sz="1800"/>
            </a:lvl5pPr>
            <a:lvl6pPr lvl="5">
              <a:spcBef>
                <a:spcPct val="0"/>
              </a:spcBef>
              <a:spcAft>
                <a:spcPct val="0"/>
              </a:spcAft>
              <a:buSzPts val="1400"/>
              <a:buNone/>
              <a:defRPr sz="1800"/>
            </a:lvl6pPr>
            <a:lvl7pPr lvl="6">
              <a:spcBef>
                <a:spcPct val="0"/>
              </a:spcBef>
              <a:spcAft>
                <a:spcPct val="0"/>
              </a:spcAft>
              <a:buSzPts val="1400"/>
              <a:buNone/>
              <a:defRPr sz="1800"/>
            </a:lvl7pPr>
            <a:lvl8pPr lvl="7">
              <a:spcBef>
                <a:spcPct val="0"/>
              </a:spcBef>
              <a:spcAft>
                <a:spcPct val="0"/>
              </a:spcAft>
              <a:buSzPts val="1400"/>
              <a:buNone/>
              <a:defRPr sz="1800"/>
            </a:lvl8pPr>
            <a:lvl9pPr lvl="8">
              <a:spcBef>
                <a:spcPct val="0"/>
              </a:spcBef>
              <a:spcAft>
                <a:spcPct val="0"/>
              </a:spcAft>
              <a:buSzPts val="1400"/>
              <a:buNone/>
              <a:defRPr sz="1800"/>
            </a:lvl9pPr>
          </a:lstStyle>
          <a:p>
            <a:endParaRPr dirty="0"/>
          </a:p>
        </p:txBody>
      </p:sp>
      <p:pic>
        <p:nvPicPr>
          <p:cNvPr id="11" name="Google Shape;11;p23" descr="NSW Government logo"/>
          <p:cNvPicPr preferRelativeResize="0"/>
          <p:nvPr/>
        </p:nvPicPr>
        <p:blipFill>
          <a:blip r:embed="rId34">
            <a:alphaModFix/>
          </a:blip>
          <a:stretch>
            <a:fillRect/>
          </a:stretch>
        </p:blipFill>
        <p:spPr>
          <a:xfrm>
            <a:off x="11214000" y="360321"/>
            <a:ext cx="630000" cy="684882"/>
          </a:xfrm>
          <a:prstGeom prst="rect">
            <a:avLst/>
          </a:prstGeom>
          <a:noFill/>
          <a:ln>
            <a:noFill/>
          </a:ln>
        </p:spPr>
      </p:pic>
      <p:sp>
        <p:nvSpPr>
          <p:cNvPr id="12" name="Google Shape;12;p23"/>
          <p:cNvSpPr txBox="1">
            <a:spLocks noGrp="1"/>
          </p:cNvSpPr>
          <p:nvPr>
            <p:ph type="body" idx="1"/>
          </p:nvPr>
        </p:nvSpPr>
        <p:spPr>
          <a:xfrm>
            <a:off x="360000" y="1620000"/>
            <a:ext cx="11484000" cy="4536000"/>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ct val="0"/>
              </a:spcBef>
              <a:spcAft>
                <a:spcPct val="0"/>
              </a:spcAft>
              <a:buClr>
                <a:schemeClr val="dk1"/>
              </a:buClr>
              <a:buSzPts val="2000"/>
              <a:buFont typeface="Arial"/>
              <a:buNone/>
              <a:defRPr sz="2000" b="0" i="0" u="none" strike="noStrike" cap="none">
                <a:solidFill>
                  <a:schemeClr val="dk1"/>
                </a:solidFill>
                <a:latin typeface="Public Sans Light"/>
                <a:ea typeface="Public Sans Light"/>
                <a:cs typeface="Public Sans Light"/>
                <a:sym typeface="Public Sans Light"/>
              </a:defRPr>
            </a:lvl1pPr>
            <a:lvl2pPr marL="914400" marR="0" lvl="1" indent="-228600" algn="l" rtl="0">
              <a:lnSpc>
                <a:spcPct val="100000"/>
              </a:lnSpc>
              <a:spcBef>
                <a:spcPts val="12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2pPr>
            <a:lvl3pPr marL="1371600" marR="0" lvl="2" indent="-228600" algn="l" rtl="0">
              <a:lnSpc>
                <a:spcPct val="100000"/>
              </a:lnSpc>
              <a:spcBef>
                <a:spcPts val="6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3pPr>
            <a:lvl4pPr marL="1828800" marR="0" lvl="3" indent="-342900" algn="l" rtl="0">
              <a:lnSpc>
                <a:spcPct val="10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4pPr>
            <a:lvl5pPr marL="2286000" marR="0" lvl="4" indent="-342900" algn="l" rtl="0">
              <a:lnSpc>
                <a:spcPct val="100000"/>
              </a:lnSpc>
              <a:spcBef>
                <a:spcPts val="600"/>
              </a:spcBef>
              <a:spcAft>
                <a:spcPct val="0"/>
              </a:spcAft>
              <a:buClr>
                <a:schemeClr val="dk1"/>
              </a:buClr>
              <a:buSzPts val="1800"/>
              <a:buFont typeface="Times New Roman"/>
              <a:buChar char="–"/>
              <a:defRPr sz="1800" b="0" i="0" u="none" strike="noStrike" cap="none">
                <a:solidFill>
                  <a:schemeClr val="dk1"/>
                </a:solidFill>
                <a:latin typeface="Public Sans Light"/>
                <a:ea typeface="Public Sans Light"/>
                <a:cs typeface="Public Sans Light"/>
                <a:sym typeface="Public Sans Light"/>
              </a:defRPr>
            </a:lvl5pPr>
            <a:lvl6pPr marL="2743200" marR="0" lvl="5" indent="-342900" algn="l" rtl="0">
              <a:lnSpc>
                <a:spcPct val="9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6pPr>
            <a:lvl7pPr marL="3200400" marR="0" lvl="6"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7pPr>
            <a:lvl8pPr marL="3657600" marR="0" lvl="7"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8pPr>
            <a:lvl9pPr marL="4114800" marR="0" lvl="8"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9pPr>
          </a:lstStyle>
          <a:p>
            <a:endParaRPr/>
          </a:p>
        </p:txBody>
      </p:sp>
      <p:sp>
        <p:nvSpPr>
          <p:cNvPr id="13" name="Google Shape;13;p2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marR="0" lvl="0"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1pPr>
            <a:lvl2pPr marL="0" marR="0" lvl="1"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2pPr>
            <a:lvl3pPr marL="0" marR="0" lvl="2"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3pPr>
            <a:lvl4pPr marL="0" marR="0" lvl="3"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4pPr>
            <a:lvl5pPr marL="0" marR="0" lvl="4"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5pPr>
            <a:lvl6pPr marL="0" marR="0" lvl="5"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6pPr>
            <a:lvl7pPr marL="0" marR="0" lvl="6"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7pPr>
            <a:lvl8pPr marL="0" marR="0" lvl="7"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8pPr>
            <a:lvl9pPr marL="0" marR="0" lvl="8"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Lst>
  <p:transition/>
  <p:hf hdr="0" ftr="0" dt="0"/>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hyperlink" Target="https://shishanothanks.org.au/" TargetMode="External"/><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hyperlink" Target="https://www.health.nsw.gov.au/vaping"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4.png"/><Relationship Id="rId11" Type="http://schemas.openxmlformats.org/officeDocument/2006/relationships/hyperlink" Target="https://icanquit.com.au/Vietnamese" TargetMode="External"/><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hyperlink" Target="https://shishanothanks.org.au/"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hyperlink" Target="http://www.health.nsw.gov.au/vaping" TargetMode="External"/><Relationship Id="rId5" Type="http://schemas.openxmlformats.org/officeDocument/2006/relationships/hyperlink" Target="https://www.icanquit.com.au/" TargetMode="Externa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E1FD">
            <a:alpha val="29019"/>
          </a:srgbClr>
        </a:solidFill>
        <a:effectLst/>
      </p:bgPr>
    </p:bg>
    <p:spTree>
      <p:nvGrpSpPr>
        <p:cNvPr id="1" name="Shape 279"/>
        <p:cNvGrpSpPr/>
        <p:nvPr/>
      </p:nvGrpSpPr>
      <p:grpSpPr>
        <a:xfrm>
          <a:off x="0" y="0"/>
          <a:ext cx="0" cy="0"/>
          <a:chOff x="0" y="0"/>
          <a:chExt cx="0" cy="0"/>
        </a:xfrm>
      </p:grpSpPr>
      <p:sp>
        <p:nvSpPr>
          <p:cNvPr id="280" name="Google Shape;280;p1"/>
          <p:cNvSpPr txBox="1">
            <a:spLocks noGrp="1" noRot="1" noMove="1" noResize="1" noEditPoints="1" noAdjustHandles="1" noChangeArrowheads="1" noChangeShapeType="1"/>
          </p:cNvSpPr>
          <p:nvPr>
            <p:ph type="ctrTitle"/>
          </p:nvPr>
        </p:nvSpPr>
        <p:spPr>
          <a:xfrm>
            <a:off x="359999" y="921174"/>
            <a:ext cx="8531999" cy="1349740"/>
          </a:xfrm>
          <a:prstGeom prst="rect">
            <a:avLst/>
          </a:prstGeom>
          <a:noFill/>
          <a:ln>
            <a:noFill/>
          </a:ln>
        </p:spPr>
        <p:txBody>
          <a:bodyPr spcFirstLastPara="1" wrap="square" lIns="0" tIns="0" rIns="0" bIns="0" anchor="t" anchorCtr="0">
            <a:noAutofit/>
          </a:bodyPr>
          <a:lstStyle/>
          <a:p>
            <a:pPr marL="0" lvl="0" indent="0" algn="l" rtl="0">
              <a:lnSpc>
                <a:spcPct val="90000"/>
              </a:lnSpc>
              <a:spcBef>
                <a:spcPct val="0"/>
              </a:spcBef>
              <a:spcAft>
                <a:spcPct val="0"/>
              </a:spcAft>
              <a:buClr>
                <a:schemeClr val="accent1"/>
              </a:buClr>
              <a:buSzPts val="4800"/>
              <a:buFont typeface="Public Sans"/>
              <a:buNone/>
            </a:pPr>
            <a:r>
              <a:rPr lang="vi" sz="4600" b="0" i="0" u="none" strike="noStrike" dirty="0">
                <a:latin typeface="Public Sans"/>
              </a:rPr>
              <a:t>Nói chuyện với thanh </a:t>
            </a:r>
            <a:br>
              <a:rPr lang="en-PH" sz="4600" b="0" i="0" u="none" strike="noStrike" dirty="0">
                <a:latin typeface="Public Sans"/>
              </a:rPr>
            </a:br>
            <a:r>
              <a:rPr lang="vi" sz="4600" b="0" i="0" u="none" strike="noStrike" dirty="0">
                <a:latin typeface="Public Sans"/>
              </a:rPr>
              <a:t>thiếu niên về vaping</a:t>
            </a:r>
            <a:endParaRPr sz="4600" dirty="0"/>
          </a:p>
        </p:txBody>
      </p:sp>
      <p:sp>
        <p:nvSpPr>
          <p:cNvPr id="281" name="Google Shape;281;p1"/>
          <p:cNvSpPr txBox="1">
            <a:spLocks noGrp="1" noRot="1" noMove="1" noResize="1" noEditPoints="1" noAdjustHandles="1" noChangeArrowheads="1" noChangeShapeType="1"/>
          </p:cNvSpPr>
          <p:nvPr>
            <p:ph type="body" idx="1"/>
          </p:nvPr>
        </p:nvSpPr>
        <p:spPr>
          <a:xfrm>
            <a:off x="360000" y="2477567"/>
            <a:ext cx="6860197" cy="612000"/>
          </a:xfrm>
          <a:prstGeom prst="rect">
            <a:avLst/>
          </a:prstGeom>
          <a:noFill/>
          <a:ln>
            <a:noFill/>
          </a:ln>
        </p:spPr>
        <p:txBody>
          <a:bodyPr spcFirstLastPara="1" wrap="square" lIns="0" tIns="0" rIns="0" bIns="0" anchor="t" anchorCtr="0">
            <a:noAutofit/>
          </a:bodyPr>
          <a:lstStyle/>
          <a:p>
            <a:pPr marL="0" lvl="0" indent="0" algn="l" rtl="0">
              <a:lnSpc>
                <a:spcPct val="100000"/>
              </a:lnSpc>
              <a:spcBef>
                <a:spcPct val="0"/>
              </a:spcBef>
              <a:spcAft>
                <a:spcPct val="0"/>
              </a:spcAft>
              <a:buClr>
                <a:schemeClr val="accent1"/>
              </a:buClr>
              <a:buSzPts val="2800"/>
              <a:buNone/>
            </a:pPr>
            <a:r>
              <a:rPr lang="vi" sz="2600" b="0" i="0" u="none" strike="noStrike" dirty="0">
                <a:latin typeface="Public Sans SemiBold"/>
              </a:rPr>
              <a:t>Hướng dẫn dành cho cha mẹ và </a:t>
            </a:r>
            <a:br>
              <a:rPr lang="en-PH" sz="2600" b="0" i="0" u="none" strike="noStrike" dirty="0">
                <a:latin typeface="Public Sans SemiBold"/>
              </a:rPr>
            </a:br>
            <a:r>
              <a:rPr lang="vi" sz="2600" b="0" i="0" u="none" strike="noStrike" dirty="0">
                <a:latin typeface="Public Sans SemiBold"/>
              </a:rPr>
              <a:t>người chăm sóc</a:t>
            </a:r>
            <a:endParaRPr sz="2600" dirty="0"/>
          </a:p>
        </p:txBody>
      </p:sp>
      <p:pic>
        <p:nvPicPr>
          <p:cNvPr id="282" name="Google Shape;282;p1"/>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777104" y="1269851"/>
            <a:ext cx="8553873" cy="4767733"/>
          </a:xfrm>
          <a:prstGeom prst="rect">
            <a:avLst/>
          </a:prstGeom>
          <a:noFill/>
          <a:ln>
            <a:noFill/>
          </a:ln>
        </p:spPr>
      </p:pic>
      <p:cxnSp>
        <p:nvCxnSpPr>
          <p:cNvPr id="18" name="Google Shape;18;p24"/>
          <p:cNvCxnSpPr>
            <a:cxnSpLocks noGrp="1" noRot="1" noMove="1" noResize="1" noEditPoints="1" noAdjustHandles="1" noChangeArrowheads="1" noChangeShapeType="1"/>
          </p:cNvCxnSpPr>
          <p:nvPr/>
        </p:nvCxnSpPr>
        <p:spPr>
          <a:xfrm>
            <a:off x="360000" y="2351324"/>
            <a:ext cx="6860197" cy="0"/>
          </a:xfrm>
          <a:prstGeom prst="straightConnector1">
            <a:avLst/>
          </a:prstGeom>
          <a:noFill/>
          <a:ln w="9525" cap="flat" cmpd="sng">
            <a:solidFill>
              <a:schemeClr val="accent1"/>
            </a:solidFill>
            <a:prstDash val="solid"/>
            <a:miter lim="8000"/>
            <a:headEnd type="none" w="sm" len="sm"/>
            <a:tailEnd type="none" w="sm" len="sm"/>
          </a:ln>
        </p:spPr>
      </p:cxnSp>
      <p:sp>
        <p:nvSpPr>
          <p:cNvPr id="2" name="Rectangle 1">
            <a:extLst>
              <a:ext uri="{FF2B5EF4-FFF2-40B4-BE49-F238E27FC236}">
                <a16:creationId xmlns:a16="http://schemas.microsoft.com/office/drawing/2014/main" id="{B11F98C0-2DC7-AA22-9FC3-17374B5FA344}"/>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2"/>
          <p:cNvSpPr txBox="1">
            <a:spLocks noGrp="1" noRot="1" noMove="1" noResize="1" noEditPoints="1" noAdjustHandles="1" noChangeArrowheads="1" noChangeShapeType="1"/>
          </p:cNvSpPr>
          <p:nvPr>
            <p:ph type="title"/>
          </p:nvPr>
        </p:nvSpPr>
        <p:spPr>
          <a:xfrm>
            <a:off x="5400000" y="360000"/>
            <a:ext cx="5400000" cy="1008000"/>
          </a:xfrm>
          <a:prstGeom prst="rect">
            <a:avLst/>
          </a:prstGeom>
          <a:noFill/>
          <a:ln>
            <a:noFill/>
          </a:ln>
        </p:spPr>
        <p:txBody>
          <a:bodyPr spcFirstLastPara="1" wrap="square" lIns="0" tIns="0" rIns="0" bIns="0" anchor="ctr" anchorCtr="0">
            <a:noAutofit/>
          </a:bodyPr>
          <a:lstStyle/>
          <a:p>
            <a:pPr marL="0" lvl="0" indent="0" algn="l" rtl="0">
              <a:lnSpc>
                <a:spcPct val="90000"/>
              </a:lnSpc>
              <a:spcBef>
                <a:spcPct val="0"/>
              </a:spcBef>
              <a:spcAft>
                <a:spcPct val="0"/>
              </a:spcAft>
              <a:buClr>
                <a:schemeClr val="accent1"/>
              </a:buClr>
              <a:buSzPts val="3600"/>
              <a:buFont typeface="Public Sans"/>
              <a:buNone/>
            </a:pPr>
            <a:r>
              <a:rPr lang="vi" sz="3400" b="0" i="0" u="none" strike="noStrike" dirty="0">
                <a:latin typeface="Public Sans"/>
              </a:rPr>
              <a:t>Lời Tri ân</a:t>
            </a:r>
            <a:r>
              <a:rPr lang="en-PH" sz="3400" dirty="0"/>
              <a:t> </a:t>
            </a:r>
            <a:r>
              <a:rPr lang="vi" sz="3400" b="0" i="0" u="none" strike="noStrike" dirty="0">
                <a:latin typeface="Public Sans"/>
              </a:rPr>
              <a:t>Đất nước</a:t>
            </a:r>
            <a:endParaRPr sz="3400" dirty="0"/>
          </a:p>
        </p:txBody>
      </p:sp>
      <p:sp>
        <p:nvSpPr>
          <p:cNvPr id="290" name="Google Shape;290;p2"/>
          <p:cNvSpPr txBox="1">
            <a:spLocks noGrp="1" noRot="1" noMove="1" noResize="1" noEditPoints="1" noAdjustHandles="1" noChangeArrowheads="1" noChangeShapeType="1"/>
          </p:cNvSpPr>
          <p:nvPr>
            <p:ph type="body" idx="1"/>
          </p:nvPr>
        </p:nvSpPr>
        <p:spPr>
          <a:xfrm>
            <a:off x="5400000" y="1800225"/>
            <a:ext cx="6408000" cy="4140000"/>
          </a:xfrm>
          <a:prstGeom prst="rect">
            <a:avLst/>
          </a:prstGeom>
          <a:noFill/>
          <a:ln>
            <a:noFill/>
          </a:ln>
        </p:spPr>
        <p:txBody>
          <a:bodyPr spcFirstLastPara="1" wrap="square" lIns="0" tIns="0" rIns="0" bIns="0" anchor="t" anchorCtr="0">
            <a:noAutofit/>
          </a:bodyPr>
          <a:lstStyle/>
          <a:p>
            <a:pPr marL="0" lvl="0" indent="0">
              <a:buClr>
                <a:srgbClr val="22272B"/>
              </a:buClr>
              <a:buSzPts val="1800"/>
            </a:pPr>
            <a:r>
              <a:rPr lang="vi" sz="1600" b="0" i="0" u="none" strike="noStrike" dirty="0">
                <a:solidFill>
                  <a:srgbClr val="22272B"/>
                </a:solidFill>
                <a:latin typeface="Public Sans Light"/>
              </a:rPr>
              <a:t>Tôi xin trân trọng ghi nhận những Người Trông coi Truyền thống của vùng đất nơi chúng ta đang gặp gỡ hôm nay. </a:t>
            </a:r>
            <a:r>
              <a:rPr lang="vi-VN" sz="1600" dirty="0"/>
              <a:t>Tôi xin bày tỏ lòng tôn kính đối với các Trưởng lão trong quá khứ và hiện tại, đồng thời tôn vinh sự đa dạng của các dân tộc Thổ dân cũng như nền văn hóa lâu đời và mối gắn kết bền chặt của họ với các vùng đất và vùng nước của NSW.</a:t>
            </a:r>
            <a:r>
              <a:rPr lang="vi" sz="1800" b="0" i="0" u="none" strike="noStrike" dirty="0">
                <a:solidFill>
                  <a:srgbClr val="22272B"/>
                </a:solidFill>
                <a:latin typeface="Public Sans Light"/>
              </a:rPr>
              <a:t> </a:t>
            </a:r>
            <a:endParaRPr dirty="0"/>
          </a:p>
          <a:p>
            <a:pPr marL="0" lvl="0" indent="0" algn="l" rtl="0">
              <a:lnSpc>
                <a:spcPct val="100000"/>
              </a:lnSpc>
              <a:spcBef>
                <a:spcPts val="1200"/>
              </a:spcBef>
              <a:spcAft>
                <a:spcPct val="0"/>
              </a:spcAft>
              <a:buClr>
                <a:srgbClr val="22272B"/>
              </a:buClr>
              <a:buSzPts val="1800"/>
              <a:buNone/>
            </a:pPr>
            <a:r>
              <a:rPr lang="vi" sz="1600" b="0" i="0" u="none" strike="noStrike" dirty="0">
                <a:solidFill>
                  <a:srgbClr val="22272B"/>
                </a:solidFill>
                <a:latin typeface="Public Sans Light"/>
              </a:rPr>
              <a:t>Tôi cũng xin ghi nhận và bày tỏ lòng tôn kính đối với những người tham dự/đồng nghiệp là Thổ dân và Cư dân Đảo Torres Strait đang cùng có mặt với chúng tôi ngày hôm nay.</a:t>
            </a:r>
            <a:endParaRPr sz="1600" b="1" dirty="0"/>
          </a:p>
        </p:txBody>
      </p:sp>
      <p:sp>
        <p:nvSpPr>
          <p:cNvPr id="291" name="Google Shape;291;p2"/>
          <p:cNvSpPr txBox="1">
            <a:spLocks noGrp="1" noRot="1" noMove="1" noResize="1" noEditPoints="1" noAdjustHandles="1" noChangeArrowheads="1" noChangeShapeType="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ct val="0"/>
              </a:spcBef>
              <a:spcAft>
                <a:spcPct val="0"/>
              </a:spcAft>
              <a:buClr>
                <a:srgbClr val="22272B"/>
              </a:buClr>
              <a:buSzPts val="1200"/>
              <a:buFont typeface="Public Sans Light"/>
              <a:buNone/>
            </a:pPr>
            <a:r>
              <a:rPr lang="vi" sz="1200" b="0" i="0" u="none" strike="noStrike" cap="none">
                <a:solidFill>
                  <a:srgbClr val="22272B"/>
                </a:solidFill>
                <a:latin typeface="Public Sans Light"/>
                <a:ea typeface="Public Sans Light"/>
                <a:cs typeface="Public Sans Light"/>
                <a:sym typeface="Public Sans Light"/>
              </a:rPr>
              <a:t>2</a:t>
            </a:r>
            <a:endParaRPr sz="1200" b="0" i="0" u="none" strike="noStrike" cap="none">
              <a:solidFill>
                <a:srgbClr val="22272B"/>
              </a:solidFill>
              <a:latin typeface="Public Sans Light"/>
              <a:ea typeface="Public Sans Light"/>
              <a:cs typeface="Public Sans Light"/>
              <a:sym typeface="Public Sans Light"/>
            </a:endParaRPr>
          </a:p>
        </p:txBody>
      </p:sp>
      <p:pic>
        <p:nvPicPr>
          <p:cNvPr id="292" name="Google Shape;292;p2"/>
          <p:cNvPicPr preferRelativeResize="0">
            <a:picLocks noGrp="1" noRot="1" noMove="1" noResize="1" noEditPoints="1" noAdjustHandles="1" noChangeArrowheads="1" noChangeShapeType="1" noCrop="1"/>
          </p:cNvPicPr>
          <p:nvPr>
            <p:ph type="pic" idx="2"/>
          </p:nvPr>
        </p:nvPicPr>
        <p:blipFill>
          <a:blip r:embed="rId3">
            <a:alphaModFix/>
          </a:blip>
          <a:srcRect l="42535" r="37233"/>
          <a:stretch>
            <a:fillRect/>
          </a:stretch>
        </p:blipFill>
        <p:spPr>
          <a:xfrm>
            <a:off x="0" y="0"/>
            <a:ext cx="5040313" cy="6858000"/>
          </a:xfrm>
          <a:prstGeom prst="rect">
            <a:avLst/>
          </a:prstGeom>
          <a:noFill/>
          <a:ln>
            <a:noFill/>
          </a:ln>
        </p:spPr>
      </p:pic>
      <p:sp>
        <p:nvSpPr>
          <p:cNvPr id="293" name="Google Shape;293;p2"/>
          <p:cNvSpPr txBox="1">
            <a:spLocks noGrp="1" noRot="1" noMove="1" noResize="1" noEditPoints="1" noAdjustHandles="1" noChangeArrowheads="1" noChangeShapeType="1"/>
          </p:cNvSpPr>
          <p:nvPr/>
        </p:nvSpPr>
        <p:spPr>
          <a:xfrm>
            <a:off x="2476500" y="6320665"/>
            <a:ext cx="2563814" cy="285335"/>
          </a:xfrm>
          <a:prstGeom prst="rect">
            <a:avLst/>
          </a:prstGeom>
          <a:solidFill>
            <a:srgbClr val="441170"/>
          </a:solidFill>
          <a:ln>
            <a:noFill/>
          </a:ln>
        </p:spPr>
        <p:txBody>
          <a:bodyPr spcFirstLastPara="1" wrap="square" lIns="76200" tIns="76200" rIns="76200" bIns="76200" anchor="ctr" anchorCtr="0">
            <a:noAutofit/>
          </a:bodyPr>
          <a:lstStyle/>
          <a:p>
            <a:pPr marL="0" marR="0" lvl="0" indent="0" algn="ctr" rtl="0">
              <a:lnSpc>
                <a:spcPct val="90000"/>
              </a:lnSpc>
              <a:spcBef>
                <a:spcPct val="0"/>
              </a:spcBef>
              <a:spcAft>
                <a:spcPct val="0"/>
              </a:spcAft>
              <a:buClr>
                <a:srgbClr val="FFFFFF"/>
              </a:buClr>
              <a:buSzPts val="1200"/>
              <a:buFont typeface="Public Sans"/>
              <a:buNone/>
            </a:pPr>
            <a:r>
              <a:rPr lang="vi" sz="1000" b="0" i="1" u="none" strike="noStrike" cap="none" dirty="0">
                <a:solidFill>
                  <a:srgbClr val="FFFFFF"/>
                </a:solidFill>
                <a:latin typeface="Public Sans"/>
                <a:ea typeface="Public Sans"/>
                <a:cs typeface="Public Sans"/>
                <a:sym typeface="Public Sans"/>
              </a:rPr>
              <a:t>Tác phẩm nghệ thuật của Dennis Golding</a:t>
            </a:r>
            <a:endParaRPr sz="1000" b="0" i="1" u="none" strike="noStrike" cap="none" dirty="0">
              <a:solidFill>
                <a:srgbClr val="FFFFFF"/>
              </a:solidFill>
              <a:latin typeface="Public Sans Light"/>
              <a:ea typeface="Public Sans Light"/>
              <a:cs typeface="Public Sans Light"/>
              <a:sym typeface="Public Sans Light"/>
            </a:endParaRPr>
          </a:p>
        </p:txBody>
      </p:sp>
      <p:sp>
        <p:nvSpPr>
          <p:cNvPr id="2" name="Rectangle 1">
            <a:extLst>
              <a:ext uri="{FF2B5EF4-FFF2-40B4-BE49-F238E27FC236}">
                <a16:creationId xmlns:a16="http://schemas.microsoft.com/office/drawing/2014/main" id="{F9C2F891-0AB2-7420-2CB4-A50E67046DC8}"/>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3"/>
          <p:cNvSpPr>
            <a:spLocks noGrp="1" noRot="1" noMove="1" noResize="1" noEditPoints="1" noAdjustHandles="1" noChangeArrowheads="1" noChangeShapeType="1"/>
          </p:cNvSpPr>
          <p:nvPr/>
        </p:nvSpPr>
        <p:spPr>
          <a:xfrm>
            <a:off x="838199" y="2031433"/>
            <a:ext cx="4684059" cy="40087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0" name="Google Shape;300;p3"/>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vi" sz="3400" b="0" i="0" u="none" strike="noStrike" dirty="0">
                <a:solidFill>
                  <a:srgbClr val="FFFFFF"/>
                </a:solidFill>
                <a:latin typeface="Public Sans"/>
              </a:rPr>
              <a:t>Phần giới thiệu</a:t>
            </a:r>
            <a:endParaRPr sz="3400" dirty="0"/>
          </a:p>
        </p:txBody>
      </p:sp>
      <p:sp>
        <p:nvSpPr>
          <p:cNvPr id="301" name="Google Shape;301;p3"/>
          <p:cNvSpPr>
            <a:spLocks noGrp="1" noRot="1" noMove="1" noResize="1" noEditPoints="1" noAdjustHandles="1" noChangeArrowheads="1" noChangeShapeType="1"/>
          </p:cNvSpPr>
          <p:nvPr/>
        </p:nvSpPr>
        <p:spPr>
          <a:xfrm>
            <a:off x="838199" y="2519864"/>
            <a:ext cx="4684059" cy="69186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2" name="Google Shape;302;p3"/>
          <p:cNvSpPr>
            <a:spLocks noGrp="1" noRot="1" noMove="1" noResize="1" noEditPoints="1" noAdjustHandles="1" noChangeArrowheads="1" noChangeShapeType="1"/>
          </p:cNvSpPr>
          <p:nvPr/>
        </p:nvSpPr>
        <p:spPr>
          <a:xfrm>
            <a:off x="838199" y="3318890"/>
            <a:ext cx="4684059" cy="69186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3" name="Google Shape;303;p3"/>
          <p:cNvSpPr>
            <a:spLocks noGrp="1" noRot="1" noMove="1" noResize="1" noEditPoints="1" noAdjustHandles="1" noChangeArrowheads="1" noChangeShapeType="1"/>
          </p:cNvSpPr>
          <p:nvPr/>
        </p:nvSpPr>
        <p:spPr>
          <a:xfrm>
            <a:off x="838199" y="4101378"/>
            <a:ext cx="4684059" cy="66530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4" name="Google Shape;304;p3"/>
          <p:cNvSpPr>
            <a:spLocks noGrp="1" noRot="1" noMove="1" noResize="1" noEditPoints="1" noAdjustHandles="1" noChangeArrowheads="1" noChangeShapeType="1"/>
          </p:cNvSpPr>
          <p:nvPr/>
        </p:nvSpPr>
        <p:spPr>
          <a:xfrm>
            <a:off x="838199" y="4845828"/>
            <a:ext cx="4684059" cy="7503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5" name="Google Shape;305;p3"/>
          <p:cNvSpPr txBox="1">
            <a:spLocks noGrp="1" noRot="1" noMove="1" noResize="1" noEditPoints="1" noAdjustHandles="1" noChangeArrowheads="1" noChangeShapeType="1"/>
          </p:cNvSpPr>
          <p:nvPr>
            <p:ph type="body" idx="4294967295"/>
          </p:nvPr>
        </p:nvSpPr>
        <p:spPr>
          <a:xfrm>
            <a:off x="851454" y="2042014"/>
            <a:ext cx="4563359" cy="3960000"/>
          </a:xfrm>
          <a:prstGeom prst="rect">
            <a:avLst/>
          </a:prstGeom>
          <a:noFill/>
          <a:ln>
            <a:noFill/>
          </a:ln>
        </p:spPr>
        <p:txBody>
          <a:bodyPr spcFirstLastPara="1" wrap="square" lIns="91425" tIns="45700" rIns="91425" bIns="45700" anchor="t" anchorCtr="0">
            <a:noAutofit/>
          </a:bodyPr>
          <a:lstStyle/>
          <a:p>
            <a:pPr marL="342900" lvl="0" indent="-342900">
              <a:buFont typeface="Arial"/>
              <a:buChar char="•"/>
            </a:pPr>
            <a:r>
              <a:rPr lang="en-PH" sz="1800" dirty="0"/>
              <a:t>Vaping </a:t>
            </a:r>
            <a:r>
              <a:rPr lang="en-PH" sz="1800" dirty="0" err="1"/>
              <a:t>ngày</a:t>
            </a:r>
            <a:r>
              <a:rPr lang="en-PH" sz="1800" dirty="0"/>
              <a:t> </a:t>
            </a:r>
            <a:r>
              <a:rPr lang="en-PH" sz="1800" dirty="0" err="1"/>
              <a:t>càng</a:t>
            </a:r>
            <a:r>
              <a:rPr lang="en-PH" sz="1800" dirty="0"/>
              <a:t> </a:t>
            </a:r>
            <a:r>
              <a:rPr lang="en-PH" sz="1800" dirty="0" err="1"/>
              <a:t>phổ</a:t>
            </a:r>
            <a:r>
              <a:rPr lang="en-PH" sz="1800" dirty="0"/>
              <a:t> </a:t>
            </a:r>
            <a:r>
              <a:rPr lang="en-PH" sz="1800" dirty="0" err="1"/>
              <a:t>biến</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Thanh thiếu niên có nhiều cách nhìn nhận khác nhau về vape</a:t>
            </a:r>
            <a:endParaRPr sz="1800" dirty="0"/>
          </a:p>
          <a:p>
            <a:pPr marL="342900" lvl="0" indent="-342900">
              <a:spcBef>
                <a:spcPts val="1800"/>
              </a:spcBef>
              <a:buFont typeface="Arial"/>
              <a:buChar char="•"/>
            </a:pPr>
            <a:r>
              <a:rPr lang="en-PH" sz="1800" dirty="0" err="1"/>
              <a:t>Từ</a:t>
            </a:r>
            <a:r>
              <a:rPr lang="en-PH" sz="1800" dirty="0"/>
              <a:t> </a:t>
            </a:r>
            <a:r>
              <a:rPr lang="en-PH" sz="1800" dirty="0" err="1"/>
              <a:t>sự</a:t>
            </a:r>
            <a:r>
              <a:rPr lang="en-PH" sz="1800" dirty="0"/>
              <a:t> </a:t>
            </a:r>
            <a:r>
              <a:rPr lang="en-PH" sz="1800" dirty="0" err="1"/>
              <a:t>tò</a:t>
            </a:r>
            <a:r>
              <a:rPr lang="en-PH" sz="1800" dirty="0"/>
              <a:t> </a:t>
            </a:r>
            <a:r>
              <a:rPr lang="en-PH" sz="1800" dirty="0" err="1"/>
              <a:t>mò</a:t>
            </a:r>
            <a:r>
              <a:rPr lang="en-PH" sz="1800" dirty="0"/>
              <a:t> </a:t>
            </a:r>
            <a:r>
              <a:rPr lang="en-PH" sz="1800" dirty="0" err="1"/>
              <a:t>đến</a:t>
            </a:r>
            <a:r>
              <a:rPr lang="en-PH" sz="1800" dirty="0"/>
              <a:t> </a:t>
            </a:r>
            <a:r>
              <a:rPr lang="en-PH" sz="1800" dirty="0" err="1"/>
              <a:t>quyết</a:t>
            </a:r>
            <a:r>
              <a:rPr lang="en-PH" sz="1800" dirty="0"/>
              <a:t> </a:t>
            </a:r>
            <a:r>
              <a:rPr lang="en-PH" sz="1800" dirty="0" err="1"/>
              <a:t>định</a:t>
            </a:r>
            <a:r>
              <a:rPr lang="en-PH" sz="1800" dirty="0"/>
              <a:t> vape hay </a:t>
            </a:r>
            <a:r>
              <a:rPr lang="en-PH" sz="1800" dirty="0" err="1"/>
              <a:t>không</a:t>
            </a:r>
            <a:r>
              <a:rPr lang="en-PH" sz="1800" dirty="0"/>
              <a:t> vape</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Cha mẹ và người chăm sóc có thể không biết phải nói gì</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Hướng dẫn này giúp bạn có những cuộc trò chuyện bình tĩnh và đơn giản</a:t>
            </a:r>
            <a:endParaRPr sz="1800" dirty="0"/>
          </a:p>
        </p:txBody>
      </p:sp>
      <p:pic>
        <p:nvPicPr>
          <p:cNvPr id="306" name="Google Shape;306;p3"/>
          <p:cNvPicPr preferRelativeResize="0">
            <a:picLocks noGrp="1" noRot="1" noMove="1" noResize="1" noEditPoints="1" noAdjustHandles="1" noChangeArrowheads="1" noChangeShapeType="1" noCrop="1"/>
          </p:cNvPicPr>
          <p:nvPr/>
        </p:nvPicPr>
        <p:blipFill>
          <a:blip r:embed="rId3">
            <a:alphaModFix/>
          </a:blip>
          <a:srcRect l="8047" t="1641" r="9456" b="-1641"/>
          <a:stretch>
            <a:fillRect/>
          </a:stretch>
        </p:blipFill>
        <p:spPr>
          <a:xfrm>
            <a:off x="5269581" y="2169218"/>
            <a:ext cx="6982048" cy="4791467"/>
          </a:xfrm>
          <a:prstGeom prst="rect">
            <a:avLst/>
          </a:prstGeom>
          <a:noFill/>
          <a:ln>
            <a:noFill/>
          </a:ln>
        </p:spPr>
      </p:pic>
      <p:sp>
        <p:nvSpPr>
          <p:cNvPr id="2" name="Rectangle 1">
            <a:extLst>
              <a:ext uri="{FF2B5EF4-FFF2-40B4-BE49-F238E27FC236}">
                <a16:creationId xmlns:a16="http://schemas.microsoft.com/office/drawing/2014/main" id="{164C48F8-AAC6-EF5C-4592-E59739E5272F}"/>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4"/>
          <p:cNvSpPr>
            <a:spLocks noGrp="1" noRot="1" noMove="1" noResize="1" noEditPoints="1" noAdjustHandles="1" noChangeArrowheads="1" noChangeShapeType="1"/>
          </p:cNvSpPr>
          <p:nvPr/>
        </p:nvSpPr>
        <p:spPr>
          <a:xfrm>
            <a:off x="838199" y="2066533"/>
            <a:ext cx="4684059" cy="743718"/>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3" name="Google Shape;313;p4"/>
          <p:cNvSpPr>
            <a:spLocks noGrp="1" noRot="1" noMove="1" noResize="1" noEditPoints="1" noAdjustHandles="1" noChangeArrowheads="1" noChangeShapeType="1"/>
          </p:cNvSpPr>
          <p:nvPr/>
        </p:nvSpPr>
        <p:spPr>
          <a:xfrm>
            <a:off x="838199" y="2022287"/>
            <a:ext cx="4684059" cy="97533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4" name="Google Shape;314;p4"/>
          <p:cNvSpPr>
            <a:spLocks noGrp="1" noRot="1" noMove="1" noResize="1" noEditPoints="1" noAdjustHandles="1" noChangeArrowheads="1" noChangeShapeType="1"/>
          </p:cNvSpPr>
          <p:nvPr/>
        </p:nvSpPr>
        <p:spPr>
          <a:xfrm>
            <a:off x="838199" y="3090041"/>
            <a:ext cx="4684059" cy="68296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5" name="Google Shape;315;p4"/>
          <p:cNvSpPr>
            <a:spLocks noGrp="1" noRot="1" noMove="1" noResize="1" noEditPoints="1" noAdjustHandles="1" noChangeArrowheads="1" noChangeShapeType="1"/>
          </p:cNvSpPr>
          <p:nvPr/>
        </p:nvSpPr>
        <p:spPr>
          <a:xfrm>
            <a:off x="838199" y="3855598"/>
            <a:ext cx="4684059" cy="39255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6" name="Google Shape;316;p4"/>
          <p:cNvSpPr>
            <a:spLocks noGrp="1" noRot="1" noMove="1" noResize="1" noEditPoints="1" noAdjustHandles="1" noChangeArrowheads="1" noChangeShapeType="1"/>
          </p:cNvSpPr>
          <p:nvPr/>
        </p:nvSpPr>
        <p:spPr>
          <a:xfrm>
            <a:off x="838199" y="4335405"/>
            <a:ext cx="4684059" cy="47472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7" name="Google Shape;317;p4"/>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vi" sz="3400" b="0" i="0" u="none" strike="noStrike" dirty="0">
                <a:solidFill>
                  <a:srgbClr val="FFFFFF"/>
                </a:solidFill>
                <a:latin typeface="Public Sans"/>
              </a:rPr>
              <a:t>Mục đích của hướng dẫn này</a:t>
            </a:r>
            <a:endParaRPr sz="3400" dirty="0"/>
          </a:p>
        </p:txBody>
      </p:sp>
      <p:sp>
        <p:nvSpPr>
          <p:cNvPr id="318" name="Google Shape;318;p4"/>
          <p:cNvSpPr txBox="1">
            <a:spLocks noGrp="1" noRot="1" noMove="1" noResize="1" noEditPoints="1" noAdjustHandles="1" noChangeArrowheads="1" noChangeShapeType="1"/>
          </p:cNvSpPr>
          <p:nvPr>
            <p:ph type="body" idx="4294967295"/>
          </p:nvPr>
        </p:nvSpPr>
        <p:spPr>
          <a:xfrm>
            <a:off x="839788" y="2033196"/>
            <a:ext cx="4446587" cy="3315456"/>
          </a:xfrm>
          <a:prstGeom prst="rect">
            <a:avLst/>
          </a:prstGeom>
          <a:noFill/>
          <a:ln>
            <a:noFill/>
          </a:ln>
        </p:spPr>
        <p:txBody>
          <a:bodyPr spcFirstLastPara="1" wrap="square" lIns="90000" tIns="46800" rIns="90000" bIns="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vi" sz="1800" b="0" i="0" u="none" strike="noStrike" dirty="0">
                <a:latin typeface="Public Sans Light"/>
              </a:rPr>
              <a:t>Giúp cha mẹ và người chăm sóc </a:t>
            </a:r>
            <a:br>
              <a:rPr lang="en-PH" sz="1800" b="0" i="0" u="none" strike="noStrike" dirty="0">
                <a:latin typeface="Public Sans Light"/>
              </a:rPr>
            </a:br>
            <a:r>
              <a:rPr lang="vi" sz="1800" b="0" i="0" u="none" strike="noStrike" dirty="0">
                <a:latin typeface="Public Sans Light"/>
              </a:rPr>
              <a:t>trò chuyện một cách an toàn và </a:t>
            </a:r>
            <a:br>
              <a:rPr lang="en-PH" sz="1800" b="0" i="0" u="none" strike="noStrike" dirty="0">
                <a:latin typeface="Public Sans Light"/>
              </a:rPr>
            </a:br>
            <a:r>
              <a:rPr lang="vi" sz="1800" b="0" i="0" u="none" strike="noStrike" dirty="0">
                <a:latin typeface="Public Sans Light"/>
              </a:rPr>
              <a:t>tôn trọng về vape</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Ngăn chặn thanh thiếu niên bắt </a:t>
            </a:r>
            <a:br>
              <a:rPr lang="en-PH" sz="1800" b="0" i="0" u="none" strike="noStrike" dirty="0">
                <a:latin typeface="Public Sans Light"/>
              </a:rPr>
            </a:br>
            <a:r>
              <a:rPr lang="vi" sz="1800" b="0" i="0" u="none" strike="noStrike" dirty="0">
                <a:latin typeface="Public Sans Light"/>
              </a:rPr>
              <a:t>đầu vape</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Hỗ trợ thanh thiếu niên bỏ vape</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Xây dựng lòng tin và giao tiếp cởi mở</a:t>
            </a:r>
            <a:endParaRPr sz="1800" dirty="0"/>
          </a:p>
        </p:txBody>
      </p:sp>
      <p:pic>
        <p:nvPicPr>
          <p:cNvPr id="319" name="Google Shape;319;p4"/>
          <p:cNvPicPr preferRelativeResize="0">
            <a:picLocks noGrp="1" noRot="1" noMove="1" noResize="1" noEditPoints="1" noAdjustHandles="1" noChangeArrowheads="1" noChangeShapeType="1" noCrop="1"/>
          </p:cNvPicPr>
          <p:nvPr/>
        </p:nvPicPr>
        <p:blipFill>
          <a:blip r:embed="rId3">
            <a:alphaModFix/>
          </a:blip>
          <a:srcRect l="6007" r="15399"/>
          <a:stretch>
            <a:fillRect/>
          </a:stretch>
        </p:blipFill>
        <p:spPr>
          <a:xfrm>
            <a:off x="5707626" y="2514600"/>
            <a:ext cx="6484374" cy="4343400"/>
          </a:xfrm>
          <a:prstGeom prst="rect">
            <a:avLst/>
          </a:prstGeom>
          <a:noFill/>
          <a:ln>
            <a:noFill/>
          </a:ln>
        </p:spPr>
      </p:pic>
      <p:sp>
        <p:nvSpPr>
          <p:cNvPr id="2" name="Rectangle 1">
            <a:extLst>
              <a:ext uri="{FF2B5EF4-FFF2-40B4-BE49-F238E27FC236}">
                <a16:creationId xmlns:a16="http://schemas.microsoft.com/office/drawing/2014/main" id="{D891B743-685E-A83B-968D-053E33AC4A9D}"/>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5"/>
          <p:cNvSpPr>
            <a:spLocks noGrp="1" noRot="1" noMove="1" noResize="1" noEditPoints="1" noAdjustHandles="1" noChangeArrowheads="1" noChangeShapeType="1"/>
          </p:cNvSpPr>
          <p:nvPr/>
        </p:nvSpPr>
        <p:spPr>
          <a:xfrm>
            <a:off x="838198" y="4897946"/>
            <a:ext cx="4978402" cy="61173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6" name="Google Shape;326;p5"/>
          <p:cNvSpPr>
            <a:spLocks noGrp="1" noRot="1" noMove="1" noResize="1" noEditPoints="1" noAdjustHandles="1" noChangeArrowheads="1" noChangeShapeType="1"/>
          </p:cNvSpPr>
          <p:nvPr/>
        </p:nvSpPr>
        <p:spPr>
          <a:xfrm>
            <a:off x="838198" y="2033588"/>
            <a:ext cx="4978402" cy="70961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7" name="Google Shape;327;p5"/>
          <p:cNvSpPr>
            <a:spLocks noGrp="1" noRot="1" noMove="1" noResize="1" noEditPoints="1" noAdjustHandles="1" noChangeArrowheads="1" noChangeShapeType="1"/>
          </p:cNvSpPr>
          <p:nvPr/>
        </p:nvSpPr>
        <p:spPr>
          <a:xfrm>
            <a:off x="838198" y="2822774"/>
            <a:ext cx="4978402" cy="40043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8" name="Google Shape;328;p5"/>
          <p:cNvSpPr>
            <a:spLocks noGrp="1" noRot="1" noMove="1" noResize="1" noEditPoints="1" noAdjustHandles="1" noChangeArrowheads="1" noChangeShapeType="1"/>
          </p:cNvSpPr>
          <p:nvPr/>
        </p:nvSpPr>
        <p:spPr>
          <a:xfrm>
            <a:off x="838198" y="3356271"/>
            <a:ext cx="4978402" cy="62045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9" name="Google Shape;329;p5"/>
          <p:cNvSpPr>
            <a:spLocks noGrp="1" noRot="1" noMove="1" noResize="1" noEditPoints="1" noAdjustHandles="1" noChangeArrowheads="1" noChangeShapeType="1"/>
          </p:cNvSpPr>
          <p:nvPr/>
        </p:nvSpPr>
        <p:spPr>
          <a:xfrm>
            <a:off x="838198" y="4089285"/>
            <a:ext cx="4978402" cy="69226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30" name="Google Shape;330;p5"/>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vi" sz="3400" b="0" i="0" u="none" strike="noStrike" dirty="0">
                <a:solidFill>
                  <a:srgbClr val="FFFFFF"/>
                </a:solidFill>
                <a:latin typeface="Public Sans"/>
              </a:rPr>
              <a:t>Cách sử dụng hướng dẫn này</a:t>
            </a:r>
            <a:endParaRPr sz="3400" dirty="0"/>
          </a:p>
        </p:txBody>
      </p:sp>
      <p:sp>
        <p:nvSpPr>
          <p:cNvPr id="331" name="Google Shape;331;p5"/>
          <p:cNvSpPr txBox="1">
            <a:spLocks noGrp="1" noRot="1" noMove="1" noResize="1" noEditPoints="1" noAdjustHandles="1" noChangeArrowheads="1" noChangeShapeType="1"/>
          </p:cNvSpPr>
          <p:nvPr>
            <p:ph type="body" idx="4294967295"/>
          </p:nvPr>
        </p:nvSpPr>
        <p:spPr>
          <a:xfrm>
            <a:off x="838198" y="2046572"/>
            <a:ext cx="4611626" cy="3432799"/>
          </a:xfrm>
          <a:prstGeom prst="rect">
            <a:avLst/>
          </a:prstGeom>
          <a:noFill/>
          <a:ln>
            <a:noFill/>
          </a:ln>
        </p:spPr>
        <p:txBody>
          <a:bodyPr spcFirstLastPara="1" wrap="square" lIns="90000" tIns="46800" rIns="90000" bIns="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vi" sz="1800" b="0" i="0" u="none" strike="noStrike" dirty="0">
                <a:latin typeface="Public Sans Light"/>
              </a:rPr>
              <a:t>Bạn không cần sử dụng toàn bộ </a:t>
            </a:r>
            <a:br>
              <a:rPr lang="en-PH" sz="1800" b="0" i="0" u="none" strike="noStrike" dirty="0">
                <a:latin typeface="Public Sans Light"/>
              </a:rPr>
            </a:br>
            <a:r>
              <a:rPr lang="vi" sz="1800" b="0" i="0" u="none" strike="noStrike" dirty="0">
                <a:latin typeface="Public Sans Light"/>
              </a:rPr>
              <a:t>hướng dẫn cùng một lúc</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Nói chuyện về vaping theo thời gian</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Chọn những phần phù hợp với gia đình và văn hóa của bạn</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Buổi trò chuyện có chút gượng gạo cũng không sao</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Giữ cho các cuộc trò chuyện cởi mở và mang tính hỗ trợ</a:t>
            </a:r>
            <a:endParaRPr sz="1800" dirty="0"/>
          </a:p>
        </p:txBody>
      </p:sp>
      <p:pic>
        <p:nvPicPr>
          <p:cNvPr id="332" name="Google Shape;332;p5"/>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5816600" y="2494545"/>
            <a:ext cx="6382112" cy="4387702"/>
          </a:xfrm>
          <a:prstGeom prst="rect">
            <a:avLst/>
          </a:prstGeom>
          <a:noFill/>
          <a:ln>
            <a:noFill/>
          </a:ln>
        </p:spPr>
      </p:pic>
      <p:sp>
        <p:nvSpPr>
          <p:cNvPr id="2" name="Rectangle 1">
            <a:extLst>
              <a:ext uri="{FF2B5EF4-FFF2-40B4-BE49-F238E27FC236}">
                <a16:creationId xmlns:a16="http://schemas.microsoft.com/office/drawing/2014/main" id="{90B99519-E391-D1F9-63BC-7741ADA105A8}"/>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6"/>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vi" sz="3400" b="0" i="0" u="none" strike="noStrike" dirty="0">
                <a:solidFill>
                  <a:srgbClr val="FFFFFF"/>
                </a:solidFill>
                <a:latin typeface="Public Sans"/>
              </a:rPr>
              <a:t>Thông tin nhanh: Các hóa chất </a:t>
            </a:r>
            <a:br>
              <a:rPr lang="en-PH" sz="3400" b="0" i="0" u="none" strike="noStrike" dirty="0">
                <a:solidFill>
                  <a:srgbClr val="FFFFFF"/>
                </a:solidFill>
                <a:latin typeface="Public Sans"/>
              </a:rPr>
            </a:br>
            <a:r>
              <a:rPr lang="vi" sz="3400" b="0" i="0" u="none" strike="noStrike" dirty="0">
                <a:solidFill>
                  <a:srgbClr val="FFFFFF"/>
                </a:solidFill>
                <a:latin typeface="Public Sans"/>
              </a:rPr>
              <a:t>trong vape</a:t>
            </a:r>
            <a:endParaRPr sz="3400" dirty="0"/>
          </a:p>
        </p:txBody>
      </p:sp>
      <p:sp>
        <p:nvSpPr>
          <p:cNvPr id="339" name="Google Shape;339;p6"/>
          <p:cNvSpPr>
            <a:spLocks noGrp="1" noRot="1" noMove="1" noResize="1" noEditPoints="1" noAdjustHandles="1" noChangeArrowheads="1" noChangeShapeType="1"/>
          </p:cNvSpPr>
          <p:nvPr/>
        </p:nvSpPr>
        <p:spPr>
          <a:xfrm>
            <a:off x="838198" y="5124349"/>
            <a:ext cx="4978402" cy="43825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0" name="Google Shape;340;p6"/>
          <p:cNvSpPr>
            <a:spLocks noGrp="1" noRot="1" noMove="1" noResize="1" noEditPoints="1" noAdjustHandles="1" noChangeArrowheads="1" noChangeShapeType="1"/>
          </p:cNvSpPr>
          <p:nvPr/>
        </p:nvSpPr>
        <p:spPr>
          <a:xfrm>
            <a:off x="838198" y="1966913"/>
            <a:ext cx="4978402" cy="50164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1" name="Google Shape;341;p6"/>
          <p:cNvSpPr>
            <a:spLocks noGrp="1" noRot="1" noMove="1" noResize="1" noEditPoints="1" noAdjustHandles="1" noChangeArrowheads="1" noChangeShapeType="1"/>
          </p:cNvSpPr>
          <p:nvPr/>
        </p:nvSpPr>
        <p:spPr>
          <a:xfrm>
            <a:off x="838198" y="2531671"/>
            <a:ext cx="4978402" cy="95125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2" name="Google Shape;342;p6"/>
          <p:cNvSpPr>
            <a:spLocks noGrp="1" noRot="1" noMove="1" noResize="1" noEditPoints="1" noAdjustHandles="1" noChangeArrowheads="1" noChangeShapeType="1"/>
          </p:cNvSpPr>
          <p:nvPr/>
        </p:nvSpPr>
        <p:spPr>
          <a:xfrm>
            <a:off x="841712" y="3568452"/>
            <a:ext cx="4978402" cy="65573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3" name="Google Shape;343;p6"/>
          <p:cNvSpPr>
            <a:spLocks noGrp="1" noRot="1" noMove="1" noResize="1" noEditPoints="1" noAdjustHandles="1" noChangeArrowheads="1" noChangeShapeType="1"/>
          </p:cNvSpPr>
          <p:nvPr/>
        </p:nvSpPr>
        <p:spPr>
          <a:xfrm>
            <a:off x="838198" y="4305440"/>
            <a:ext cx="4978402" cy="73318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4" name="Google Shape;344;p6"/>
          <p:cNvSpPr txBox="1">
            <a:spLocks noGrp="1" noRot="1" noMove="1" noResize="1" noEditPoints="1" noAdjustHandles="1" noChangeArrowheads="1" noChangeShapeType="1"/>
          </p:cNvSpPr>
          <p:nvPr>
            <p:ph type="body" idx="4294967295"/>
          </p:nvPr>
        </p:nvSpPr>
        <p:spPr>
          <a:xfrm>
            <a:off x="838199" y="2024063"/>
            <a:ext cx="4849902" cy="4351338"/>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vi" sz="1800" b="0" i="0" u="none" strike="noStrike" dirty="0">
                <a:latin typeface="Public Sans Light"/>
              </a:rPr>
              <a:t>Hầu hết các loại vape đều chứa nicotine</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Lượng nicotine trong một vape loại </a:t>
            </a:r>
            <a:br>
              <a:rPr lang="en-PH" sz="1800" b="0" i="0" u="none" strike="noStrike" dirty="0">
                <a:latin typeface="Public Sans Light"/>
              </a:rPr>
            </a:br>
            <a:r>
              <a:rPr lang="vi" sz="1800" b="0" i="0" u="none" strike="noStrike" dirty="0">
                <a:latin typeface="Public Sans Light"/>
              </a:rPr>
              <a:t>6.000 "hơi" có thể tương đương với </a:t>
            </a:r>
            <a:br>
              <a:rPr lang="en-PH" sz="1800" b="0" i="0" u="none" strike="noStrike" dirty="0">
                <a:latin typeface="Public Sans Light"/>
              </a:rPr>
            </a:br>
            <a:r>
              <a:rPr lang="vi" sz="1800" b="0" i="0" u="none" strike="noStrike" dirty="0">
                <a:latin typeface="Public Sans Light"/>
              </a:rPr>
              <a:t>400 điếu thuốc lá </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Vape chứa các hóa chất độc hại và kim loại nặng</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Những hóa chất này có thể gây hại cho phổi, tim và các cơ quan khác của bạn</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Vape gây hại</a:t>
            </a:r>
            <a:endParaRPr sz="1800" dirty="0"/>
          </a:p>
          <a:p>
            <a:pPr marL="342900" lvl="0" indent="-215900" algn="l" rtl="0">
              <a:lnSpc>
                <a:spcPct val="100000"/>
              </a:lnSpc>
              <a:spcBef>
                <a:spcPts val="1800"/>
              </a:spcBef>
              <a:spcAft>
                <a:spcPct val="0"/>
              </a:spcAft>
              <a:buClr>
                <a:schemeClr val="dk1"/>
              </a:buClr>
              <a:buSzPts val="2000"/>
              <a:buFont typeface="Arial"/>
              <a:buNone/>
            </a:pPr>
            <a:endParaRPr sz="1800" dirty="0"/>
          </a:p>
        </p:txBody>
      </p:sp>
      <p:pic>
        <p:nvPicPr>
          <p:cNvPr id="345" name="Google Shape;345;p6"/>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739132" y="2418128"/>
            <a:ext cx="8725801" cy="4461137"/>
          </a:xfrm>
          <a:prstGeom prst="rect">
            <a:avLst/>
          </a:prstGeom>
          <a:noFill/>
          <a:ln>
            <a:noFill/>
          </a:ln>
        </p:spPr>
      </p:pic>
      <p:sp>
        <p:nvSpPr>
          <p:cNvPr id="2" name="Rectangle 1">
            <a:extLst>
              <a:ext uri="{FF2B5EF4-FFF2-40B4-BE49-F238E27FC236}">
                <a16:creationId xmlns:a16="http://schemas.microsoft.com/office/drawing/2014/main" id="{50DC4686-6B49-4309-5436-72C7428B553B}"/>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7"/>
          <p:cNvSpPr>
            <a:spLocks noGrp="1" noRot="1" noMove="1" noResize="1" noEditPoints="1" noAdjustHandles="1" noChangeArrowheads="1" noChangeShapeType="1"/>
          </p:cNvSpPr>
          <p:nvPr/>
        </p:nvSpPr>
        <p:spPr>
          <a:xfrm>
            <a:off x="839788" y="3321580"/>
            <a:ext cx="4978402" cy="95514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2" name="Google Shape;352;p7"/>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vi" sz="3400" b="0" i="0" u="none" strike="noStrike" dirty="0">
                <a:solidFill>
                  <a:srgbClr val="FFFFFF"/>
                </a:solidFill>
                <a:latin typeface="Public Sans"/>
              </a:rPr>
              <a:t>Thông tin nhanh: Tác động đến </a:t>
            </a:r>
            <a:br>
              <a:rPr lang="en-PH" sz="3400" b="0" i="0" u="none" strike="noStrike" dirty="0">
                <a:solidFill>
                  <a:srgbClr val="FFFFFF"/>
                </a:solidFill>
                <a:latin typeface="Public Sans"/>
              </a:rPr>
            </a:br>
            <a:r>
              <a:rPr lang="vi" sz="3400" b="0" i="0" u="none" strike="noStrike" dirty="0">
                <a:solidFill>
                  <a:srgbClr val="FFFFFF"/>
                </a:solidFill>
                <a:latin typeface="Public Sans"/>
              </a:rPr>
              <a:t>sức khỏe</a:t>
            </a:r>
            <a:endParaRPr sz="3400" dirty="0"/>
          </a:p>
        </p:txBody>
      </p:sp>
      <p:sp>
        <p:nvSpPr>
          <p:cNvPr id="353" name="Google Shape;353;p7"/>
          <p:cNvSpPr>
            <a:spLocks noGrp="1" noRot="1" noMove="1" noResize="1" noEditPoints="1" noAdjustHandles="1" noChangeArrowheads="1" noChangeShapeType="1"/>
          </p:cNvSpPr>
          <p:nvPr/>
        </p:nvSpPr>
        <p:spPr>
          <a:xfrm>
            <a:off x="838200" y="4375944"/>
            <a:ext cx="4978402" cy="95514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4" name="Google Shape;354;p7"/>
          <p:cNvSpPr>
            <a:spLocks noGrp="1" noRot="1" noMove="1" noResize="1" noEditPoints="1" noAdjustHandles="1" noChangeArrowheads="1" noChangeShapeType="1"/>
          </p:cNvSpPr>
          <p:nvPr/>
        </p:nvSpPr>
        <p:spPr>
          <a:xfrm>
            <a:off x="839788" y="2033588"/>
            <a:ext cx="4978402" cy="68103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5" name="Google Shape;355;p7"/>
          <p:cNvSpPr>
            <a:spLocks noGrp="1" noRot="1" noMove="1" noResize="1" noEditPoints="1" noAdjustHandles="1" noChangeArrowheads="1" noChangeShapeType="1"/>
          </p:cNvSpPr>
          <p:nvPr/>
        </p:nvSpPr>
        <p:spPr>
          <a:xfrm>
            <a:off x="839788" y="2786686"/>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6" name="Google Shape;356;p7"/>
          <p:cNvSpPr txBox="1">
            <a:spLocks noGrp="1" noRot="1" noMove="1" noResize="1" noEditPoints="1" noAdjustHandles="1" noChangeArrowheads="1" noChangeShapeType="1"/>
          </p:cNvSpPr>
          <p:nvPr>
            <p:ph type="body" idx="4294967295"/>
          </p:nvPr>
        </p:nvSpPr>
        <p:spPr>
          <a:xfrm>
            <a:off x="838200" y="2028825"/>
            <a:ext cx="4635500" cy="4351338"/>
          </a:xfrm>
          <a:prstGeom prst="rect">
            <a:avLst/>
          </a:prstGeom>
          <a:noFill/>
          <a:ln>
            <a:noFill/>
          </a:ln>
        </p:spPr>
        <p:txBody>
          <a:bodyPr spcFirstLastPara="1" wrap="square" lIns="90000" tIns="46800" rIns="90000" bIns="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vi" sz="1800" b="0" i="0" u="none" strike="noStrike" dirty="0">
                <a:latin typeface="Public Sans Light"/>
              </a:rPr>
              <a:t>Vaping sẽ đưa hóa chất vào phổi và </a:t>
            </a:r>
            <a:br>
              <a:rPr lang="en-PH" sz="1800" b="0" i="0" u="none" strike="noStrike" dirty="0">
                <a:latin typeface="Public Sans Light"/>
              </a:rPr>
            </a:br>
            <a:r>
              <a:rPr lang="vi" sz="1800" b="0" i="0" u="none" strike="noStrike" dirty="0">
                <a:latin typeface="Public Sans Light"/>
              </a:rPr>
              <a:t>gây ra các vấn đề về thở</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Nicotine có thể gây hại cho não bộ</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Nó có thể khiến bạn gặp khó khăn </a:t>
            </a:r>
            <a:br>
              <a:rPr lang="en-PH" sz="1800" b="0" i="0" u="none" strike="noStrike" dirty="0">
                <a:latin typeface="Public Sans Light"/>
              </a:rPr>
            </a:br>
            <a:r>
              <a:rPr lang="vi" sz="1800" b="0" i="0" u="none" strike="noStrike" dirty="0">
                <a:latin typeface="Public Sans Light"/>
              </a:rPr>
              <a:t>hơn trong học tập, tập trung và </a:t>
            </a:r>
            <a:br>
              <a:rPr lang="en-PH" sz="1800" b="0" i="0" u="none" strike="noStrike" dirty="0">
                <a:latin typeface="Public Sans Light"/>
              </a:rPr>
            </a:br>
            <a:r>
              <a:rPr lang="vi" sz="1800" b="0" i="0" u="none" strike="noStrike" dirty="0">
                <a:latin typeface="Public Sans Light"/>
              </a:rPr>
              <a:t>kiểm soát cảm xúc</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Vaping có thể dẫn đến nghiện và </a:t>
            </a:r>
            <a:br>
              <a:rPr lang="en-PH" sz="1800" b="0" i="0" u="none" strike="noStrike" dirty="0">
                <a:latin typeface="Public Sans Light"/>
              </a:rPr>
            </a:br>
            <a:r>
              <a:rPr lang="vi" sz="1800" b="0" i="0" u="none" strike="noStrike" dirty="0">
                <a:latin typeface="Public Sans Light"/>
              </a:rPr>
              <a:t>làm tăng nguy cơ hút thuốc lá </a:t>
            </a:r>
            <a:br>
              <a:rPr lang="en-PH" sz="1800" b="0" i="0" u="none" strike="noStrike" dirty="0">
                <a:latin typeface="Public Sans Light"/>
              </a:rPr>
            </a:br>
            <a:r>
              <a:rPr lang="vi" sz="1800" b="0" i="0" u="none" strike="noStrike" dirty="0">
                <a:latin typeface="Public Sans Light"/>
              </a:rPr>
              <a:t>truyền thống</a:t>
            </a:r>
            <a:endParaRPr sz="1800" dirty="0"/>
          </a:p>
          <a:p>
            <a:pPr marL="342900" lvl="0" indent="-215900" algn="l" rtl="0">
              <a:lnSpc>
                <a:spcPct val="100000"/>
              </a:lnSpc>
              <a:spcBef>
                <a:spcPts val="1800"/>
              </a:spcBef>
              <a:spcAft>
                <a:spcPct val="0"/>
              </a:spcAft>
              <a:buClr>
                <a:schemeClr val="dk1"/>
              </a:buClr>
              <a:buSzPts val="2000"/>
              <a:buFont typeface="Arial"/>
              <a:buNone/>
            </a:pPr>
            <a:endParaRPr sz="1800" dirty="0"/>
          </a:p>
          <a:p>
            <a:pPr marL="342900" lvl="0" indent="-215900" algn="l" rtl="0">
              <a:lnSpc>
                <a:spcPct val="100000"/>
              </a:lnSpc>
              <a:spcBef>
                <a:spcPts val="1800"/>
              </a:spcBef>
              <a:spcAft>
                <a:spcPct val="0"/>
              </a:spcAft>
              <a:buClr>
                <a:schemeClr val="dk1"/>
              </a:buClr>
              <a:buSzPts val="2000"/>
              <a:buFont typeface="Arial"/>
              <a:buNone/>
            </a:pPr>
            <a:endParaRPr sz="1800" dirty="0"/>
          </a:p>
        </p:txBody>
      </p:sp>
      <p:pic>
        <p:nvPicPr>
          <p:cNvPr id="357" name="Google Shape;357;p7"/>
          <p:cNvPicPr preferRelativeResize="0">
            <a:picLocks noGrp="1" noRot="1" noMove="1" noResize="1" noEditPoints="1" noAdjustHandles="1" noChangeArrowheads="1" noChangeShapeType="1" noCrop="1"/>
          </p:cNvPicPr>
          <p:nvPr/>
        </p:nvPicPr>
        <p:blipFill>
          <a:blip r:embed="rId3">
            <a:alphaModFix/>
          </a:blip>
          <a:srcRect r="14300"/>
          <a:stretch>
            <a:fillRect/>
          </a:stretch>
        </p:blipFill>
        <p:spPr>
          <a:xfrm>
            <a:off x="5097578" y="2108728"/>
            <a:ext cx="7094422" cy="6265999"/>
          </a:xfrm>
          <a:prstGeom prst="rect">
            <a:avLst/>
          </a:prstGeom>
          <a:noFill/>
          <a:ln>
            <a:noFill/>
          </a:ln>
        </p:spPr>
      </p:pic>
      <p:sp>
        <p:nvSpPr>
          <p:cNvPr id="2" name="Rectangle 1">
            <a:extLst>
              <a:ext uri="{FF2B5EF4-FFF2-40B4-BE49-F238E27FC236}">
                <a16:creationId xmlns:a16="http://schemas.microsoft.com/office/drawing/2014/main" id="{58C4559C-C181-1FDD-06C6-BD2E397AB227}"/>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8"/>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vi" sz="3400" b="0" i="0" u="none" strike="noStrike" dirty="0">
                <a:solidFill>
                  <a:srgbClr val="FFFFFF"/>
                </a:solidFill>
                <a:latin typeface="Public Sans"/>
              </a:rPr>
              <a:t>Thông tin nhanh: Luật pháp ở Úc</a:t>
            </a:r>
            <a:endParaRPr sz="3400" dirty="0"/>
          </a:p>
        </p:txBody>
      </p:sp>
      <p:sp>
        <p:nvSpPr>
          <p:cNvPr id="364" name="Google Shape;364;p8"/>
          <p:cNvSpPr>
            <a:spLocks noGrp="1" noRot="1" noMove="1" noResize="1" noEditPoints="1" noAdjustHandles="1" noChangeArrowheads="1" noChangeShapeType="1"/>
          </p:cNvSpPr>
          <p:nvPr/>
        </p:nvSpPr>
        <p:spPr>
          <a:xfrm>
            <a:off x="0" y="-1140173"/>
            <a:ext cx="12192000" cy="25904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ct val="0"/>
              </a:spcBef>
              <a:spcAft>
                <a:spcPct val="0"/>
              </a:spcAft>
              <a:buClr>
                <a:schemeClr val="dk1"/>
              </a:buClr>
              <a:buSzPts val="1100"/>
              <a:buFont typeface="Public Sans"/>
              <a:buNone/>
            </a:pPr>
            <a:r>
              <a:rPr lang="vi" sz="1100" b="0" i="0" u="none" strike="noStrike" cap="none">
                <a:solidFill>
                  <a:srgbClr val="FF0000"/>
                </a:solidFill>
                <a:latin typeface="Public Sans Light"/>
                <a:ea typeface="Public Sans Light"/>
                <a:cs typeface="Public Sans Light"/>
                <a:sym typeface="Public Sans Light"/>
              </a:rPr>
              <a:t>Những người</a:t>
            </a:r>
            <a:r>
              <a:rPr lang="vi" sz="1100" b="0" i="0" u="none" strike="noStrike" cap="none">
                <a:solidFill>
                  <a:srgbClr val="22272B"/>
                </a:solidFill>
                <a:latin typeface="Public Sans"/>
                <a:ea typeface="Public Sans"/>
                <a:cs typeface="Public Sans"/>
                <a:sym typeface="Public Sans"/>
              </a:rPr>
              <a:t> sở hữu vape cho mục đích sử dụng cá nhân không thuộc đối tượng áp dụng của các luật này</a:t>
            </a:r>
            <a:endParaRPr sz="1800" b="0" i="0" u="none" strike="noStrike" cap="none">
              <a:solidFill>
                <a:schemeClr val="dk1"/>
              </a:solidFill>
              <a:latin typeface="Arial"/>
              <a:ea typeface="Arial"/>
              <a:cs typeface="Arial"/>
              <a:sym typeface="Arial"/>
            </a:endParaRPr>
          </a:p>
        </p:txBody>
      </p:sp>
      <p:sp>
        <p:nvSpPr>
          <p:cNvPr id="365" name="Google Shape;365;p8"/>
          <p:cNvSpPr>
            <a:spLocks noGrp="1" noRot="1" noMove="1" noResize="1" noEditPoints="1" noAdjustHandles="1" noChangeArrowheads="1" noChangeShapeType="1"/>
          </p:cNvSpPr>
          <p:nvPr/>
        </p:nvSpPr>
        <p:spPr>
          <a:xfrm>
            <a:off x="259976" y="-452719"/>
            <a:ext cx="12192000" cy="266609"/>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ct val="0"/>
              </a:spcBef>
              <a:spcAft>
                <a:spcPct val="0"/>
              </a:spcAft>
              <a:buClr>
                <a:schemeClr val="dk1"/>
              </a:buClr>
              <a:buSzPts val="1100"/>
              <a:buFont typeface="Public Sans"/>
              <a:buNone/>
            </a:pPr>
            <a:r>
              <a:rPr lang="vi" sz="1100" b="0" i="0" u="none" strike="noStrike" cap="none">
                <a:solidFill>
                  <a:srgbClr val="FF0000"/>
                </a:solidFill>
                <a:latin typeface="Public Sans Light"/>
                <a:ea typeface="Public Sans Light"/>
                <a:cs typeface="Public Sans Light"/>
                <a:sym typeface="Public Sans Light"/>
              </a:rPr>
              <a:t>Những người</a:t>
            </a:r>
            <a:r>
              <a:rPr lang="vi" sz="1100" b="0" i="0" u="none" strike="noStrike" cap="none">
                <a:solidFill>
                  <a:srgbClr val="22272B"/>
                </a:solidFill>
                <a:latin typeface="Public Sans"/>
                <a:ea typeface="Public Sans"/>
                <a:cs typeface="Public Sans"/>
                <a:sym typeface="Public Sans"/>
              </a:rPr>
              <a:t> sở hữu vape cho mục đích sử dụng cá nhân không thuộc đối tượng áp dụng của các luật này</a:t>
            </a:r>
            <a:endParaRPr sz="1800" b="0" i="0" u="none" strike="noStrike" cap="none">
              <a:solidFill>
                <a:schemeClr val="dk1"/>
              </a:solidFill>
              <a:latin typeface="Arial"/>
              <a:ea typeface="Arial"/>
              <a:cs typeface="Arial"/>
              <a:sym typeface="Arial"/>
            </a:endParaRPr>
          </a:p>
        </p:txBody>
      </p:sp>
      <p:pic>
        <p:nvPicPr>
          <p:cNvPr id="366" name="Google Shape;366;p8"/>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6375400" y="2413295"/>
            <a:ext cx="5956300" cy="4508500"/>
          </a:xfrm>
          <a:prstGeom prst="rect">
            <a:avLst/>
          </a:prstGeom>
          <a:noFill/>
          <a:ln>
            <a:noFill/>
          </a:ln>
        </p:spPr>
      </p:pic>
      <p:sp>
        <p:nvSpPr>
          <p:cNvPr id="367" name="Google Shape;367;p8"/>
          <p:cNvSpPr>
            <a:spLocks noGrp="1" noRot="1" noMove="1" noResize="1" noEditPoints="1" noAdjustHandles="1" noChangeArrowheads="1" noChangeShapeType="1"/>
          </p:cNvSpPr>
          <p:nvPr/>
        </p:nvSpPr>
        <p:spPr>
          <a:xfrm>
            <a:off x="838200" y="2013783"/>
            <a:ext cx="4968875" cy="70495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68" name="Google Shape;368;p8"/>
          <p:cNvSpPr>
            <a:spLocks noGrp="1" noRot="1" noMove="1" noResize="1" noEditPoints="1" noAdjustHandles="1" noChangeArrowheads="1" noChangeShapeType="1"/>
          </p:cNvSpPr>
          <p:nvPr/>
        </p:nvSpPr>
        <p:spPr>
          <a:xfrm>
            <a:off x="839788" y="3289271"/>
            <a:ext cx="4968875" cy="70495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69" name="Google Shape;369;p8"/>
          <p:cNvSpPr>
            <a:spLocks noGrp="1" noRot="1" noMove="1" noResize="1" noEditPoints="1" noAdjustHandles="1" noChangeArrowheads="1" noChangeShapeType="1"/>
          </p:cNvSpPr>
          <p:nvPr/>
        </p:nvSpPr>
        <p:spPr>
          <a:xfrm>
            <a:off x="838200" y="4848520"/>
            <a:ext cx="4968875" cy="70495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0" name="Google Shape;370;p8"/>
          <p:cNvSpPr>
            <a:spLocks noGrp="1" noRot="1" noMove="1" noResize="1" noEditPoints="1" noAdjustHandles="1" noChangeArrowheads="1" noChangeShapeType="1"/>
          </p:cNvSpPr>
          <p:nvPr/>
        </p:nvSpPr>
        <p:spPr>
          <a:xfrm>
            <a:off x="839788" y="2792914"/>
            <a:ext cx="4968875" cy="39796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1" name="Google Shape;371;p8"/>
          <p:cNvSpPr>
            <a:spLocks noGrp="1" noRot="1" noMove="1" noResize="1" noEditPoints="1" noAdjustHandles="1" noChangeArrowheads="1" noChangeShapeType="1"/>
          </p:cNvSpPr>
          <p:nvPr/>
        </p:nvSpPr>
        <p:spPr>
          <a:xfrm>
            <a:off x="839788" y="4057258"/>
            <a:ext cx="4968875" cy="70495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2" name="Google Shape;372;p8"/>
          <p:cNvSpPr txBox="1">
            <a:spLocks noGrp="1" noRot="1" noMove="1" noResize="1" noEditPoints="1" noAdjustHandles="1" noChangeArrowheads="1" noChangeShapeType="1"/>
          </p:cNvSpPr>
          <p:nvPr/>
        </p:nvSpPr>
        <p:spPr>
          <a:xfrm>
            <a:off x="839788" y="2024063"/>
            <a:ext cx="4967287" cy="353789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ct val="0"/>
              </a:spcBef>
              <a:spcAft>
                <a:spcPct val="0"/>
              </a:spcAft>
              <a:buClr>
                <a:schemeClr val="dk1"/>
              </a:buClr>
              <a:buSzPts val="2000"/>
              <a:buFont typeface="Arial"/>
              <a:buChar char="•"/>
            </a:pPr>
            <a:r>
              <a:rPr lang="vi" sz="1800" b="0" i="0" u="none" strike="noStrike" cap="none" dirty="0">
                <a:solidFill>
                  <a:srgbClr val="22272B"/>
                </a:solidFill>
                <a:latin typeface="Public Sans Light"/>
                <a:ea typeface="Public Sans Light"/>
                <a:cs typeface="Public Sans Light"/>
                <a:sym typeface="Public Sans Light"/>
              </a:rPr>
              <a:t>Vape chỉ được bán hợp pháp tại các </a:t>
            </a:r>
            <a:br>
              <a:rPr lang="en-PH" sz="1800" b="0" i="0" u="none" strike="noStrike" cap="none" dirty="0">
                <a:solidFill>
                  <a:srgbClr val="22272B"/>
                </a:solidFill>
                <a:latin typeface="Public Sans Light"/>
                <a:ea typeface="Public Sans Light"/>
                <a:cs typeface="Public Sans Light"/>
                <a:sym typeface="Public Sans Light"/>
              </a:rPr>
            </a:br>
            <a:r>
              <a:rPr lang="vi" sz="1800" b="0" i="0" u="none" strike="noStrike" cap="none" dirty="0">
                <a:solidFill>
                  <a:srgbClr val="22272B"/>
                </a:solidFill>
                <a:latin typeface="Public Sans Light"/>
                <a:ea typeface="Public Sans Light"/>
                <a:cs typeface="Public Sans Light"/>
                <a:sym typeface="Public Sans Light"/>
              </a:rPr>
              <a:t>hiệu thuốc</a:t>
            </a:r>
            <a:endParaRPr sz="1800" dirty="0"/>
          </a:p>
          <a:p>
            <a:pPr marL="342900" marR="0" lvl="0" indent="-342900" algn="l" rtl="0">
              <a:lnSpc>
                <a:spcPct val="100000"/>
              </a:lnSpc>
              <a:spcBef>
                <a:spcPts val="1800"/>
              </a:spcBef>
              <a:spcAft>
                <a:spcPct val="0"/>
              </a:spcAft>
              <a:buClr>
                <a:schemeClr val="dk1"/>
              </a:buClr>
              <a:buSzPts val="2000"/>
              <a:buFont typeface="Arial"/>
              <a:buChar char="•"/>
            </a:pPr>
            <a:r>
              <a:rPr lang="vi" sz="1800" b="0" i="0" u="none" strike="noStrike" cap="none" dirty="0">
                <a:solidFill>
                  <a:srgbClr val="22272B"/>
                </a:solidFill>
                <a:latin typeface="Public Sans Light"/>
                <a:ea typeface="Public Sans Light"/>
                <a:cs typeface="Public Sans Light"/>
                <a:sym typeface="Public Sans Light"/>
              </a:rPr>
              <a:t>Người dưới 18 tuổi cần có đơn thuốc </a:t>
            </a:r>
            <a:endParaRPr sz="1800" dirty="0"/>
          </a:p>
          <a:p>
            <a:pPr marL="342900" marR="0" lvl="0" indent="-342900" algn="l" rtl="0">
              <a:lnSpc>
                <a:spcPct val="100000"/>
              </a:lnSpc>
              <a:spcBef>
                <a:spcPts val="1800"/>
              </a:spcBef>
              <a:spcAft>
                <a:spcPct val="0"/>
              </a:spcAft>
              <a:buClr>
                <a:schemeClr val="dk1"/>
              </a:buClr>
              <a:buSzPts val="2000"/>
              <a:buFont typeface="Arial"/>
              <a:buChar char="•"/>
            </a:pPr>
            <a:r>
              <a:rPr lang="vi" sz="1800" b="0" i="0" u="none" strike="noStrike" cap="none" dirty="0">
                <a:solidFill>
                  <a:srgbClr val="22272B"/>
                </a:solidFill>
                <a:latin typeface="Public Sans Light"/>
                <a:ea typeface="Public Sans Light"/>
                <a:cs typeface="Public Sans Light"/>
                <a:sym typeface="Public Sans Light"/>
              </a:rPr>
              <a:t>Hầu hết các vape bán trong cửa hàng </a:t>
            </a:r>
            <a:br>
              <a:rPr lang="en-PH" sz="1800" b="0" i="0" u="none" strike="noStrike" cap="none" dirty="0">
                <a:solidFill>
                  <a:srgbClr val="22272B"/>
                </a:solidFill>
                <a:latin typeface="Public Sans Light"/>
                <a:ea typeface="Public Sans Light"/>
                <a:cs typeface="Public Sans Light"/>
                <a:sym typeface="Public Sans Light"/>
              </a:rPr>
            </a:br>
            <a:r>
              <a:rPr lang="vi" sz="1800" b="0" i="0" u="none" strike="noStrike" cap="none" dirty="0">
                <a:solidFill>
                  <a:srgbClr val="22272B"/>
                </a:solidFill>
                <a:latin typeface="Public Sans Light"/>
                <a:ea typeface="Public Sans Light"/>
                <a:cs typeface="Public Sans Light"/>
                <a:sym typeface="Public Sans Light"/>
              </a:rPr>
              <a:t>đều bất hợp pháp</a:t>
            </a:r>
            <a:endParaRPr sz="1800" dirty="0"/>
          </a:p>
          <a:p>
            <a:pPr marL="342900" marR="0" lvl="0" indent="-342900" algn="l" rtl="0">
              <a:lnSpc>
                <a:spcPct val="100000"/>
              </a:lnSpc>
              <a:spcBef>
                <a:spcPts val="1800"/>
              </a:spcBef>
              <a:spcAft>
                <a:spcPct val="0"/>
              </a:spcAft>
              <a:buClr>
                <a:schemeClr val="dk1"/>
              </a:buClr>
              <a:buSzPts val="2000"/>
              <a:buFont typeface="Arial"/>
              <a:buChar char="•"/>
            </a:pPr>
            <a:r>
              <a:rPr lang="vi" sz="1800" b="0" i="0" u="none" strike="noStrike" cap="none" dirty="0">
                <a:solidFill>
                  <a:srgbClr val="22272B"/>
                </a:solidFill>
                <a:latin typeface="Public Sans Light"/>
                <a:ea typeface="Public Sans Light"/>
                <a:cs typeface="Public Sans Light"/>
                <a:sym typeface="Public Sans Light"/>
              </a:rPr>
              <a:t>Người sử dụng vape cho mục đích cá </a:t>
            </a:r>
            <a:br>
              <a:rPr lang="en-PH" sz="1800" b="0" i="0" u="none" strike="noStrike" cap="none" dirty="0">
                <a:solidFill>
                  <a:srgbClr val="22272B"/>
                </a:solidFill>
                <a:latin typeface="Public Sans Light"/>
                <a:ea typeface="Public Sans Light"/>
                <a:cs typeface="Public Sans Light"/>
                <a:sym typeface="Public Sans Light"/>
              </a:rPr>
            </a:br>
            <a:r>
              <a:rPr lang="vi" sz="1800" b="0" i="0" u="none" strike="noStrike" cap="none" dirty="0">
                <a:solidFill>
                  <a:srgbClr val="22272B"/>
                </a:solidFill>
                <a:latin typeface="Public Sans Light"/>
                <a:ea typeface="Public Sans Light"/>
                <a:cs typeface="Public Sans Light"/>
                <a:sym typeface="Public Sans Light"/>
              </a:rPr>
              <a:t>nhân sẽ không gặp rắc rối</a:t>
            </a:r>
            <a:endParaRPr sz="1800" dirty="0"/>
          </a:p>
          <a:p>
            <a:pPr marL="342900" marR="0" lvl="0" indent="-342900" algn="l" rtl="0">
              <a:lnSpc>
                <a:spcPct val="100000"/>
              </a:lnSpc>
              <a:spcBef>
                <a:spcPts val="1800"/>
              </a:spcBef>
              <a:spcAft>
                <a:spcPct val="0"/>
              </a:spcAft>
              <a:buClr>
                <a:schemeClr val="dk1"/>
              </a:buClr>
              <a:buSzPts val="2000"/>
              <a:buFont typeface="Arial"/>
              <a:buChar char="•"/>
            </a:pPr>
            <a:r>
              <a:rPr lang="vi" sz="1800" b="0" i="0" u="none" strike="noStrike" cap="none" dirty="0">
                <a:solidFill>
                  <a:srgbClr val="22272B"/>
                </a:solidFill>
                <a:latin typeface="Public Sans Light"/>
                <a:ea typeface="Public Sans Light"/>
                <a:cs typeface="Public Sans Light"/>
                <a:sym typeface="Public Sans Light"/>
              </a:rPr>
              <a:t>Vaping bị cấm ở những nơi cấm hút </a:t>
            </a:r>
            <a:br>
              <a:rPr lang="en-PH" sz="1800" b="0" i="0" u="none" strike="noStrike" cap="none" dirty="0">
                <a:solidFill>
                  <a:srgbClr val="22272B"/>
                </a:solidFill>
                <a:latin typeface="Public Sans Light"/>
                <a:ea typeface="Public Sans Light"/>
                <a:cs typeface="Public Sans Light"/>
                <a:sym typeface="Public Sans Light"/>
              </a:rPr>
            </a:br>
            <a:r>
              <a:rPr lang="vi" sz="1800" b="0" i="0" u="none" strike="noStrike" cap="none" dirty="0">
                <a:solidFill>
                  <a:srgbClr val="22272B"/>
                </a:solidFill>
                <a:latin typeface="Public Sans Light"/>
                <a:ea typeface="Public Sans Light"/>
                <a:cs typeface="Public Sans Light"/>
                <a:sym typeface="Public Sans Light"/>
              </a:rPr>
              <a:t>thuốc lá</a:t>
            </a:r>
            <a:endParaRPr sz="1800" dirty="0"/>
          </a:p>
          <a:p>
            <a:pPr marL="342900" marR="0" lvl="0" indent="-215900" algn="l" rtl="0">
              <a:lnSpc>
                <a:spcPct val="100000"/>
              </a:lnSpc>
              <a:spcBef>
                <a:spcPts val="1800"/>
              </a:spcBef>
              <a:spcAft>
                <a:spcPct val="0"/>
              </a:spcAft>
              <a:buClr>
                <a:schemeClr val="dk1"/>
              </a:buClr>
              <a:buSzPts val="2000"/>
              <a:buFont typeface="Arial"/>
              <a:buNone/>
            </a:pPr>
            <a:endParaRPr sz="2000" b="0" i="0" u="none" strike="noStrike" cap="none" dirty="0">
              <a:solidFill>
                <a:schemeClr val="dk1"/>
              </a:solidFill>
              <a:latin typeface="Public Sans Light"/>
              <a:ea typeface="Public Sans Light"/>
              <a:cs typeface="Public Sans Light"/>
              <a:sym typeface="Public Sans Light"/>
            </a:endParaRPr>
          </a:p>
        </p:txBody>
      </p:sp>
      <p:sp>
        <p:nvSpPr>
          <p:cNvPr id="2" name="Rectangle 1">
            <a:extLst>
              <a:ext uri="{FF2B5EF4-FFF2-40B4-BE49-F238E27FC236}">
                <a16:creationId xmlns:a16="http://schemas.microsoft.com/office/drawing/2014/main" id="{8490A462-9D10-5644-16B8-3928D47E232F}"/>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9"/>
          <p:cNvSpPr>
            <a:spLocks noGrp="1" noRot="1" noMove="1" noResize="1" noEditPoints="1" noAdjustHandles="1" noChangeArrowheads="1" noChangeShapeType="1"/>
          </p:cNvSpPr>
          <p:nvPr/>
        </p:nvSpPr>
        <p:spPr>
          <a:xfrm>
            <a:off x="839788" y="2546750"/>
            <a:ext cx="4978402" cy="39647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9" name="Google Shape;379;p9"/>
          <p:cNvSpPr>
            <a:spLocks noGrp="1" noRot="1" noMove="1" noResize="1" noEditPoints="1" noAdjustHandles="1" noChangeArrowheads="1" noChangeShapeType="1"/>
          </p:cNvSpPr>
          <p:nvPr/>
        </p:nvSpPr>
        <p:spPr>
          <a:xfrm>
            <a:off x="839788" y="3541661"/>
            <a:ext cx="4978402" cy="67791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80" name="Google Shape;380;p9"/>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vi" sz="3400" b="0" i="0" u="none" strike="noStrike" dirty="0">
                <a:solidFill>
                  <a:srgbClr val="FFFFFF"/>
                </a:solidFill>
                <a:latin typeface="Public Sans"/>
              </a:rPr>
              <a:t>Lời khuyên khi trò chuyện với thanh thiếu niên</a:t>
            </a:r>
            <a:endParaRPr sz="3400" dirty="0"/>
          </a:p>
        </p:txBody>
      </p:sp>
      <p:sp>
        <p:nvSpPr>
          <p:cNvPr id="381" name="Google Shape;381;p9"/>
          <p:cNvSpPr>
            <a:spLocks noGrp="1" noRot="1" noMove="1" noResize="1" noEditPoints="1" noAdjustHandles="1" noChangeArrowheads="1" noChangeShapeType="1"/>
          </p:cNvSpPr>
          <p:nvPr/>
        </p:nvSpPr>
        <p:spPr>
          <a:xfrm>
            <a:off x="839788" y="1997348"/>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82" name="Google Shape;382;p9"/>
          <p:cNvSpPr>
            <a:spLocks noGrp="1" noRot="1" noMove="1" noResize="1" noEditPoints="1" noAdjustHandles="1" noChangeArrowheads="1" noChangeShapeType="1"/>
          </p:cNvSpPr>
          <p:nvPr/>
        </p:nvSpPr>
        <p:spPr>
          <a:xfrm>
            <a:off x="839788" y="3019953"/>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83" name="Google Shape;383;p9"/>
          <p:cNvSpPr txBox="1">
            <a:spLocks noGrp="1" noRot="1" noMove="1" noResize="1" noEditPoints="1" noAdjustHandles="1" noChangeArrowheads="1" noChangeShapeType="1"/>
          </p:cNvSpPr>
          <p:nvPr>
            <p:ph type="body" idx="4294967295"/>
          </p:nvPr>
        </p:nvSpPr>
        <p:spPr>
          <a:xfrm>
            <a:off x="836612" y="2035448"/>
            <a:ext cx="4796092" cy="4351338"/>
          </a:xfrm>
          <a:prstGeom prst="rect">
            <a:avLst/>
          </a:prstGeom>
          <a:noFill/>
          <a:ln>
            <a:noFill/>
          </a:ln>
        </p:spPr>
        <p:txBody>
          <a:bodyPr spcFirstLastPara="1" wrap="square" lIns="90000" tIns="46800" rIns="90000" bIns="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vi" sz="1800" b="0" i="0" u="none" strike="noStrike" dirty="0">
                <a:latin typeface="Public Sans Light"/>
              </a:rPr>
              <a:t>Giữ bình tĩnh và đừng phán xét</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Lắng nghe nhiều hơn là nói</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Trước tiên hãy đặt những câu hỏi mở</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Thể hiện rằng bạn thấu hiểu cảm xúc của họ</a:t>
            </a:r>
            <a:endParaRPr sz="1800" dirty="0"/>
          </a:p>
        </p:txBody>
      </p:sp>
      <p:pic>
        <p:nvPicPr>
          <p:cNvPr id="384" name="Google Shape;384;p9"/>
          <p:cNvPicPr preferRelativeResize="0">
            <a:picLocks noGrp="1" noRot="1" noMove="1" noResize="1" noEditPoints="1" noAdjustHandles="1" noChangeArrowheads="1" noChangeShapeType="1" noCrop="1"/>
          </p:cNvPicPr>
          <p:nvPr/>
        </p:nvPicPr>
        <p:blipFill>
          <a:blip r:embed="rId3">
            <a:alphaModFix/>
          </a:blip>
          <a:srcRect l="25698" b="10042"/>
          <a:stretch>
            <a:fillRect/>
          </a:stretch>
        </p:blipFill>
        <p:spPr>
          <a:xfrm>
            <a:off x="6096000" y="1826727"/>
            <a:ext cx="7922405" cy="5055653"/>
          </a:xfrm>
          <a:prstGeom prst="rect">
            <a:avLst/>
          </a:prstGeom>
          <a:noFill/>
          <a:ln>
            <a:noFill/>
          </a:ln>
        </p:spPr>
      </p:pic>
      <p:sp>
        <p:nvSpPr>
          <p:cNvPr id="2" name="Rectangle 1">
            <a:extLst>
              <a:ext uri="{FF2B5EF4-FFF2-40B4-BE49-F238E27FC236}">
                <a16:creationId xmlns:a16="http://schemas.microsoft.com/office/drawing/2014/main" id="{755FA302-201B-F870-1940-A43B5563559A}"/>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10"/>
          <p:cNvSpPr>
            <a:spLocks noGrp="1" noRot="1" noMove="1" noResize="1" noEditPoints="1" noAdjustHandles="1" noChangeArrowheads="1" noChangeShapeType="1"/>
          </p:cNvSpPr>
          <p:nvPr/>
        </p:nvSpPr>
        <p:spPr>
          <a:xfrm>
            <a:off x="830260" y="4016091"/>
            <a:ext cx="4978403" cy="32730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1" i="0" u="none" strike="noStrike" cap="none">
              <a:solidFill>
                <a:schemeClr val="lt1"/>
              </a:solidFill>
              <a:latin typeface="Public Sans Light"/>
              <a:ea typeface="Public Sans Light"/>
              <a:cs typeface="Public Sans Light"/>
              <a:sym typeface="Public Sans Light"/>
            </a:endParaRPr>
          </a:p>
        </p:txBody>
      </p:sp>
      <p:sp>
        <p:nvSpPr>
          <p:cNvPr id="391" name="Google Shape;391;p10"/>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vi" sz="3400" b="0" i="0" u="none" strike="noStrike" dirty="0">
                <a:solidFill>
                  <a:srgbClr val="FFFFFF"/>
                </a:solidFill>
                <a:latin typeface="Public Sans"/>
              </a:rPr>
              <a:t>Bắt đầu cuộc trò chuyện</a:t>
            </a:r>
            <a:endParaRPr sz="3400" dirty="0"/>
          </a:p>
        </p:txBody>
      </p:sp>
      <p:sp>
        <p:nvSpPr>
          <p:cNvPr id="392" name="Google Shape;392;p10"/>
          <p:cNvSpPr>
            <a:spLocks noGrp="1" noRot="1" noMove="1" noResize="1" noEditPoints="1" noAdjustHandles="1" noChangeArrowheads="1" noChangeShapeType="1"/>
          </p:cNvSpPr>
          <p:nvPr/>
        </p:nvSpPr>
        <p:spPr>
          <a:xfrm>
            <a:off x="839788" y="2751053"/>
            <a:ext cx="4978402" cy="56549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3" name="Google Shape;393;p10"/>
          <p:cNvSpPr>
            <a:spLocks noGrp="1" noRot="1" noMove="1" noResize="1" noEditPoints="1" noAdjustHandles="1" noChangeArrowheads="1" noChangeShapeType="1"/>
          </p:cNvSpPr>
          <p:nvPr/>
        </p:nvSpPr>
        <p:spPr>
          <a:xfrm>
            <a:off x="839788" y="3356840"/>
            <a:ext cx="4978402" cy="60814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4" name="Google Shape;394;p10"/>
          <p:cNvSpPr txBox="1">
            <a:spLocks noGrp="1" noRot="1" noMove="1" noResize="1" noEditPoints="1" noAdjustHandles="1" noChangeArrowheads="1" noChangeShapeType="1"/>
          </p:cNvSpPr>
          <p:nvPr>
            <p:ph type="body" idx="4294967295"/>
          </p:nvPr>
        </p:nvSpPr>
        <p:spPr>
          <a:xfrm>
            <a:off x="839787" y="2009548"/>
            <a:ext cx="5096555" cy="456103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Clr>
                <a:schemeClr val="accent1"/>
              </a:buClr>
              <a:buSzPts val="2000"/>
              <a:buNone/>
            </a:pPr>
            <a:r>
              <a:rPr lang="vi" sz="1800" b="1" i="0" u="none" strike="noStrike" dirty="0">
                <a:solidFill>
                  <a:srgbClr val="441170"/>
                </a:solidFill>
                <a:latin typeface="Public Sans Light"/>
              </a:rPr>
              <a:t>Chọn thời điểm yên tĩnh và an toàn để </a:t>
            </a:r>
            <a:br>
              <a:rPr lang="en-PH" sz="1800" b="1" i="0" u="none" strike="noStrike" dirty="0">
                <a:solidFill>
                  <a:srgbClr val="441170"/>
                </a:solidFill>
                <a:latin typeface="Public Sans Light"/>
              </a:rPr>
            </a:br>
            <a:r>
              <a:rPr lang="vi" sz="1800" b="1" i="0" u="none" strike="noStrike" dirty="0">
                <a:solidFill>
                  <a:srgbClr val="441170"/>
                </a:solidFill>
                <a:latin typeface="Public Sans Light"/>
              </a:rPr>
              <a:t>nói chuyện:</a:t>
            </a:r>
            <a:endParaRPr sz="1800" dirty="0"/>
          </a:p>
          <a:p>
            <a:pPr marL="342900" lvl="0" indent="-342900" algn="l" rtl="0">
              <a:lnSpc>
                <a:spcPct val="100000"/>
              </a:lnSpc>
              <a:spcBef>
                <a:spcPts val="1200"/>
              </a:spcBef>
              <a:spcAft>
                <a:spcPct val="0"/>
              </a:spcAft>
              <a:buClr>
                <a:schemeClr val="dk1"/>
              </a:buClr>
              <a:buSzPts val="2000"/>
              <a:buFont typeface="Arial"/>
              <a:buChar char="•"/>
            </a:pPr>
            <a:r>
              <a:rPr lang="vi" sz="1800" b="0" i="0" u="none" strike="noStrike" dirty="0">
                <a:latin typeface="Public Sans Light"/>
              </a:rPr>
              <a:t>Khi cùng nhau làm các hoạt động hàng ngày (nấu ăn, đi dạo)</a:t>
            </a:r>
            <a:endParaRPr sz="1800" dirty="0"/>
          </a:p>
          <a:p>
            <a:pPr marL="342900" lvl="0" indent="-342900" algn="l" rtl="0">
              <a:lnSpc>
                <a:spcPct val="100000"/>
              </a:lnSpc>
              <a:spcBef>
                <a:spcPts val="600"/>
              </a:spcBef>
              <a:spcAft>
                <a:spcPct val="0"/>
              </a:spcAft>
              <a:buClr>
                <a:schemeClr val="dk1"/>
              </a:buClr>
              <a:buSzPts val="2000"/>
              <a:buFont typeface="Arial"/>
              <a:buChar char="•"/>
            </a:pPr>
            <a:r>
              <a:rPr lang="vi" sz="1800" b="0" i="0" u="none" strike="noStrike" dirty="0">
                <a:latin typeface="Public Sans Light"/>
              </a:rPr>
              <a:t>Khi chủ đề vape được nhắc đến ở trường, trên mạng xã hội hoặc trên truyền hình</a:t>
            </a:r>
            <a:endParaRPr sz="1800" dirty="0"/>
          </a:p>
          <a:p>
            <a:pPr marL="342900" lvl="0" indent="-342900" algn="l" rtl="0">
              <a:lnSpc>
                <a:spcPct val="100000"/>
              </a:lnSpc>
              <a:spcBef>
                <a:spcPts val="600"/>
              </a:spcBef>
              <a:spcAft>
                <a:spcPct val="0"/>
              </a:spcAft>
              <a:buClr>
                <a:schemeClr val="dk1"/>
              </a:buClr>
              <a:buSzPts val="2000"/>
              <a:buFont typeface="Arial"/>
              <a:buChar char="•"/>
            </a:pPr>
            <a:r>
              <a:rPr lang="vi" sz="1800" b="0" i="0" u="none" strike="noStrike" dirty="0">
                <a:latin typeface="Public Sans Light"/>
              </a:rPr>
              <a:t>Khi con bạn bắt đầu nói về điều này</a:t>
            </a:r>
            <a:endParaRPr sz="1800" dirty="0"/>
          </a:p>
        </p:txBody>
      </p:sp>
      <p:sp>
        <p:nvSpPr>
          <p:cNvPr id="395" name="Google Shape;395;p10"/>
          <p:cNvSpPr>
            <a:spLocks noGrp="1" noRot="1" noMove="1" noResize="1" noEditPoints="1" noAdjustHandles="1" noChangeArrowheads="1" noChangeShapeType="1"/>
          </p:cNvSpPr>
          <p:nvPr/>
        </p:nvSpPr>
        <p:spPr>
          <a:xfrm>
            <a:off x="6106885" y="3173492"/>
            <a:ext cx="4976814" cy="60950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6" name="Google Shape;396;p10"/>
          <p:cNvSpPr>
            <a:spLocks noGrp="1" noRot="1" noMove="1" noResize="1" noEditPoints="1" noAdjustHandles="1" noChangeArrowheads="1" noChangeShapeType="1"/>
          </p:cNvSpPr>
          <p:nvPr/>
        </p:nvSpPr>
        <p:spPr>
          <a:xfrm>
            <a:off x="6108473" y="2459395"/>
            <a:ext cx="4976814" cy="60950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7" name="Google Shape;397;p10"/>
          <p:cNvSpPr txBox="1">
            <a:spLocks noGrp="1" noRot="1" noMove="1" noResize="1" noEditPoints="1" noAdjustHandles="1" noChangeArrowheads="1" noChangeShapeType="1"/>
          </p:cNvSpPr>
          <p:nvPr/>
        </p:nvSpPr>
        <p:spPr>
          <a:xfrm>
            <a:off x="6108473" y="2009548"/>
            <a:ext cx="4976814" cy="456103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2"/>
              </a:buClr>
              <a:buSzPts val="2000"/>
              <a:buFont typeface="Arial"/>
              <a:buNone/>
            </a:pPr>
            <a:r>
              <a:rPr lang="vi" sz="1800" b="1" i="0" u="none" strike="noStrike" cap="none" dirty="0">
                <a:solidFill>
                  <a:srgbClr val="441170"/>
                </a:solidFill>
                <a:latin typeface="Public Sans Light"/>
                <a:ea typeface="Public Sans Light"/>
                <a:cs typeface="Public Sans Light"/>
                <a:sym typeface="Public Sans Light"/>
              </a:rPr>
              <a:t>Những cách dễ dàng để bắt đầu</a:t>
            </a:r>
            <a:endParaRPr sz="1800" dirty="0"/>
          </a:p>
          <a:p>
            <a:pPr marL="342900" marR="0" lvl="0" indent="-342900" algn="l" rtl="0">
              <a:lnSpc>
                <a:spcPct val="100000"/>
              </a:lnSpc>
              <a:spcBef>
                <a:spcPts val="1200"/>
              </a:spcBef>
              <a:spcAft>
                <a:spcPct val="0"/>
              </a:spcAft>
              <a:buClr>
                <a:schemeClr val="dk1"/>
              </a:buClr>
              <a:buSzPts val="2000"/>
              <a:buFont typeface="Arial"/>
              <a:buChar char="•"/>
            </a:pPr>
            <a:r>
              <a:rPr lang="vi" sz="1800" b="0" i="0" u="none" strike="noStrike" cap="none" dirty="0">
                <a:solidFill>
                  <a:srgbClr val="22272B"/>
                </a:solidFill>
                <a:latin typeface="Public Sans Light"/>
                <a:ea typeface="Public Sans Light"/>
                <a:cs typeface="Public Sans Light"/>
                <a:sym typeface="Public Sans Light"/>
              </a:rPr>
              <a:t>“Bây giờ cha/mẹ thấy nhiều người vaping. Con nghĩ gì về điều đó?” </a:t>
            </a:r>
            <a:endParaRPr sz="1800" dirty="0"/>
          </a:p>
          <a:p>
            <a:pPr marL="342900" marR="0" lvl="0" indent="-342900" algn="l" rtl="0">
              <a:lnSpc>
                <a:spcPct val="100000"/>
              </a:lnSpc>
              <a:spcBef>
                <a:spcPts val="1200"/>
              </a:spcBef>
              <a:spcAft>
                <a:spcPct val="0"/>
              </a:spcAft>
              <a:buClr>
                <a:schemeClr val="dk1"/>
              </a:buClr>
              <a:buSzPts val="2000"/>
              <a:buFont typeface="Arial"/>
              <a:buChar char="•"/>
            </a:pPr>
            <a:r>
              <a:rPr lang="vi" sz="1800" b="0" i="0" u="none" strike="noStrike" cap="none" dirty="0">
                <a:solidFill>
                  <a:srgbClr val="22272B"/>
                </a:solidFill>
                <a:latin typeface="Public Sans Light"/>
                <a:ea typeface="Public Sans Light"/>
                <a:cs typeface="Public Sans Light"/>
                <a:sym typeface="Public Sans Light"/>
              </a:rPr>
              <a:t>“Con đã thấy hoặc nghe nhiều về </a:t>
            </a:r>
            <a:br>
              <a:rPr lang="en-PH" sz="1800" b="0" i="0" u="none" strike="noStrike" cap="none" dirty="0">
                <a:solidFill>
                  <a:srgbClr val="22272B"/>
                </a:solidFill>
                <a:latin typeface="Public Sans Light"/>
                <a:ea typeface="Public Sans Light"/>
                <a:cs typeface="Public Sans Light"/>
                <a:sym typeface="Public Sans Light"/>
              </a:rPr>
            </a:br>
            <a:r>
              <a:rPr lang="vi" sz="1800" b="0" i="0" u="none" strike="noStrike" cap="none" dirty="0">
                <a:solidFill>
                  <a:srgbClr val="22272B"/>
                </a:solidFill>
                <a:latin typeface="Public Sans Light"/>
                <a:ea typeface="Public Sans Light"/>
                <a:cs typeface="Public Sans Light"/>
                <a:sym typeface="Public Sans Light"/>
              </a:rPr>
              <a:t>vape chưa?”</a:t>
            </a:r>
            <a:endParaRPr sz="1800" dirty="0"/>
          </a:p>
        </p:txBody>
      </p:sp>
      <p:pic>
        <p:nvPicPr>
          <p:cNvPr id="398" name="Google Shape;398;p10"/>
          <p:cNvPicPr preferRelativeResize="0">
            <a:picLocks noGrp="1" noRot="1" noMove="1" noResize="1" noEditPoints="1" noAdjustHandles="1" noChangeArrowheads="1" noChangeShapeType="1" noCrop="1"/>
          </p:cNvPicPr>
          <p:nvPr/>
        </p:nvPicPr>
        <p:blipFill>
          <a:blip r:embed="rId3">
            <a:alphaModFix/>
          </a:blip>
          <a:srcRect b="28169"/>
          <a:stretch>
            <a:fillRect/>
          </a:stretch>
        </p:blipFill>
        <p:spPr>
          <a:xfrm>
            <a:off x="2197328" y="3923378"/>
            <a:ext cx="7772400" cy="2934622"/>
          </a:xfrm>
          <a:prstGeom prst="rect">
            <a:avLst/>
          </a:prstGeom>
          <a:noFill/>
          <a:ln>
            <a:noFill/>
          </a:ln>
        </p:spPr>
      </p:pic>
      <p:sp>
        <p:nvSpPr>
          <p:cNvPr id="2" name="Rectangle 1">
            <a:extLst>
              <a:ext uri="{FF2B5EF4-FFF2-40B4-BE49-F238E27FC236}">
                <a16:creationId xmlns:a16="http://schemas.microsoft.com/office/drawing/2014/main" id="{31D4E586-58C5-6220-7AD6-B28F007A8DD8}"/>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11"/>
          <p:cNvSpPr>
            <a:spLocks noGrp="1" noRot="1" noMove="1" noResize="1" noEditPoints="1" noAdjustHandles="1" noChangeArrowheads="1" noChangeShapeType="1"/>
          </p:cNvSpPr>
          <p:nvPr/>
        </p:nvSpPr>
        <p:spPr>
          <a:xfrm>
            <a:off x="839788" y="2503231"/>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5" name="Google Shape;405;p11"/>
          <p:cNvSpPr>
            <a:spLocks noGrp="1" noRot="1" noMove="1" noResize="1" noEditPoints="1" noAdjustHandles="1" noChangeArrowheads="1" noChangeShapeType="1"/>
          </p:cNvSpPr>
          <p:nvPr/>
        </p:nvSpPr>
        <p:spPr>
          <a:xfrm>
            <a:off x="839788" y="3031235"/>
            <a:ext cx="4978402" cy="39776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6" name="Google Shape;406;p11"/>
          <p:cNvSpPr>
            <a:spLocks noGrp="1" noRot="1" noMove="1" noResize="1" noEditPoints="1" noAdjustHandles="1" noChangeArrowheads="1" noChangeShapeType="1"/>
          </p:cNvSpPr>
          <p:nvPr/>
        </p:nvSpPr>
        <p:spPr>
          <a:xfrm>
            <a:off x="839788" y="3530664"/>
            <a:ext cx="4978402" cy="69843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7" name="Google Shape;407;p11"/>
          <p:cNvSpPr>
            <a:spLocks noGrp="1" noRot="1" noMove="1" noResize="1" noEditPoints="1" noAdjustHandles="1" noChangeArrowheads="1" noChangeShapeType="1"/>
          </p:cNvSpPr>
          <p:nvPr/>
        </p:nvSpPr>
        <p:spPr>
          <a:xfrm>
            <a:off x="839788" y="4351297"/>
            <a:ext cx="4978402" cy="88242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8" name="Google Shape;408;p11"/>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vi" sz="3400" b="0" i="0" u="none" strike="noStrike" dirty="0">
                <a:solidFill>
                  <a:srgbClr val="FFFFFF"/>
                </a:solidFill>
                <a:latin typeface="Public Sans"/>
              </a:rPr>
              <a:t>Tại sao thanh thiếu niên có thể </a:t>
            </a:r>
            <a:br>
              <a:rPr lang="en-PH" sz="3400" b="0" i="0" u="none" strike="noStrike" dirty="0">
                <a:solidFill>
                  <a:srgbClr val="FFFFFF"/>
                </a:solidFill>
                <a:latin typeface="Public Sans"/>
              </a:rPr>
            </a:br>
            <a:r>
              <a:rPr lang="vi" sz="3400" b="0" i="0" u="none" strike="noStrike" dirty="0">
                <a:solidFill>
                  <a:srgbClr val="FFFFFF"/>
                </a:solidFill>
                <a:latin typeface="Public Sans"/>
              </a:rPr>
              <a:t>thử vaping</a:t>
            </a:r>
            <a:endParaRPr sz="3400" dirty="0"/>
          </a:p>
        </p:txBody>
      </p:sp>
      <p:sp>
        <p:nvSpPr>
          <p:cNvPr id="409" name="Google Shape;409;p11"/>
          <p:cNvSpPr>
            <a:spLocks noGrp="1" noRot="1" noMove="1" noResize="1" noEditPoints="1" noAdjustHandles="1" noChangeArrowheads="1" noChangeShapeType="1"/>
          </p:cNvSpPr>
          <p:nvPr/>
        </p:nvSpPr>
        <p:spPr>
          <a:xfrm>
            <a:off x="839788" y="1987823"/>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10" name="Google Shape;410;p11"/>
          <p:cNvSpPr txBox="1">
            <a:spLocks noGrp="1" noRot="1" noMove="1" noResize="1" noEditPoints="1" noAdjustHandles="1" noChangeArrowheads="1" noChangeShapeType="1"/>
          </p:cNvSpPr>
          <p:nvPr>
            <p:ph type="body" idx="4294967295"/>
          </p:nvPr>
        </p:nvSpPr>
        <p:spPr>
          <a:xfrm>
            <a:off x="839788" y="2035448"/>
            <a:ext cx="4951411" cy="3284003"/>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vi" sz="1800" b="0" i="0" u="none" strike="noStrike" dirty="0">
                <a:latin typeface="Public Sans Light"/>
              </a:rPr>
              <a:t>Sự tò mò</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Hương vị ngọt hoặc trái cây</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Áp lực từ bạn bè hoặc muốn hòa nhập</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Căng thẳng, lo âu hoặc muốn đối phó </a:t>
            </a:r>
            <a:br>
              <a:rPr lang="en-PH" sz="1800" b="0" i="0" u="none" strike="noStrike" dirty="0">
                <a:latin typeface="Public Sans Light"/>
              </a:rPr>
            </a:br>
            <a:r>
              <a:rPr lang="vi" sz="1800" b="0" i="0" u="none" strike="noStrike" dirty="0">
                <a:latin typeface="Public Sans Light"/>
              </a:rPr>
              <a:t>với những cảm xúc khó chịu</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Việc nhìn thấy hình ảnh vaping trên </a:t>
            </a:r>
            <a:br>
              <a:rPr lang="en-PH" sz="1800" b="0" i="0" u="none" strike="noStrike" dirty="0">
                <a:latin typeface="Public Sans Light"/>
              </a:rPr>
            </a:br>
            <a:r>
              <a:rPr lang="vi" sz="1800" b="0" i="0" u="none" strike="noStrike" dirty="0">
                <a:latin typeface="Public Sans Light"/>
              </a:rPr>
              <a:t>mạng xã hội khiến người ta nghĩ rằng </a:t>
            </a:r>
            <a:br>
              <a:rPr lang="en-PH" sz="1800" b="0" i="0" u="none" strike="noStrike" dirty="0">
                <a:latin typeface="Public Sans Light"/>
              </a:rPr>
            </a:br>
            <a:r>
              <a:rPr lang="vi" sz="1800" b="0" i="0" u="none" strike="noStrike" dirty="0">
                <a:latin typeface="Public Sans Light"/>
              </a:rPr>
              <a:t>đó là chuyện bình thường </a:t>
            </a:r>
            <a:endParaRPr sz="1800" dirty="0"/>
          </a:p>
          <a:p>
            <a:pPr marL="0" lvl="0" indent="0" algn="l" rtl="0">
              <a:lnSpc>
                <a:spcPct val="100000"/>
              </a:lnSpc>
              <a:spcBef>
                <a:spcPts val="1200"/>
              </a:spcBef>
              <a:spcAft>
                <a:spcPct val="0"/>
              </a:spcAft>
              <a:buClr>
                <a:schemeClr val="dk1"/>
              </a:buClr>
              <a:buSzPts val="2000"/>
              <a:buNone/>
            </a:pPr>
            <a:endParaRPr sz="1800" dirty="0"/>
          </a:p>
        </p:txBody>
      </p:sp>
      <p:pic>
        <p:nvPicPr>
          <p:cNvPr id="411" name="Google Shape;411;p11"/>
          <p:cNvPicPr preferRelativeResize="0">
            <a:picLocks noGrp="1" noRot="1" noMove="1" noResize="1" noEditPoints="1" noAdjustHandles="1" noChangeArrowheads="1" noChangeShapeType="1" noCrop="1"/>
          </p:cNvPicPr>
          <p:nvPr/>
        </p:nvPicPr>
        <p:blipFill>
          <a:blip r:embed="rId3">
            <a:alphaModFix/>
          </a:blip>
          <a:srcRect l="8558"/>
          <a:stretch>
            <a:fillRect/>
          </a:stretch>
        </p:blipFill>
        <p:spPr>
          <a:xfrm>
            <a:off x="6095999" y="1871807"/>
            <a:ext cx="7107255" cy="4833793"/>
          </a:xfrm>
          <a:prstGeom prst="rect">
            <a:avLst/>
          </a:prstGeom>
          <a:noFill/>
          <a:ln>
            <a:noFill/>
          </a:ln>
        </p:spPr>
      </p:pic>
      <p:sp>
        <p:nvSpPr>
          <p:cNvPr id="2" name="Rectangle 1">
            <a:extLst>
              <a:ext uri="{FF2B5EF4-FFF2-40B4-BE49-F238E27FC236}">
                <a16:creationId xmlns:a16="http://schemas.microsoft.com/office/drawing/2014/main" id="{2CDE8C66-000A-8943-A9D1-7BCF6CDA8EBC}"/>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12"/>
          <p:cNvSpPr>
            <a:spLocks noGrp="1" noRot="1" noMove="1" noResize="1" noEditPoints="1" noAdjustHandles="1" noChangeArrowheads="1" noChangeShapeType="1"/>
          </p:cNvSpPr>
          <p:nvPr/>
        </p:nvSpPr>
        <p:spPr>
          <a:xfrm>
            <a:off x="839788" y="2527435"/>
            <a:ext cx="4978402" cy="67296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18" name="Google Shape;418;p12"/>
          <p:cNvSpPr>
            <a:spLocks noGrp="1" noRot="1" noMove="1" noResize="1" noEditPoints="1" noAdjustHandles="1" noChangeArrowheads="1" noChangeShapeType="1"/>
          </p:cNvSpPr>
          <p:nvPr/>
        </p:nvSpPr>
        <p:spPr>
          <a:xfrm>
            <a:off x="839788" y="3295647"/>
            <a:ext cx="4978402" cy="42856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19" name="Google Shape;419;p12"/>
          <p:cNvSpPr>
            <a:spLocks noGrp="1" noRot="1" noMove="1" noResize="1" noEditPoints="1" noAdjustHandles="1" noChangeArrowheads="1" noChangeShapeType="1"/>
          </p:cNvSpPr>
          <p:nvPr/>
        </p:nvSpPr>
        <p:spPr>
          <a:xfrm>
            <a:off x="839788" y="3787633"/>
            <a:ext cx="4978402" cy="74057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20" name="Google Shape;420;p12"/>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vi" sz="3400" b="0" i="0" u="none" strike="noStrike" dirty="0">
                <a:solidFill>
                  <a:srgbClr val="FFFFFF"/>
                </a:solidFill>
                <a:latin typeface="Public Sans"/>
              </a:rPr>
              <a:t>Nếu con của bạn </a:t>
            </a:r>
            <a:r>
              <a:rPr lang="vi" sz="3400" b="0" i="0" u="sng" strike="noStrike" dirty="0">
                <a:solidFill>
                  <a:srgbClr val="FFFFFF"/>
                </a:solidFill>
                <a:latin typeface="Public Sans"/>
              </a:rPr>
              <a:t>không</a:t>
            </a:r>
            <a:r>
              <a:rPr lang="vi" sz="3400" b="0" i="0" u="none" strike="noStrike" dirty="0">
                <a:solidFill>
                  <a:srgbClr val="FFFFFF"/>
                </a:solidFill>
                <a:latin typeface="Public Sans"/>
              </a:rPr>
              <a:t> vaping</a:t>
            </a:r>
            <a:endParaRPr sz="3400" dirty="0"/>
          </a:p>
        </p:txBody>
      </p:sp>
      <p:sp>
        <p:nvSpPr>
          <p:cNvPr id="421" name="Google Shape;421;p12"/>
          <p:cNvSpPr>
            <a:spLocks noGrp="1" noRot="1" noMove="1" noResize="1" noEditPoints="1" noAdjustHandles="1" noChangeArrowheads="1" noChangeShapeType="1"/>
          </p:cNvSpPr>
          <p:nvPr/>
        </p:nvSpPr>
        <p:spPr>
          <a:xfrm>
            <a:off x="839788" y="1978298"/>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22" name="Google Shape;422;p12"/>
          <p:cNvSpPr txBox="1">
            <a:spLocks noGrp="1" noRot="1" noMove="1" noResize="1" noEditPoints="1" noAdjustHandles="1" noChangeArrowheads="1" noChangeShapeType="1"/>
          </p:cNvSpPr>
          <p:nvPr>
            <p:ph type="body" idx="4294967295"/>
          </p:nvPr>
        </p:nvSpPr>
        <p:spPr>
          <a:xfrm>
            <a:off x="836612" y="2035448"/>
            <a:ext cx="4848571" cy="4351338"/>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vi" sz="1800" b="0" i="0" u="none" strike="noStrike" dirty="0">
                <a:latin typeface="Public Sans Light"/>
              </a:rPr>
              <a:t>Ủng hộ lựa chọn không vape của con</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Nói chuyện với con về cách đối phó </a:t>
            </a:r>
            <a:br>
              <a:rPr lang="en-PH" sz="1800" b="0" i="0" u="none" strike="noStrike" dirty="0">
                <a:latin typeface="Public Sans Light"/>
              </a:rPr>
            </a:br>
            <a:r>
              <a:rPr lang="vi" sz="1800" b="0" i="0" u="none" strike="noStrike" dirty="0">
                <a:latin typeface="Public Sans Light"/>
              </a:rPr>
              <a:t>với áp lực từ bạn bè </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Giúp con tập nói “Không”</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Nói với con rằng con có thể tìm </a:t>
            </a:r>
            <a:br>
              <a:rPr lang="en-PH" sz="1800" b="0" i="0" u="none" strike="noStrike" dirty="0">
                <a:latin typeface="Public Sans Light"/>
              </a:rPr>
            </a:br>
            <a:r>
              <a:rPr lang="vi" sz="1800" b="0" i="0" u="none" strike="noStrike" dirty="0">
                <a:latin typeface="Public Sans Light"/>
              </a:rPr>
              <a:t>đến bạn bất cứ lúc nào</a:t>
            </a:r>
            <a:endParaRPr sz="1800" dirty="0"/>
          </a:p>
          <a:p>
            <a:pPr marL="0" lvl="0" indent="0" algn="l" rtl="0">
              <a:lnSpc>
                <a:spcPct val="100000"/>
              </a:lnSpc>
              <a:spcBef>
                <a:spcPts val="1200"/>
              </a:spcBef>
              <a:spcAft>
                <a:spcPct val="0"/>
              </a:spcAft>
              <a:buClr>
                <a:schemeClr val="dk1"/>
              </a:buClr>
              <a:buSzPts val="2000"/>
              <a:buNone/>
            </a:pPr>
            <a:endParaRPr sz="1800" dirty="0"/>
          </a:p>
          <a:p>
            <a:pPr marL="342900" lvl="0" indent="-215900" algn="l" rtl="0">
              <a:lnSpc>
                <a:spcPct val="100000"/>
              </a:lnSpc>
              <a:spcBef>
                <a:spcPts val="1200"/>
              </a:spcBef>
              <a:spcAft>
                <a:spcPct val="0"/>
              </a:spcAft>
              <a:buClr>
                <a:schemeClr val="dk1"/>
              </a:buClr>
              <a:buSzPts val="2000"/>
              <a:buFont typeface="Arial"/>
              <a:buNone/>
            </a:pPr>
            <a:endParaRPr sz="1800" dirty="0"/>
          </a:p>
        </p:txBody>
      </p:sp>
      <p:pic>
        <p:nvPicPr>
          <p:cNvPr id="423" name="Google Shape;423;p12"/>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955312" y="1908520"/>
            <a:ext cx="8670952" cy="5075397"/>
          </a:xfrm>
          <a:prstGeom prst="rect">
            <a:avLst/>
          </a:prstGeom>
          <a:noFill/>
          <a:ln>
            <a:noFill/>
          </a:ln>
        </p:spPr>
      </p:pic>
      <p:sp>
        <p:nvSpPr>
          <p:cNvPr id="2" name="Rectangle 1">
            <a:extLst>
              <a:ext uri="{FF2B5EF4-FFF2-40B4-BE49-F238E27FC236}">
                <a16:creationId xmlns:a16="http://schemas.microsoft.com/office/drawing/2014/main" id="{EEFFCEE0-ACAB-590A-863C-FC97BB9021FC}"/>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13"/>
          <p:cNvSpPr>
            <a:spLocks noGrp="1" noRot="1" noMove="1" noResize="1" noEditPoints="1" noAdjustHandles="1" noChangeArrowheads="1" noChangeShapeType="1"/>
          </p:cNvSpPr>
          <p:nvPr/>
        </p:nvSpPr>
        <p:spPr>
          <a:xfrm>
            <a:off x="839788" y="2863175"/>
            <a:ext cx="5256212" cy="68879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0" name="Google Shape;430;p13"/>
          <p:cNvSpPr>
            <a:spLocks noGrp="1" noRot="1" noMove="1" noResize="1" noEditPoints="1" noAdjustHandles="1" noChangeArrowheads="1" noChangeShapeType="1"/>
          </p:cNvSpPr>
          <p:nvPr/>
        </p:nvSpPr>
        <p:spPr>
          <a:xfrm>
            <a:off x="839788" y="3691852"/>
            <a:ext cx="5256212" cy="46731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1" name="Google Shape;431;p13"/>
          <p:cNvSpPr>
            <a:spLocks noGrp="1" noRot="1" noMove="1" noResize="1" noEditPoints="1" noAdjustHandles="1" noChangeArrowheads="1" noChangeShapeType="1"/>
          </p:cNvSpPr>
          <p:nvPr/>
        </p:nvSpPr>
        <p:spPr>
          <a:xfrm>
            <a:off x="839788" y="4294765"/>
            <a:ext cx="5256212" cy="46731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2" name="Google Shape;432;p13"/>
          <p:cNvSpPr>
            <a:spLocks noGrp="1" noRot="1" noMove="1" noResize="1" noEditPoints="1" noAdjustHandles="1" noChangeArrowheads="1" noChangeShapeType="1"/>
          </p:cNvSpPr>
          <p:nvPr/>
        </p:nvSpPr>
        <p:spPr>
          <a:xfrm>
            <a:off x="839788" y="2035448"/>
            <a:ext cx="5256212" cy="64731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3" name="Google Shape;433;p13"/>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vi" sz="3400" b="0" i="0" u="none" strike="noStrike" dirty="0">
                <a:solidFill>
                  <a:srgbClr val="FFFFFF"/>
                </a:solidFill>
                <a:latin typeface="Public Sans"/>
              </a:rPr>
              <a:t>Nicotine và chứng nghiện</a:t>
            </a:r>
            <a:endParaRPr sz="3400" dirty="0"/>
          </a:p>
        </p:txBody>
      </p:sp>
      <p:sp>
        <p:nvSpPr>
          <p:cNvPr id="434" name="Google Shape;434;p13"/>
          <p:cNvSpPr txBox="1">
            <a:spLocks noGrp="1" noRot="1" noMove="1" noResize="1" noEditPoints="1" noAdjustHandles="1" noChangeArrowheads="1" noChangeShapeType="1"/>
          </p:cNvSpPr>
          <p:nvPr>
            <p:ph type="body" idx="4294967295"/>
          </p:nvPr>
        </p:nvSpPr>
        <p:spPr>
          <a:xfrm>
            <a:off x="836613" y="2035448"/>
            <a:ext cx="4499747" cy="4351338"/>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vi" sz="1800" b="0" i="0" u="none" strike="noStrike" dirty="0">
                <a:latin typeface="Public Sans Light"/>
              </a:rPr>
              <a:t>Nicotine gây nghiện và ảnh hưởng đến não bộ</a:t>
            </a:r>
            <a:endParaRPr sz="1800" dirty="0"/>
          </a:p>
          <a:p>
            <a:pPr marL="342900" lvl="0" indent="-342900" algn="l" rtl="0">
              <a:lnSpc>
                <a:spcPct val="100000"/>
              </a:lnSpc>
              <a:spcBef>
                <a:spcPts val="2400"/>
              </a:spcBef>
              <a:spcAft>
                <a:spcPct val="0"/>
              </a:spcAft>
              <a:buClr>
                <a:schemeClr val="dk1"/>
              </a:buClr>
              <a:buSzPts val="2000"/>
              <a:buFont typeface="Arial"/>
              <a:buChar char="•"/>
            </a:pPr>
            <a:r>
              <a:rPr lang="vi" sz="1800" b="0" i="0" u="none" strike="noStrike" dirty="0">
                <a:latin typeface="Public Sans Light"/>
              </a:rPr>
              <a:t>Việc cai nghiện nicotine có thể rất </a:t>
            </a:r>
            <a:br>
              <a:rPr lang="en-PH" sz="1800" b="0" i="0" u="none" strike="noStrike" dirty="0">
                <a:latin typeface="Public Sans Light"/>
              </a:rPr>
            </a:br>
            <a:r>
              <a:rPr lang="vi" sz="1800" b="0" i="0" u="none" strike="noStrike" dirty="0">
                <a:latin typeface="Public Sans Light"/>
              </a:rPr>
              <a:t>khó khăn</a:t>
            </a:r>
            <a:endParaRPr sz="1800" dirty="0"/>
          </a:p>
          <a:p>
            <a:pPr marL="342900" lvl="0" indent="-342900" algn="l" rtl="0">
              <a:lnSpc>
                <a:spcPct val="100000"/>
              </a:lnSpc>
              <a:spcBef>
                <a:spcPts val="2400"/>
              </a:spcBef>
              <a:spcAft>
                <a:spcPct val="0"/>
              </a:spcAft>
              <a:buClr>
                <a:schemeClr val="dk1"/>
              </a:buClr>
              <a:buSzPts val="2000"/>
              <a:buFont typeface="Arial"/>
              <a:buChar char="•"/>
            </a:pPr>
            <a:r>
              <a:rPr lang="vi" sz="1800" b="0" i="0" u="none" strike="noStrike" dirty="0">
                <a:latin typeface="Public Sans Light"/>
              </a:rPr>
              <a:t>Não bộ của trẻ vẫn đang phát triển</a:t>
            </a:r>
            <a:endParaRPr sz="1800" dirty="0"/>
          </a:p>
          <a:p>
            <a:pPr marL="342900" lvl="0" indent="-342900" algn="l" rtl="0">
              <a:lnSpc>
                <a:spcPct val="100000"/>
              </a:lnSpc>
              <a:spcBef>
                <a:spcPts val="2400"/>
              </a:spcBef>
              <a:spcAft>
                <a:spcPct val="0"/>
              </a:spcAft>
              <a:buClr>
                <a:schemeClr val="dk1"/>
              </a:buClr>
              <a:buSzPts val="2000"/>
              <a:buFont typeface="Arial"/>
              <a:buChar char="•"/>
            </a:pPr>
            <a:r>
              <a:rPr lang="vi" sz="1800" b="0" i="0" u="none" strike="noStrike" dirty="0">
                <a:latin typeface="Public Sans Light"/>
              </a:rPr>
              <a:t>Nghiện có thể xảy ra nhanh chóng </a:t>
            </a:r>
            <a:endParaRPr sz="1800" dirty="0"/>
          </a:p>
          <a:p>
            <a:pPr marL="0" lvl="0" indent="0" algn="l" rtl="0">
              <a:lnSpc>
                <a:spcPct val="100000"/>
              </a:lnSpc>
              <a:spcBef>
                <a:spcPts val="1800"/>
              </a:spcBef>
              <a:spcAft>
                <a:spcPct val="0"/>
              </a:spcAft>
              <a:buClr>
                <a:schemeClr val="dk1"/>
              </a:buClr>
              <a:buSzPts val="2000"/>
              <a:buNone/>
            </a:pPr>
            <a:endParaRPr sz="1800" dirty="0"/>
          </a:p>
        </p:txBody>
      </p:sp>
      <p:pic>
        <p:nvPicPr>
          <p:cNvPr id="435" name="Google Shape;435;p13"/>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758730" y="956930"/>
            <a:ext cx="10693180" cy="6613452"/>
          </a:xfrm>
          <a:prstGeom prst="rect">
            <a:avLst/>
          </a:prstGeom>
          <a:noFill/>
          <a:ln>
            <a:noFill/>
          </a:ln>
        </p:spPr>
      </p:pic>
      <p:sp>
        <p:nvSpPr>
          <p:cNvPr id="436" name="Google Shape;436;p13"/>
          <p:cNvSpPr txBox="1">
            <a:spLocks noGrp="1" noRot="1" noMove="1" noResize="1" noEditPoints="1" noAdjustHandles="1" noChangeArrowheads="1" noChangeShapeType="1"/>
          </p:cNvSpPr>
          <p:nvPr/>
        </p:nvSpPr>
        <p:spPr>
          <a:xfrm>
            <a:off x="10086229" y="1995714"/>
            <a:ext cx="1829546" cy="923330"/>
          </a:xfrm>
          <a:prstGeom prst="rect">
            <a:avLst/>
          </a:prstGeom>
          <a:noFill/>
          <a:ln>
            <a:noFill/>
          </a:ln>
        </p:spPr>
        <p:txBody>
          <a:bodyPr spcFirstLastPara="1" wrap="square" lIns="0" tIns="0" rIns="0" bIns="0" anchor="t" anchorCtr="0">
            <a:spAutoFit/>
          </a:bodyPr>
          <a:lstStyle/>
          <a:p>
            <a:pPr marL="0" marR="0" lvl="0" indent="0" algn="l" rtl="0">
              <a:spcBef>
                <a:spcPct val="0"/>
              </a:spcBef>
              <a:spcAft>
                <a:spcPct val="0"/>
              </a:spcAft>
              <a:buNone/>
            </a:pPr>
            <a:r>
              <a:rPr lang="vi" sz="1200" b="0" i="0" u="none" strike="noStrike" cap="none" dirty="0">
                <a:solidFill>
                  <a:srgbClr val="441170"/>
                </a:solidFill>
                <a:latin typeface="Public Sans Light"/>
                <a:ea typeface="Public Sans Light"/>
                <a:cs typeface="Public Sans Light"/>
                <a:sym typeface="Public Sans Light"/>
              </a:rPr>
              <a:t>Nicotine khiến não bộ giải phóng dopamine – một chất hóa học tạo cảm giác “dễ chịu”</a:t>
            </a:r>
            <a:endParaRPr sz="1200" dirty="0"/>
          </a:p>
          <a:p>
            <a:pPr marL="0" marR="0" lvl="0" indent="0" algn="l" rtl="0">
              <a:spcBef>
                <a:spcPct val="0"/>
              </a:spcBef>
              <a:spcAft>
                <a:spcPct val="0"/>
              </a:spcAft>
              <a:buNone/>
            </a:pPr>
            <a:endParaRPr sz="1200" dirty="0">
              <a:solidFill>
                <a:schemeClr val="dk2"/>
              </a:solidFill>
              <a:latin typeface="Public Sans Light"/>
              <a:ea typeface="Public Sans Light"/>
              <a:cs typeface="Public Sans Light"/>
              <a:sym typeface="Public Sans Light"/>
            </a:endParaRPr>
          </a:p>
        </p:txBody>
      </p:sp>
      <p:sp>
        <p:nvSpPr>
          <p:cNvPr id="437" name="Google Shape;437;p13"/>
          <p:cNvSpPr txBox="1">
            <a:spLocks noGrp="1" noRot="1" noMove="1" noResize="1" noEditPoints="1" noAdjustHandles="1" noChangeArrowheads="1" noChangeShapeType="1"/>
          </p:cNvSpPr>
          <p:nvPr/>
        </p:nvSpPr>
        <p:spPr>
          <a:xfrm>
            <a:off x="10859165" y="4902874"/>
            <a:ext cx="1209010" cy="1107996"/>
          </a:xfrm>
          <a:prstGeom prst="rect">
            <a:avLst/>
          </a:prstGeom>
          <a:noFill/>
          <a:ln>
            <a:noFill/>
          </a:ln>
        </p:spPr>
        <p:txBody>
          <a:bodyPr spcFirstLastPara="1" wrap="square" lIns="0" tIns="0" rIns="0" bIns="0" anchor="t" anchorCtr="0">
            <a:spAutoFit/>
          </a:bodyPr>
          <a:lstStyle/>
          <a:p>
            <a:pPr marL="0" marR="0" lvl="0" indent="0" algn="l" rtl="0">
              <a:spcBef>
                <a:spcPct val="0"/>
              </a:spcBef>
              <a:spcAft>
                <a:spcPct val="0"/>
              </a:spcAft>
              <a:buNone/>
            </a:pPr>
            <a:r>
              <a:rPr lang="vi" sz="1200" b="0" i="0" u="none" strike="noStrike" dirty="0">
                <a:solidFill>
                  <a:srgbClr val="441170"/>
                </a:solidFill>
                <a:latin typeface="Public Sans Light"/>
                <a:ea typeface="Public Sans Light"/>
                <a:cs typeface="Public Sans Light"/>
                <a:sym typeface="Public Sans Light"/>
              </a:rPr>
              <a:t>Khi mức dopamine giảm, các triệu chứng cai nicotine sẽ xuất hiện</a:t>
            </a:r>
            <a:endParaRPr sz="1200" dirty="0"/>
          </a:p>
          <a:p>
            <a:pPr marL="0" marR="0" lvl="0" indent="0" algn="l" rtl="0">
              <a:spcBef>
                <a:spcPct val="0"/>
              </a:spcBef>
              <a:spcAft>
                <a:spcPct val="0"/>
              </a:spcAft>
              <a:buNone/>
            </a:pPr>
            <a:endParaRPr sz="1200" dirty="0">
              <a:solidFill>
                <a:schemeClr val="dk2"/>
              </a:solidFill>
              <a:latin typeface="Public Sans Light"/>
              <a:ea typeface="Public Sans Light"/>
              <a:cs typeface="Public Sans Light"/>
              <a:sym typeface="Public Sans Light"/>
            </a:endParaRPr>
          </a:p>
        </p:txBody>
      </p:sp>
      <p:sp>
        <p:nvSpPr>
          <p:cNvPr id="438" name="Google Shape;438;p13"/>
          <p:cNvSpPr txBox="1">
            <a:spLocks noGrp="1" noRot="1" noMove="1" noResize="1" noEditPoints="1" noAdjustHandles="1" noChangeArrowheads="1" noChangeShapeType="1"/>
          </p:cNvSpPr>
          <p:nvPr/>
        </p:nvSpPr>
        <p:spPr>
          <a:xfrm>
            <a:off x="5372101" y="5966937"/>
            <a:ext cx="2540302" cy="923330"/>
          </a:xfrm>
          <a:prstGeom prst="rect">
            <a:avLst/>
          </a:prstGeom>
          <a:noFill/>
          <a:ln>
            <a:noFill/>
          </a:ln>
        </p:spPr>
        <p:txBody>
          <a:bodyPr spcFirstLastPara="1" wrap="square" lIns="0" tIns="0" rIns="0" bIns="0" anchor="t" anchorCtr="0">
            <a:spAutoFit/>
          </a:bodyPr>
          <a:lstStyle/>
          <a:p>
            <a:pPr marL="0" marR="0" lvl="0" indent="0" algn="r" rtl="0">
              <a:spcBef>
                <a:spcPct val="0"/>
              </a:spcBef>
              <a:spcAft>
                <a:spcPct val="0"/>
              </a:spcAft>
              <a:buNone/>
            </a:pPr>
            <a:r>
              <a:rPr lang="vi" sz="1200" b="0" i="0" u="none" strike="noStrike" dirty="0">
                <a:solidFill>
                  <a:srgbClr val="441170"/>
                </a:solidFill>
                <a:latin typeface="Public Sans Light"/>
                <a:ea typeface="Public Sans Light"/>
                <a:cs typeface="Public Sans Light"/>
                <a:sym typeface="Public Sans Light"/>
              </a:rPr>
              <a:t>Các triệu chứng cai nghiện nicotine khiến bạn thèm thuốc hơn và lại muốn hút thuốc lá hoặc vape để nạp thêm nicotine</a:t>
            </a:r>
            <a:endParaRPr sz="1200" dirty="0"/>
          </a:p>
          <a:p>
            <a:pPr marL="0" marR="0" lvl="0" indent="0" algn="r" rtl="0">
              <a:spcBef>
                <a:spcPct val="0"/>
              </a:spcBef>
              <a:spcAft>
                <a:spcPct val="0"/>
              </a:spcAft>
              <a:buNone/>
            </a:pPr>
            <a:endParaRPr sz="1200" dirty="0">
              <a:solidFill>
                <a:schemeClr val="dk2"/>
              </a:solidFill>
              <a:latin typeface="Public Sans Light"/>
              <a:ea typeface="Public Sans Light"/>
              <a:cs typeface="Public Sans Light"/>
              <a:sym typeface="Public Sans Light"/>
            </a:endParaRPr>
          </a:p>
        </p:txBody>
      </p:sp>
      <p:sp>
        <p:nvSpPr>
          <p:cNvPr id="439" name="Google Shape;439;p13"/>
          <p:cNvSpPr txBox="1">
            <a:spLocks noGrp="1" noRot="1" noMove="1" noResize="1" noEditPoints="1" noAdjustHandles="1" noChangeArrowheads="1" noChangeShapeType="1"/>
          </p:cNvSpPr>
          <p:nvPr/>
        </p:nvSpPr>
        <p:spPr>
          <a:xfrm>
            <a:off x="6153883" y="2516476"/>
            <a:ext cx="1313717" cy="553998"/>
          </a:xfrm>
          <a:prstGeom prst="rect">
            <a:avLst/>
          </a:prstGeom>
          <a:noFill/>
          <a:ln>
            <a:noFill/>
          </a:ln>
        </p:spPr>
        <p:txBody>
          <a:bodyPr spcFirstLastPara="1" wrap="square" lIns="0" tIns="0" rIns="0" bIns="0" anchor="t" anchorCtr="0">
            <a:spAutoFit/>
          </a:bodyPr>
          <a:lstStyle/>
          <a:p>
            <a:pPr marL="0" marR="0" lvl="0" indent="0" algn="r" rtl="0">
              <a:spcBef>
                <a:spcPct val="0"/>
              </a:spcBef>
              <a:spcAft>
                <a:spcPct val="0"/>
              </a:spcAft>
              <a:buNone/>
            </a:pPr>
            <a:r>
              <a:rPr lang="vi" sz="1200" b="0" i="0" u="none" strike="noStrike" dirty="0">
                <a:solidFill>
                  <a:srgbClr val="441170"/>
                </a:solidFill>
                <a:latin typeface="Public Sans Light"/>
                <a:ea typeface="Public Sans Light"/>
                <a:cs typeface="Public Sans Light"/>
                <a:sym typeface="Public Sans Light"/>
              </a:rPr>
              <a:t>Nicotine đi vào não khi hút thuốc lá hoặc vaping</a:t>
            </a:r>
            <a:endParaRPr sz="1200" dirty="0"/>
          </a:p>
        </p:txBody>
      </p:sp>
      <p:sp>
        <p:nvSpPr>
          <p:cNvPr id="3" name="TextBox 2">
            <a:extLst>
              <a:ext uri="{FF2B5EF4-FFF2-40B4-BE49-F238E27FC236}">
                <a16:creationId xmlns:a16="http://schemas.microsoft.com/office/drawing/2014/main" id="{2E933C7D-6668-F315-5CF3-FC73F4C8F7C6}"/>
              </a:ext>
            </a:extLst>
          </p:cNvPr>
          <p:cNvSpPr txBox="1">
            <a:spLocks noGrp="1" noRot="1" noMove="1" noResize="1" noEditPoints="1" noAdjustHandles="1" noChangeArrowheads="1" noChangeShapeType="1"/>
          </p:cNvSpPr>
          <p:nvPr/>
        </p:nvSpPr>
        <p:spPr>
          <a:xfrm>
            <a:off x="7829217" y="3540381"/>
            <a:ext cx="2559353" cy="1708160"/>
          </a:xfrm>
          <a:prstGeom prst="rect">
            <a:avLst/>
          </a:prstGeom>
          <a:solidFill>
            <a:srgbClr val="F5F2FE"/>
          </a:solidFill>
        </p:spPr>
        <p:txBody>
          <a:bodyPr wrap="square" rtlCol="0">
            <a:spAutoFit/>
          </a:bodyPr>
          <a:lstStyle/>
          <a:p>
            <a:pPr algn="ctr"/>
            <a:r>
              <a:rPr lang="en-PH" altLang="zh-CN" sz="3500" dirty="0">
                <a:solidFill>
                  <a:srgbClr val="3C247D"/>
                </a:solidFill>
                <a:latin typeface="Public Sans Medium" pitchFamily="2" charset="0"/>
                <a:ea typeface="Noto Sans SC Bold" panose="020B0200000000000000" pitchFamily="34" charset="-128"/>
              </a:rPr>
              <a:t>Chu </a:t>
            </a:r>
            <a:r>
              <a:rPr lang="en-PH" altLang="zh-CN" sz="3500" dirty="0" err="1">
                <a:solidFill>
                  <a:srgbClr val="3C247D"/>
                </a:solidFill>
                <a:latin typeface="Public Sans Medium" pitchFamily="2" charset="0"/>
                <a:ea typeface="Noto Sans SC Bold" panose="020B0200000000000000" pitchFamily="34" charset="-128"/>
              </a:rPr>
              <a:t>kỳ</a:t>
            </a:r>
            <a:r>
              <a:rPr lang="en-PH" altLang="zh-CN" sz="3500" dirty="0">
                <a:solidFill>
                  <a:srgbClr val="3C247D"/>
                </a:solidFill>
                <a:latin typeface="Public Sans Medium" pitchFamily="2" charset="0"/>
                <a:ea typeface="Noto Sans SC Bold" panose="020B0200000000000000" pitchFamily="34" charset="-128"/>
              </a:rPr>
              <a:t> </a:t>
            </a:r>
            <a:br>
              <a:rPr lang="en-PH" altLang="zh-CN" sz="3500" dirty="0">
                <a:solidFill>
                  <a:srgbClr val="3C247D"/>
                </a:solidFill>
                <a:latin typeface="Public Sans Medium" pitchFamily="2" charset="0"/>
                <a:ea typeface="Noto Sans SC Bold" panose="020B0200000000000000" pitchFamily="34" charset="-128"/>
              </a:rPr>
            </a:br>
            <a:r>
              <a:rPr lang="en-PH" altLang="zh-CN" sz="3500" dirty="0" err="1">
                <a:solidFill>
                  <a:srgbClr val="3C247D"/>
                </a:solidFill>
                <a:latin typeface="Public Sans Medium" pitchFamily="2" charset="0"/>
                <a:ea typeface="Noto Sans SC Bold" panose="020B0200000000000000" pitchFamily="34" charset="-128"/>
              </a:rPr>
              <a:t>phụ</a:t>
            </a:r>
            <a:r>
              <a:rPr lang="en-PH" altLang="zh-CN" sz="3500" dirty="0">
                <a:solidFill>
                  <a:srgbClr val="3C247D"/>
                </a:solidFill>
                <a:latin typeface="Public Sans Medium" pitchFamily="2" charset="0"/>
                <a:ea typeface="Noto Sans SC Bold" panose="020B0200000000000000" pitchFamily="34" charset="-128"/>
              </a:rPr>
              <a:t> </a:t>
            </a:r>
            <a:r>
              <a:rPr lang="en-PH" altLang="zh-CN" sz="3500" dirty="0" err="1">
                <a:solidFill>
                  <a:srgbClr val="3C247D"/>
                </a:solidFill>
                <a:latin typeface="Public Sans Medium" pitchFamily="2" charset="0"/>
                <a:ea typeface="Noto Sans SC Bold" panose="020B0200000000000000" pitchFamily="34" charset="-128"/>
              </a:rPr>
              <a:t>thuộc</a:t>
            </a:r>
            <a:r>
              <a:rPr lang="en-PH" altLang="zh-CN" sz="3500" dirty="0">
                <a:solidFill>
                  <a:srgbClr val="3C247D"/>
                </a:solidFill>
                <a:latin typeface="Public Sans Medium" pitchFamily="2" charset="0"/>
                <a:ea typeface="Noto Sans SC Bold" panose="020B0200000000000000" pitchFamily="34" charset="-128"/>
              </a:rPr>
              <a:t> nicotine</a:t>
            </a:r>
            <a:endParaRPr lang="en-PH" sz="3500" dirty="0">
              <a:solidFill>
                <a:srgbClr val="3C247D"/>
              </a:solidFill>
              <a:latin typeface="Public Sans Medium" pitchFamily="2" charset="0"/>
              <a:ea typeface="Noto Sans SC Bold" panose="020B0200000000000000" pitchFamily="34" charset="-128"/>
            </a:endParaRPr>
          </a:p>
        </p:txBody>
      </p:sp>
      <p:sp>
        <p:nvSpPr>
          <p:cNvPr id="2" name="Rectangle 1">
            <a:extLst>
              <a:ext uri="{FF2B5EF4-FFF2-40B4-BE49-F238E27FC236}">
                <a16:creationId xmlns:a16="http://schemas.microsoft.com/office/drawing/2014/main" id="{B445DC5E-8964-3FF5-114C-1AB227F9D2A1}"/>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5" name="Rectangle 4">
            <a:extLst>
              <a:ext uri="{FF2B5EF4-FFF2-40B4-BE49-F238E27FC236}">
                <a16:creationId xmlns:a16="http://schemas.microsoft.com/office/drawing/2014/main" id="{01606DA7-E721-3259-C7B8-63A6121CA9F7}"/>
              </a:ext>
            </a:extLst>
          </p:cNvPr>
          <p:cNvSpPr>
            <a:spLocks noGrp="1" noRot="1" noMove="1" noResize="1" noEditPoints="1" noAdjustHandles="1" noChangeArrowheads="1" noChangeShapeType="1"/>
          </p:cNvSpPr>
          <p:nvPr/>
        </p:nvSpPr>
        <p:spPr>
          <a:xfrm>
            <a:off x="6722533" y="1970332"/>
            <a:ext cx="3304870" cy="366345"/>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PH" dirty="0"/>
          </a:p>
        </p:txBody>
      </p:sp>
      <p:sp>
        <p:nvSpPr>
          <p:cNvPr id="3" name="Rectangle 2">
            <a:extLst>
              <a:ext uri="{FF2B5EF4-FFF2-40B4-BE49-F238E27FC236}">
                <a16:creationId xmlns:a16="http://schemas.microsoft.com/office/drawing/2014/main" id="{0FF352B9-9095-6720-B1FA-C55B70BE188C}"/>
              </a:ext>
            </a:extLst>
          </p:cNvPr>
          <p:cNvSpPr>
            <a:spLocks noGrp="1" noRot="1" noMove="1" noResize="1" noEditPoints="1" noAdjustHandles="1" noChangeArrowheads="1" noChangeShapeType="1"/>
          </p:cNvSpPr>
          <p:nvPr/>
        </p:nvSpPr>
        <p:spPr>
          <a:xfrm>
            <a:off x="6722533" y="5434380"/>
            <a:ext cx="3304870" cy="366345"/>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PH" dirty="0"/>
          </a:p>
        </p:txBody>
      </p:sp>
      <p:sp>
        <p:nvSpPr>
          <p:cNvPr id="445" name="Google Shape;445;p14"/>
          <p:cNvSpPr>
            <a:spLocks noGrp="1" noRot="1" noMove="1" noResize="1" noEditPoints="1" noAdjustHandles="1" noChangeArrowheads="1" noChangeShapeType="1"/>
          </p:cNvSpPr>
          <p:nvPr/>
        </p:nvSpPr>
        <p:spPr>
          <a:xfrm>
            <a:off x="839788" y="3145671"/>
            <a:ext cx="5713412" cy="48507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46" name="Google Shape;446;p14"/>
          <p:cNvSpPr>
            <a:spLocks noGrp="1" noRot="1" noMove="1" noResize="1" noEditPoints="1" noAdjustHandles="1" noChangeArrowheads="1" noChangeShapeType="1"/>
          </p:cNvSpPr>
          <p:nvPr/>
        </p:nvSpPr>
        <p:spPr>
          <a:xfrm>
            <a:off x="839789" y="3754296"/>
            <a:ext cx="5713412" cy="39467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47" name="Google Shape;447;p14"/>
          <p:cNvSpPr>
            <a:spLocks noGrp="1" noRot="1" noMove="1" noResize="1" noEditPoints="1" noAdjustHandles="1" noChangeArrowheads="1" noChangeShapeType="1"/>
          </p:cNvSpPr>
          <p:nvPr/>
        </p:nvSpPr>
        <p:spPr>
          <a:xfrm>
            <a:off x="839789" y="4329948"/>
            <a:ext cx="5713412" cy="42726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48" name="Google Shape;448;p14"/>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vi" sz="3400" b="0" i="0" u="none" strike="noStrike" dirty="0">
                <a:solidFill>
                  <a:srgbClr val="FFFFFF"/>
                </a:solidFill>
                <a:latin typeface="Public Sans"/>
              </a:rPr>
              <a:t>Nicotine và hội chứng cai </a:t>
            </a:r>
            <a:br>
              <a:rPr lang="en-PH" sz="3400" b="0" i="0" u="none" strike="noStrike" dirty="0">
                <a:solidFill>
                  <a:srgbClr val="FFFFFF"/>
                </a:solidFill>
                <a:latin typeface="Public Sans"/>
              </a:rPr>
            </a:br>
            <a:r>
              <a:rPr lang="vi" sz="3400" b="0" i="0" u="none" strike="noStrike" dirty="0">
                <a:solidFill>
                  <a:srgbClr val="FFFFFF"/>
                </a:solidFill>
                <a:latin typeface="Public Sans"/>
              </a:rPr>
              <a:t>nghiện nicotine</a:t>
            </a:r>
            <a:endParaRPr sz="3400" dirty="0"/>
          </a:p>
        </p:txBody>
      </p:sp>
      <p:sp>
        <p:nvSpPr>
          <p:cNvPr id="449" name="Google Shape;449;p14"/>
          <p:cNvSpPr>
            <a:spLocks noGrp="1" noRot="1" noMove="1" noResize="1" noEditPoints="1" noAdjustHandles="1" noChangeArrowheads="1" noChangeShapeType="1"/>
          </p:cNvSpPr>
          <p:nvPr/>
        </p:nvSpPr>
        <p:spPr>
          <a:xfrm>
            <a:off x="839788" y="2035447"/>
            <a:ext cx="5713412" cy="98667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50" name="Google Shape;450;p14"/>
          <p:cNvSpPr txBox="1">
            <a:spLocks noGrp="1" noRot="1" noMove="1" noResize="1" noEditPoints="1" noAdjustHandles="1" noChangeArrowheads="1" noChangeShapeType="1"/>
          </p:cNvSpPr>
          <p:nvPr>
            <p:ph type="body" idx="4294967295"/>
          </p:nvPr>
        </p:nvSpPr>
        <p:spPr>
          <a:xfrm>
            <a:off x="839788" y="2056061"/>
            <a:ext cx="5882745" cy="263447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vi" sz="1800" b="0" i="0" u="none" strike="noStrike" dirty="0">
                <a:latin typeface="Public Sans Light"/>
              </a:rPr>
              <a:t>Hội chứng cai nghiện nicotine xảy ra khi cơ </a:t>
            </a:r>
            <a:br>
              <a:rPr lang="en-PH" sz="1800" b="0" i="0" u="none" strike="noStrike" dirty="0">
                <a:latin typeface="Public Sans Light"/>
              </a:rPr>
            </a:br>
            <a:r>
              <a:rPr lang="vi" sz="1800" b="0" i="0" u="none" strike="noStrike" dirty="0">
                <a:latin typeface="Public Sans Light"/>
              </a:rPr>
              <a:t>thể không nhận được lượng nicotine mà nó </a:t>
            </a:r>
            <a:br>
              <a:rPr lang="en-PH" sz="1800" b="0" i="0" u="none" strike="noStrike" dirty="0">
                <a:latin typeface="Public Sans Light"/>
              </a:rPr>
            </a:br>
            <a:r>
              <a:rPr lang="vi" sz="1800" b="0" i="0" u="none" strike="noStrike" dirty="0">
                <a:latin typeface="Public Sans Light"/>
              </a:rPr>
              <a:t>thường có</a:t>
            </a:r>
            <a:endParaRPr sz="1800" dirty="0"/>
          </a:p>
          <a:p>
            <a:pPr marL="342900" lvl="0" indent="-342900" algn="l" rtl="0">
              <a:lnSpc>
                <a:spcPct val="100000"/>
              </a:lnSpc>
              <a:spcBef>
                <a:spcPts val="2400"/>
              </a:spcBef>
              <a:spcAft>
                <a:spcPct val="0"/>
              </a:spcAft>
              <a:buClr>
                <a:schemeClr val="dk1"/>
              </a:buClr>
              <a:buSzPts val="2000"/>
              <a:buFont typeface="Arial"/>
              <a:buChar char="•"/>
            </a:pPr>
            <a:r>
              <a:rPr lang="vi" sz="1800" b="0" i="0" u="none" strike="noStrike" dirty="0">
                <a:latin typeface="Public Sans Light"/>
              </a:rPr>
              <a:t>Cai nghiện gây ra những thay đổi về tâm trạng</a:t>
            </a:r>
            <a:endParaRPr sz="1800" dirty="0"/>
          </a:p>
          <a:p>
            <a:pPr marL="342900" lvl="0" indent="-342900" algn="l" rtl="0">
              <a:lnSpc>
                <a:spcPct val="100000"/>
              </a:lnSpc>
              <a:spcBef>
                <a:spcPts val="2400"/>
              </a:spcBef>
              <a:spcAft>
                <a:spcPct val="0"/>
              </a:spcAft>
              <a:buClr>
                <a:schemeClr val="dk1"/>
              </a:buClr>
              <a:buSzPts val="2000"/>
              <a:buFont typeface="Arial"/>
              <a:buChar char="•"/>
            </a:pPr>
            <a:r>
              <a:rPr lang="vi" sz="1800" b="0" i="0" u="none" strike="noStrike" dirty="0">
                <a:latin typeface="Public Sans Light"/>
              </a:rPr>
              <a:t>Các triệu chứng sẽ cải thiện sau 1-2 tuần</a:t>
            </a:r>
            <a:endParaRPr sz="1800" dirty="0"/>
          </a:p>
          <a:p>
            <a:pPr marL="342900" lvl="0" indent="-342900" algn="l" rtl="0">
              <a:lnSpc>
                <a:spcPct val="100000"/>
              </a:lnSpc>
              <a:spcBef>
                <a:spcPts val="2400"/>
              </a:spcBef>
              <a:spcAft>
                <a:spcPct val="0"/>
              </a:spcAft>
              <a:buClr>
                <a:schemeClr val="dk1"/>
              </a:buClr>
              <a:buSzPts val="2000"/>
              <a:buFont typeface="Arial"/>
              <a:buChar char="•"/>
            </a:pPr>
            <a:r>
              <a:rPr lang="vi" sz="1800" b="0" i="0" u="none" strike="noStrike" dirty="0">
                <a:latin typeface="Public Sans Light"/>
              </a:rPr>
              <a:t>Cảm giác thèm thuốc có thể kéo dài hơn</a:t>
            </a:r>
            <a:endParaRPr sz="1800" dirty="0"/>
          </a:p>
        </p:txBody>
      </p:sp>
      <p:sp>
        <p:nvSpPr>
          <p:cNvPr id="451" name="Google Shape;451;p14"/>
          <p:cNvSpPr>
            <a:spLocks noGrp="1" noRot="1" noMove="1" noResize="1" noEditPoints="1" noAdjustHandles="1" noChangeArrowheads="1" noChangeShapeType="1"/>
          </p:cNvSpPr>
          <p:nvPr/>
        </p:nvSpPr>
        <p:spPr>
          <a:xfrm>
            <a:off x="6722534" y="2027484"/>
            <a:ext cx="3304870" cy="363912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ct val="0"/>
              </a:spcBef>
              <a:spcAft>
                <a:spcPct val="0"/>
              </a:spcAft>
              <a:buNone/>
            </a:pPr>
            <a:r>
              <a:rPr lang="vi" sz="1800" b="1" i="0" u="none" strike="noStrike" dirty="0">
                <a:solidFill>
                  <a:srgbClr val="441170"/>
                </a:solidFill>
                <a:latin typeface="Public Sans Light"/>
                <a:ea typeface="Public Sans Light"/>
                <a:cs typeface="Public Sans Light"/>
                <a:sym typeface="Public Sans Light"/>
              </a:rPr>
              <a:t>Nếu bạn hút thuốc lá hoặc vape:</a:t>
            </a:r>
            <a:endParaRPr sz="1800" dirty="0"/>
          </a:p>
          <a:p>
            <a:pPr marL="0" marR="0" lvl="0" indent="0" algn="l" rtl="0">
              <a:spcBef>
                <a:spcPts val="1200"/>
              </a:spcBef>
              <a:spcAft>
                <a:spcPct val="0"/>
              </a:spcAft>
              <a:buNone/>
            </a:pPr>
            <a:r>
              <a:rPr lang="vi" sz="1800" b="0" i="0" u="none" strike="noStrike" dirty="0">
                <a:solidFill>
                  <a:srgbClr val="441170"/>
                </a:solidFill>
                <a:latin typeface="Public Sans Light"/>
                <a:ea typeface="Public Sans Light"/>
                <a:cs typeface="Public Sans Light"/>
                <a:sym typeface="Public Sans Light"/>
              </a:rPr>
              <a:t>Sự thành thật từ phía bạn có thể giúp ích cho con trẻ. Nó cho thấy bạn hiểu việc cai nghiện khó khăn đến mức nào. Cố gắng duy trì lối sống lành mạnh sẽ giúp bạn làm gương tốt cho con. Đừng quá khắt khe với bản thân. Thay đổi cần thời gian. Việc tìm kiếm sự giúp đỡ cho bản thân cũng có thể giúp con bạn.</a:t>
            </a:r>
            <a:endParaRPr sz="1800" dirty="0">
              <a:solidFill>
                <a:schemeClr val="dk1"/>
              </a:solidFill>
              <a:latin typeface="Public Sans"/>
              <a:ea typeface="Public Sans"/>
              <a:cs typeface="Public Sans"/>
              <a:sym typeface="Public Sans"/>
            </a:endParaRPr>
          </a:p>
        </p:txBody>
      </p:sp>
      <p:pic>
        <p:nvPicPr>
          <p:cNvPr id="452" name="Google Shape;452;p14"/>
          <p:cNvPicPr preferRelativeResize="0">
            <a:picLocks noGrp="1" noRot="1" noMove="1" noResize="1" noEditPoints="1" noAdjustHandles="1" noChangeArrowheads="1" noChangeShapeType="1" noCrop="1"/>
          </p:cNvPicPr>
          <p:nvPr/>
        </p:nvPicPr>
        <p:blipFill>
          <a:blip r:embed="rId3">
            <a:alphaModFix/>
          </a:blip>
          <a:srcRect l="2415" r="2415"/>
          <a:stretch>
            <a:fillRect/>
          </a:stretch>
        </p:blipFill>
        <p:spPr>
          <a:xfrm>
            <a:off x="9476298" y="2247254"/>
            <a:ext cx="2632828" cy="4610746"/>
          </a:xfrm>
          <a:prstGeom prst="rect">
            <a:avLst/>
          </a:prstGeom>
          <a:noFill/>
          <a:ln>
            <a:noFill/>
          </a:ln>
        </p:spPr>
      </p:pic>
      <p:sp>
        <p:nvSpPr>
          <p:cNvPr id="2" name="Rectangle 1">
            <a:extLst>
              <a:ext uri="{FF2B5EF4-FFF2-40B4-BE49-F238E27FC236}">
                <a16:creationId xmlns:a16="http://schemas.microsoft.com/office/drawing/2014/main" id="{4A73E184-F2ED-25A2-CE9A-E7C86240D73E}"/>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15"/>
          <p:cNvSpPr>
            <a:spLocks noGrp="1" noRot="1" noMove="1" noResize="1" noEditPoints="1" noAdjustHandles="1" noChangeArrowheads="1" noChangeShapeType="1"/>
          </p:cNvSpPr>
          <p:nvPr/>
        </p:nvSpPr>
        <p:spPr>
          <a:xfrm>
            <a:off x="838200" y="4841359"/>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59" name="Google Shape;459;p15"/>
          <p:cNvSpPr>
            <a:spLocks noGrp="1" noRot="1" noMove="1" noResize="1" noEditPoints="1" noAdjustHandles="1" noChangeArrowheads="1" noChangeShapeType="1"/>
          </p:cNvSpPr>
          <p:nvPr/>
        </p:nvSpPr>
        <p:spPr>
          <a:xfrm>
            <a:off x="838200" y="5381235"/>
            <a:ext cx="5257800" cy="68618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0" name="Google Shape;460;p15"/>
          <p:cNvSpPr>
            <a:spLocks noGrp="1" noRot="1" noMove="1" noResize="1" noEditPoints="1" noAdjustHandles="1" noChangeArrowheads="1" noChangeShapeType="1"/>
          </p:cNvSpPr>
          <p:nvPr/>
        </p:nvSpPr>
        <p:spPr>
          <a:xfrm>
            <a:off x="838200" y="4311007"/>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1" name="Google Shape;461;p15"/>
          <p:cNvSpPr>
            <a:spLocks noGrp="1" noRot="1" noMove="1" noResize="1" noEditPoints="1" noAdjustHandles="1" noChangeArrowheads="1" noChangeShapeType="1"/>
          </p:cNvSpPr>
          <p:nvPr/>
        </p:nvSpPr>
        <p:spPr>
          <a:xfrm>
            <a:off x="839788" y="2548833"/>
            <a:ext cx="5257800" cy="45847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2" name="Google Shape;462;p15"/>
          <p:cNvSpPr>
            <a:spLocks noGrp="1" noRot="1" noMove="1" noResize="1" noEditPoints="1" noAdjustHandles="1" noChangeArrowheads="1" noChangeShapeType="1"/>
          </p:cNvSpPr>
          <p:nvPr/>
        </p:nvSpPr>
        <p:spPr>
          <a:xfrm>
            <a:off x="839788" y="2066105"/>
            <a:ext cx="5257800" cy="4278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3" name="Google Shape;463;p15"/>
          <p:cNvSpPr>
            <a:spLocks noGrp="1" noRot="1" noMove="1" noResize="1" noEditPoints="1" noAdjustHandles="1" noChangeArrowheads="1" noChangeShapeType="1"/>
          </p:cNvSpPr>
          <p:nvPr/>
        </p:nvSpPr>
        <p:spPr>
          <a:xfrm>
            <a:off x="839788" y="3119368"/>
            <a:ext cx="5257800" cy="65920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4" name="Google Shape;464;p15"/>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lvl="0">
              <a:buClr>
                <a:schemeClr val="lt1"/>
              </a:buClr>
              <a:buSzPts val="3600"/>
            </a:pPr>
            <a:r>
              <a:rPr lang="vi" sz="3400" b="0" i="0" u="none" strike="noStrike" dirty="0">
                <a:solidFill>
                  <a:srgbClr val="FFFFFF"/>
                </a:solidFill>
                <a:latin typeface="Public Sans"/>
              </a:rPr>
              <a:t>Nếu con trẻ của bạn</a:t>
            </a:r>
            <a:r>
              <a:rPr lang="en-PH" sz="3400" dirty="0">
                <a:solidFill>
                  <a:srgbClr val="FFFFFF"/>
                </a:solidFill>
              </a:rPr>
              <a:t> </a:t>
            </a:r>
            <a:r>
              <a:rPr lang="en-PH" sz="3400" u="sng" dirty="0" err="1">
                <a:solidFill>
                  <a:srgbClr val="FFFFFF"/>
                </a:solidFill>
              </a:rPr>
              <a:t>hút</a:t>
            </a:r>
            <a:r>
              <a:rPr lang="vi" sz="3400" b="0" i="0" u="sng" strike="noStrike" dirty="0">
                <a:solidFill>
                  <a:srgbClr val="FFFFFF"/>
                </a:solidFill>
                <a:latin typeface="Public Sans"/>
              </a:rPr>
              <a:t> vaping</a:t>
            </a:r>
            <a:endParaRPr sz="3400" dirty="0"/>
          </a:p>
        </p:txBody>
      </p:sp>
      <p:sp>
        <p:nvSpPr>
          <p:cNvPr id="465" name="Google Shape;465;p15"/>
          <p:cNvSpPr txBox="1">
            <a:spLocks noGrp="1" noRot="1" noMove="1" noResize="1" noEditPoints="1" noAdjustHandles="1" noChangeArrowheads="1" noChangeShapeType="1"/>
          </p:cNvSpPr>
          <p:nvPr>
            <p:ph type="body" idx="4294967295"/>
          </p:nvPr>
        </p:nvSpPr>
        <p:spPr>
          <a:xfrm>
            <a:off x="839789" y="2024063"/>
            <a:ext cx="4976813" cy="4351338"/>
          </a:xfrm>
          <a:prstGeom prst="rect">
            <a:avLst/>
          </a:prstGeom>
          <a:noFill/>
          <a:ln>
            <a:noFill/>
          </a:ln>
        </p:spPr>
        <p:txBody>
          <a:bodyPr spcFirstLastPara="1" wrap="square" lIns="108000" tIns="108000" rIns="108000" bIns="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vi" sz="1800" b="0" i="0" u="none" strike="noStrike" dirty="0">
                <a:latin typeface="Public Sans Light"/>
              </a:rPr>
              <a:t>Hãy bình tĩnh và lắng nghe</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Cảm ơn con vì đã thành thật</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Tập trung vào sức khỏe của con, thay vì trừng phạt con</a:t>
            </a:r>
            <a:endParaRPr sz="1800" dirty="0"/>
          </a:p>
          <a:p>
            <a:pPr marL="0" lvl="0" indent="0" algn="l" rtl="0">
              <a:lnSpc>
                <a:spcPct val="100000"/>
              </a:lnSpc>
              <a:spcBef>
                <a:spcPts val="1800"/>
              </a:spcBef>
              <a:spcAft>
                <a:spcPct val="0"/>
              </a:spcAft>
              <a:buClr>
                <a:schemeClr val="dk2"/>
              </a:buClr>
              <a:buSzPts val="2000"/>
              <a:buNone/>
            </a:pPr>
            <a:r>
              <a:rPr lang="vi" sz="1800" b="1" i="0" u="none" strike="noStrike" dirty="0">
                <a:solidFill>
                  <a:srgbClr val="441170"/>
                </a:solidFill>
                <a:latin typeface="Public Sans Light"/>
              </a:rPr>
              <a:t>Hỏi:</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“Con thích gì ở vaping?”</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“Con đã nghĩ đến việc bỏ vape chưa?”</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“Con có muốn được giúp đỡ về việc </a:t>
            </a:r>
            <a:br>
              <a:rPr lang="en-PH" sz="1800" b="0" i="0" u="none" strike="noStrike" dirty="0">
                <a:latin typeface="Public Sans Light"/>
              </a:rPr>
            </a:br>
            <a:r>
              <a:rPr lang="vi" sz="1800" b="0" i="0" u="none" strike="noStrike" dirty="0">
                <a:latin typeface="Public Sans Light"/>
              </a:rPr>
              <a:t>này không?”</a:t>
            </a:r>
            <a:endParaRPr sz="1800" dirty="0"/>
          </a:p>
        </p:txBody>
      </p:sp>
      <p:sp>
        <p:nvSpPr>
          <p:cNvPr id="466" name="Google Shape;466;p15"/>
          <p:cNvSpPr>
            <a:spLocks noGrp="1" noRot="1" noMove="1" noResize="1" noEditPoints="1" noAdjustHandles="1" noChangeArrowheads="1" noChangeShapeType="1"/>
          </p:cNvSpPr>
          <p:nvPr/>
        </p:nvSpPr>
        <p:spPr>
          <a:xfrm>
            <a:off x="6401229" y="2035448"/>
            <a:ext cx="2774196" cy="3642338"/>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ct val="0"/>
              </a:spcBef>
              <a:spcAft>
                <a:spcPct val="0"/>
              </a:spcAft>
              <a:buNone/>
            </a:pPr>
            <a:r>
              <a:rPr lang="vi" sz="1800" b="1" i="0" u="none" strike="noStrike" dirty="0">
                <a:solidFill>
                  <a:srgbClr val="441170"/>
                </a:solidFill>
                <a:latin typeface="Public Sans Light"/>
                <a:ea typeface="Public Sans Light"/>
                <a:cs typeface="Public Sans Light"/>
                <a:sym typeface="Public Sans Light"/>
              </a:rPr>
              <a:t>Nếu bạn hút thuốc lá hoặc vape:</a:t>
            </a:r>
            <a:endParaRPr sz="1800" dirty="0"/>
          </a:p>
          <a:p>
            <a:pPr marL="0" marR="0" lvl="0" indent="0" algn="l" rtl="0">
              <a:spcBef>
                <a:spcPts val="1200"/>
              </a:spcBef>
              <a:spcAft>
                <a:spcPct val="0"/>
              </a:spcAft>
              <a:buNone/>
            </a:pPr>
            <a:r>
              <a:rPr lang="vi" sz="1800" b="0" i="0" u="none" strike="noStrike" dirty="0">
                <a:solidFill>
                  <a:srgbClr val="441170"/>
                </a:solidFill>
                <a:latin typeface="Public Sans Light"/>
                <a:ea typeface="Public Sans Light"/>
                <a:cs typeface="Public Sans Light"/>
                <a:sym typeface="Public Sans Light"/>
              </a:rPr>
              <a:t>Không sao cả nếu bạn chia sẻ về thói quen của mình. Bạn có thể nói rằng bạn cũng đang cố gắng bỏ. Điều này cho thấy việc bỏ thuốc là rất khó nhưng có thể thực hiện được. Nó giúp con trẻ của bạn cảm thấy được thấu hiểu.</a:t>
            </a:r>
            <a:endParaRPr sz="1800" dirty="0">
              <a:solidFill>
                <a:schemeClr val="lt1"/>
              </a:solidFill>
              <a:latin typeface="Public Sans Light"/>
              <a:ea typeface="Public Sans Light"/>
              <a:cs typeface="Public Sans Light"/>
              <a:sym typeface="Public Sans Light"/>
            </a:endParaRPr>
          </a:p>
        </p:txBody>
      </p:sp>
      <p:pic>
        <p:nvPicPr>
          <p:cNvPr id="467" name="Google Shape;467;p15"/>
          <p:cNvPicPr preferRelativeResize="0">
            <a:picLocks noGrp="1" noRot="1" noMove="1" noResize="1" noEditPoints="1" noAdjustHandles="1" noChangeArrowheads="1" noChangeShapeType="1" noCrop="1"/>
          </p:cNvPicPr>
          <p:nvPr/>
        </p:nvPicPr>
        <p:blipFill>
          <a:blip r:embed="rId3">
            <a:alphaModFix/>
          </a:blip>
          <a:srcRect l="55312"/>
          <a:stretch>
            <a:fillRect/>
          </a:stretch>
        </p:blipFill>
        <p:spPr>
          <a:xfrm>
            <a:off x="8896027" y="1730918"/>
            <a:ext cx="3295973" cy="5772081"/>
          </a:xfrm>
          <a:prstGeom prst="rect">
            <a:avLst/>
          </a:prstGeom>
          <a:noFill/>
          <a:ln>
            <a:noFill/>
          </a:ln>
        </p:spPr>
      </p:pic>
      <p:sp>
        <p:nvSpPr>
          <p:cNvPr id="2" name="Rectangle 1">
            <a:extLst>
              <a:ext uri="{FF2B5EF4-FFF2-40B4-BE49-F238E27FC236}">
                <a16:creationId xmlns:a16="http://schemas.microsoft.com/office/drawing/2014/main" id="{6B6FEB50-F1FD-E108-36CB-0BB1D007785D}"/>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16"/>
          <p:cNvSpPr>
            <a:spLocks noGrp="1" noRot="1" noMove="1" noResize="1" noEditPoints="1" noAdjustHandles="1" noChangeArrowheads="1" noChangeShapeType="1"/>
          </p:cNvSpPr>
          <p:nvPr/>
        </p:nvSpPr>
        <p:spPr>
          <a:xfrm>
            <a:off x="839788" y="3594960"/>
            <a:ext cx="5256212" cy="66965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4" name="Google Shape;474;p16"/>
          <p:cNvSpPr>
            <a:spLocks noGrp="1" noRot="1" noMove="1" noResize="1" noEditPoints="1" noAdjustHandles="1" noChangeArrowheads="1" noChangeShapeType="1"/>
          </p:cNvSpPr>
          <p:nvPr/>
        </p:nvSpPr>
        <p:spPr>
          <a:xfrm>
            <a:off x="839788" y="2025922"/>
            <a:ext cx="5256212" cy="66965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5" name="Google Shape;475;p16"/>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vi" sz="3400" b="0" i="0" u="none" strike="noStrike" dirty="0">
                <a:solidFill>
                  <a:srgbClr val="FFFFFF"/>
                </a:solidFill>
                <a:latin typeface="Public Sans"/>
              </a:rPr>
              <a:t>Tại sao thanh thiếu niên có thể vape: </a:t>
            </a:r>
            <a:br>
              <a:rPr lang="vi" sz="3400" b="0" i="0" u="none" strike="noStrike" dirty="0">
                <a:solidFill>
                  <a:srgbClr val="FFFFFF"/>
                </a:solidFill>
                <a:latin typeface="Public Sans"/>
              </a:rPr>
            </a:br>
            <a:r>
              <a:rPr lang="vi" sz="3400" b="0" i="0" u="none" strike="noStrike" dirty="0">
                <a:solidFill>
                  <a:srgbClr val="FFFFFF"/>
                </a:solidFill>
                <a:latin typeface="Public Sans"/>
              </a:rPr>
              <a:t>Cách ứng phó</a:t>
            </a:r>
            <a:endParaRPr sz="3400" dirty="0"/>
          </a:p>
        </p:txBody>
      </p:sp>
      <p:sp>
        <p:nvSpPr>
          <p:cNvPr id="476" name="Google Shape;476;p16"/>
          <p:cNvSpPr>
            <a:spLocks noGrp="1" noRot="1" noMove="1" noResize="1" noEditPoints="1" noAdjustHandles="1" noChangeArrowheads="1" noChangeShapeType="1"/>
          </p:cNvSpPr>
          <p:nvPr/>
        </p:nvSpPr>
        <p:spPr>
          <a:xfrm>
            <a:off x="838200" y="4352312"/>
            <a:ext cx="5256212" cy="69344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7" name="Google Shape;477;p16"/>
          <p:cNvSpPr>
            <a:spLocks noGrp="1" noRot="1" noMove="1" noResize="1" noEditPoints="1" noAdjustHandles="1" noChangeArrowheads="1" noChangeShapeType="1"/>
          </p:cNvSpPr>
          <p:nvPr/>
        </p:nvSpPr>
        <p:spPr>
          <a:xfrm>
            <a:off x="839788" y="2805936"/>
            <a:ext cx="5256212" cy="66965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8" name="Google Shape;478;p16"/>
          <p:cNvSpPr txBox="1">
            <a:spLocks noGrp="1" noRot="1" noMove="1" noResize="1" noEditPoints="1" noAdjustHandles="1" noChangeArrowheads="1" noChangeShapeType="1"/>
          </p:cNvSpPr>
          <p:nvPr>
            <p:ph type="body" idx="4294967295"/>
          </p:nvPr>
        </p:nvSpPr>
        <p:spPr>
          <a:xfrm>
            <a:off x="839789" y="2035448"/>
            <a:ext cx="4795468" cy="3000781"/>
          </a:xfrm>
          <a:prstGeom prst="rect">
            <a:avLst/>
          </a:prstGeom>
          <a:noFill/>
          <a:ln>
            <a:noFill/>
          </a:ln>
        </p:spPr>
        <p:txBody>
          <a:bodyPr spcFirstLastPara="1" wrap="square" lIns="91425" tIns="45700" rIns="91425" bIns="45700" anchor="t" anchorCtr="0">
            <a:spAutoFit/>
          </a:bodyPr>
          <a:lstStyle/>
          <a:p>
            <a:pPr marL="342900" lvl="0" indent="-342900" algn="l" rtl="0">
              <a:lnSpc>
                <a:spcPct val="100000"/>
              </a:lnSpc>
              <a:spcBef>
                <a:spcPct val="0"/>
              </a:spcBef>
              <a:spcAft>
                <a:spcPct val="0"/>
              </a:spcAft>
              <a:buClr>
                <a:schemeClr val="dk1"/>
              </a:buClr>
              <a:buSzPts val="2000"/>
              <a:buFont typeface="Arial"/>
              <a:buChar char="•"/>
            </a:pPr>
            <a:r>
              <a:rPr lang="vi" sz="1800" b="1" i="0" u="none" strike="noStrike" dirty="0">
                <a:latin typeface="Public Sans Light"/>
              </a:rPr>
              <a:t>Căng thẳng tâm lý:</a:t>
            </a:r>
            <a:r>
              <a:rPr lang="vi" sz="1800" b="0" i="0" u="none" strike="noStrike" dirty="0">
                <a:latin typeface="Public Sans Light"/>
              </a:rPr>
              <a:t> Một số thanh thiếu niên vape khi bị căng thẳng </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1" i="0" u="none" strike="noStrike" dirty="0">
                <a:latin typeface="Public Sans Light"/>
              </a:rPr>
              <a:t>Hòa nhập:</a:t>
            </a:r>
            <a:r>
              <a:rPr lang="vi" sz="1800" b="0" i="0" u="none" strike="noStrike" dirty="0">
                <a:latin typeface="Public Sans Light"/>
              </a:rPr>
              <a:t> Áp lực từ bạn bè có thể khiến thanh thiếu niên vape</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1" i="0" u="none" strike="noStrike" dirty="0">
                <a:latin typeface="Public Sans Light"/>
              </a:rPr>
              <a:t>Tò mò:</a:t>
            </a:r>
            <a:r>
              <a:rPr lang="vi" sz="1800" b="0" i="0" u="none" strike="noStrike" dirty="0">
                <a:latin typeface="Public Sans Light"/>
              </a:rPr>
              <a:t> Thử vaping có thể trở thành </a:t>
            </a:r>
            <a:br>
              <a:rPr lang="en-PH" sz="1800" b="0" i="0" u="none" strike="noStrike" dirty="0">
                <a:latin typeface="Public Sans Light"/>
              </a:rPr>
            </a:br>
            <a:r>
              <a:rPr lang="vi" sz="1800" b="0" i="0" u="none" strike="noStrike" dirty="0">
                <a:latin typeface="Public Sans Light"/>
              </a:rPr>
              <a:t>thói quen </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1" i="0" u="none" strike="noStrike" dirty="0">
                <a:latin typeface="Public Sans Light"/>
              </a:rPr>
              <a:t>Thấy ở khắp mọi nơi:</a:t>
            </a:r>
            <a:r>
              <a:rPr lang="vi" sz="1800" b="0" i="0" u="none" strike="noStrike" dirty="0">
                <a:latin typeface="Public Sans Light"/>
              </a:rPr>
              <a:t> Vaping có vẻ phổ biến trên mạng</a:t>
            </a:r>
            <a:endParaRPr sz="1800" dirty="0"/>
          </a:p>
        </p:txBody>
      </p:sp>
      <p:pic>
        <p:nvPicPr>
          <p:cNvPr id="479" name="Google Shape;479;p16"/>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6094412" y="2349500"/>
            <a:ext cx="5956300" cy="4508500"/>
          </a:xfrm>
          <a:prstGeom prst="rect">
            <a:avLst/>
          </a:prstGeom>
          <a:noFill/>
          <a:ln>
            <a:noFill/>
          </a:ln>
        </p:spPr>
      </p:pic>
      <p:sp>
        <p:nvSpPr>
          <p:cNvPr id="2" name="Rectangle 1">
            <a:extLst>
              <a:ext uri="{FF2B5EF4-FFF2-40B4-BE49-F238E27FC236}">
                <a16:creationId xmlns:a16="http://schemas.microsoft.com/office/drawing/2014/main" id="{6F917407-F833-AF02-03FB-606ECB1A6DE4}"/>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17"/>
          <p:cNvSpPr>
            <a:spLocks noGrp="1" noRot="1" noMove="1" noResize="1" noEditPoints="1" noAdjustHandles="1" noChangeArrowheads="1" noChangeShapeType="1"/>
          </p:cNvSpPr>
          <p:nvPr/>
        </p:nvSpPr>
        <p:spPr>
          <a:xfrm>
            <a:off x="839788" y="4123766"/>
            <a:ext cx="4978402" cy="94353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6" name="Google Shape;486;p17"/>
          <p:cNvSpPr>
            <a:spLocks noGrp="1" noRot="1" noMove="1" noResize="1" noEditPoints="1" noAdjustHandles="1" noChangeArrowheads="1" noChangeShapeType="1"/>
          </p:cNvSpPr>
          <p:nvPr/>
        </p:nvSpPr>
        <p:spPr>
          <a:xfrm>
            <a:off x="839788" y="3584016"/>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7" name="Google Shape;487;p17"/>
          <p:cNvSpPr>
            <a:spLocks noGrp="1" noRot="1" noMove="1" noResize="1" noEditPoints="1" noAdjustHandles="1" noChangeArrowheads="1" noChangeShapeType="1"/>
          </p:cNvSpPr>
          <p:nvPr/>
        </p:nvSpPr>
        <p:spPr>
          <a:xfrm>
            <a:off x="839788" y="3068349"/>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8" name="Google Shape;488;p17"/>
          <p:cNvSpPr>
            <a:spLocks noGrp="1" noRot="1" noMove="1" noResize="1" noEditPoints="1" noAdjustHandles="1" noChangeArrowheads="1" noChangeShapeType="1"/>
          </p:cNvSpPr>
          <p:nvPr/>
        </p:nvSpPr>
        <p:spPr>
          <a:xfrm>
            <a:off x="839788" y="2552683"/>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9" name="Google Shape;489;p17"/>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0" name="Google Shape;490;p17"/>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1" name="Google Shape;491;p17"/>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2" name="Google Shape;492;p17"/>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3" name="Google Shape;493;p17"/>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4" name="Google Shape;494;p17"/>
          <p:cNvSpPr txBox="1">
            <a:spLocks noGrp="1" noRot="1" noMove="1" noResize="1" noEditPoints="1" noAdjustHandles="1" noChangeArrowheads="1" noChangeShapeType="1"/>
          </p:cNvSpPr>
          <p:nvPr>
            <p:ph type="title"/>
          </p:nvPr>
        </p:nvSpPr>
        <p:spPr>
          <a:xfrm>
            <a:off x="838200" y="87723"/>
            <a:ext cx="8966200"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vi" sz="3400" b="0" i="0" u="none" strike="noStrike" dirty="0">
                <a:solidFill>
                  <a:srgbClr val="FFFFFF"/>
                </a:solidFill>
                <a:latin typeface="Public Sans"/>
              </a:rPr>
              <a:t>Hỗ trợ thanh thiếu niên bỏ vaping</a:t>
            </a:r>
            <a:endParaRPr sz="3400" dirty="0"/>
          </a:p>
        </p:txBody>
      </p:sp>
      <p:sp>
        <p:nvSpPr>
          <p:cNvPr id="495" name="Google Shape;495;p17"/>
          <p:cNvSpPr>
            <a:spLocks noGrp="1" noRot="1" noMove="1" noResize="1" noEditPoints="1" noAdjustHandles="1" noChangeArrowheads="1" noChangeShapeType="1"/>
          </p:cNvSpPr>
          <p:nvPr/>
        </p:nvSpPr>
        <p:spPr>
          <a:xfrm>
            <a:off x="839788" y="2037017"/>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96" name="Google Shape;496;p17"/>
          <p:cNvSpPr txBox="1">
            <a:spLocks noGrp="1" noRot="1" noMove="1" noResize="1" noEditPoints="1" noAdjustHandles="1" noChangeArrowheads="1" noChangeShapeType="1"/>
          </p:cNvSpPr>
          <p:nvPr/>
        </p:nvSpPr>
        <p:spPr>
          <a:xfrm>
            <a:off x="839789" y="2037017"/>
            <a:ext cx="4263839" cy="4420920"/>
          </a:xfrm>
          <a:prstGeom prst="rect">
            <a:avLst/>
          </a:prstGeom>
          <a:noFill/>
          <a:ln>
            <a:noFill/>
          </a:ln>
        </p:spPr>
        <p:txBody>
          <a:bodyPr spcFirstLastPara="1" wrap="square" lIns="108000" tIns="108000" rIns="108000" bIns="0" anchor="t" anchorCtr="0">
            <a:spAutoFit/>
          </a:bodyPr>
          <a:lstStyle/>
          <a:p>
            <a:pPr marL="285750" marR="0" lvl="0" indent="-285750" algn="l" rtl="0">
              <a:spcBef>
                <a:spcPct val="0"/>
              </a:spcBef>
              <a:spcAft>
                <a:spcPct val="0"/>
              </a:spcAft>
              <a:buClr>
                <a:schemeClr val="dk1"/>
              </a:buClr>
              <a:buSzPts val="1800"/>
              <a:buFont typeface="Arial"/>
              <a:buChar char="•"/>
            </a:pPr>
            <a:r>
              <a:rPr lang="vi" sz="1800" b="0" i="0" u="none" strike="noStrike" dirty="0">
                <a:solidFill>
                  <a:srgbClr val="22272B"/>
                </a:solidFill>
                <a:latin typeface="Public Sans Light"/>
                <a:ea typeface="Public Sans Light"/>
                <a:cs typeface="Public Sans Light"/>
                <a:sym typeface="Public Sans Light"/>
              </a:rPr>
              <a:t>Hỗ trợ những bước nhỏ</a:t>
            </a:r>
            <a:endParaRPr dirty="0"/>
          </a:p>
          <a:p>
            <a:pPr marL="285750" marR="0" lvl="0" indent="-285750" algn="l" rtl="0">
              <a:spcBef>
                <a:spcPts val="1800"/>
              </a:spcBef>
              <a:spcAft>
                <a:spcPct val="0"/>
              </a:spcAft>
              <a:buClr>
                <a:schemeClr val="dk1"/>
              </a:buClr>
              <a:buSzPts val="1800"/>
              <a:buFont typeface="Arial"/>
              <a:buChar char="•"/>
            </a:pPr>
            <a:r>
              <a:rPr lang="vi" sz="1800" b="0" i="0" u="none" strike="noStrike" dirty="0">
                <a:solidFill>
                  <a:srgbClr val="22272B"/>
                </a:solidFill>
                <a:latin typeface="Public Sans Light"/>
                <a:ea typeface="Public Sans Light"/>
                <a:cs typeface="Public Sans Light"/>
                <a:sym typeface="Public Sans Light"/>
              </a:rPr>
              <a:t>Giúp giảm cơn thèm</a:t>
            </a:r>
            <a:endParaRPr dirty="0"/>
          </a:p>
          <a:p>
            <a:pPr marL="285750" marR="0" lvl="0" indent="-285750" algn="l" rtl="0">
              <a:spcBef>
                <a:spcPts val="1800"/>
              </a:spcBef>
              <a:spcAft>
                <a:spcPct val="0"/>
              </a:spcAft>
              <a:buClr>
                <a:schemeClr val="dk1"/>
              </a:buClr>
              <a:buSzPts val="1800"/>
              <a:buFont typeface="Arial"/>
              <a:buChar char="•"/>
            </a:pPr>
            <a:r>
              <a:rPr lang="vi" sz="1800" b="0" i="0" u="none" strike="noStrike" dirty="0">
                <a:solidFill>
                  <a:srgbClr val="22272B"/>
                </a:solidFill>
                <a:latin typeface="Public Sans Light"/>
                <a:ea typeface="Public Sans Light"/>
                <a:cs typeface="Public Sans Light"/>
                <a:sym typeface="Public Sans Light"/>
              </a:rPr>
              <a:t>Tránh phán xét</a:t>
            </a:r>
            <a:endParaRPr sz="1800" dirty="0">
              <a:solidFill>
                <a:schemeClr val="dk1"/>
              </a:solidFill>
              <a:latin typeface="Public Sans Light"/>
              <a:ea typeface="Public Sans Light"/>
              <a:cs typeface="Public Sans Light"/>
              <a:sym typeface="Public Sans Light"/>
            </a:endParaRPr>
          </a:p>
          <a:p>
            <a:pPr marL="285750" marR="0" lvl="0" indent="-285750" algn="l" rtl="0">
              <a:spcBef>
                <a:spcPts val="1800"/>
              </a:spcBef>
              <a:spcAft>
                <a:spcPct val="0"/>
              </a:spcAft>
              <a:buClr>
                <a:schemeClr val="dk1"/>
              </a:buClr>
              <a:buSzPts val="1800"/>
              <a:buFont typeface="Arial"/>
              <a:buChar char="•"/>
            </a:pPr>
            <a:r>
              <a:rPr lang="vi" sz="1800" b="0" i="0" u="none" strike="noStrike" dirty="0">
                <a:solidFill>
                  <a:srgbClr val="22272B"/>
                </a:solidFill>
                <a:latin typeface="Public Sans Light"/>
                <a:ea typeface="Public Sans Light"/>
                <a:cs typeface="Public Sans Light"/>
                <a:sym typeface="Public Sans Light"/>
              </a:rPr>
              <a:t>Ăn mừng những thành công nhỏ</a:t>
            </a:r>
            <a:endParaRPr sz="1800" dirty="0">
              <a:solidFill>
                <a:schemeClr val="dk1"/>
              </a:solidFill>
              <a:latin typeface="Public Sans Light"/>
              <a:ea typeface="Public Sans Light"/>
              <a:cs typeface="Public Sans Light"/>
              <a:sym typeface="Public Sans Light"/>
            </a:endParaRPr>
          </a:p>
          <a:p>
            <a:pPr marL="285750" marR="0" lvl="0" indent="-285750" algn="l" rtl="0">
              <a:spcBef>
                <a:spcPts val="1800"/>
              </a:spcBef>
              <a:spcAft>
                <a:spcPct val="0"/>
              </a:spcAft>
              <a:buClr>
                <a:schemeClr val="dk1"/>
              </a:buClr>
              <a:buSzPts val="1800"/>
              <a:buFont typeface="Arial"/>
              <a:buChar char="•"/>
            </a:pPr>
            <a:r>
              <a:rPr lang="vi" sz="1800" b="0" i="0" u="none" strike="noStrike" dirty="0">
                <a:solidFill>
                  <a:srgbClr val="22272B"/>
                </a:solidFill>
                <a:latin typeface="Public Sans Light"/>
                <a:ea typeface="Public Sans Light"/>
                <a:cs typeface="Public Sans Light"/>
                <a:sym typeface="Public Sans Light"/>
              </a:rPr>
              <a:t>Nếu họ chưa sẵn sàng bỏ vape, </a:t>
            </a:r>
            <a:br>
              <a:rPr lang="en-PH" sz="1800" b="0" i="0" u="none" strike="noStrike" dirty="0">
                <a:solidFill>
                  <a:srgbClr val="22272B"/>
                </a:solidFill>
                <a:latin typeface="Public Sans Light"/>
                <a:ea typeface="Public Sans Light"/>
                <a:cs typeface="Public Sans Light"/>
                <a:sym typeface="Public Sans Light"/>
              </a:rPr>
            </a:br>
            <a:r>
              <a:rPr lang="vi" sz="1800" b="0" i="0" u="none" strike="noStrike" dirty="0">
                <a:solidFill>
                  <a:srgbClr val="22272B"/>
                </a:solidFill>
                <a:latin typeface="Public Sans Light"/>
                <a:ea typeface="Public Sans Light"/>
                <a:cs typeface="Public Sans Light"/>
                <a:sym typeface="Public Sans Light"/>
              </a:rPr>
              <a:t>hãy giữ cho cuộc trò chuyện </a:t>
            </a:r>
            <a:br>
              <a:rPr lang="en-PH" sz="1800" b="0" i="0" u="none" strike="noStrike" dirty="0">
                <a:solidFill>
                  <a:srgbClr val="22272B"/>
                </a:solidFill>
                <a:latin typeface="Public Sans Light"/>
                <a:ea typeface="Public Sans Light"/>
                <a:cs typeface="Public Sans Light"/>
                <a:sym typeface="Public Sans Light"/>
              </a:rPr>
            </a:br>
            <a:r>
              <a:rPr lang="vi" sz="1800" b="0" i="0" u="none" strike="noStrike" dirty="0">
                <a:solidFill>
                  <a:srgbClr val="22272B"/>
                </a:solidFill>
                <a:latin typeface="Public Sans Light"/>
                <a:ea typeface="Public Sans Light"/>
                <a:cs typeface="Public Sans Light"/>
                <a:sym typeface="Public Sans Light"/>
              </a:rPr>
              <a:t>luôn cởi mở</a:t>
            </a:r>
            <a:endParaRPr sz="1800" dirty="0">
              <a:solidFill>
                <a:schemeClr val="dk1"/>
              </a:solidFill>
              <a:latin typeface="Public Sans Light"/>
              <a:ea typeface="Public Sans Light"/>
              <a:cs typeface="Public Sans Light"/>
              <a:sym typeface="Public Sans Light"/>
            </a:endParaRPr>
          </a:p>
          <a:p>
            <a:pPr marL="285750" marR="0" lvl="0" indent="-171450" algn="l" rtl="0">
              <a:spcBef>
                <a:spcPts val="1800"/>
              </a:spcBef>
              <a:spcAft>
                <a:spcPct val="0"/>
              </a:spcAft>
              <a:buClr>
                <a:schemeClr val="dk1"/>
              </a:buClr>
              <a:buSzPts val="1800"/>
              <a:buFont typeface="Arial"/>
              <a:buNone/>
            </a:pPr>
            <a:endParaRPr sz="1800" dirty="0">
              <a:solidFill>
                <a:schemeClr val="dk1"/>
              </a:solidFill>
              <a:latin typeface="Public Sans Light"/>
              <a:ea typeface="Public Sans Light"/>
              <a:cs typeface="Public Sans Light"/>
              <a:sym typeface="Public Sans Light"/>
            </a:endParaRPr>
          </a:p>
          <a:p>
            <a:pPr marL="0" marR="0" lvl="0" indent="0" algn="l" rtl="0">
              <a:spcBef>
                <a:spcPts val="1200"/>
              </a:spcBef>
              <a:spcAft>
                <a:spcPct val="0"/>
              </a:spcAft>
              <a:buNone/>
            </a:pPr>
            <a:endParaRPr sz="1800" dirty="0">
              <a:solidFill>
                <a:schemeClr val="dk1"/>
              </a:solidFill>
              <a:latin typeface="Public Sans Light"/>
              <a:ea typeface="Public Sans Light"/>
              <a:cs typeface="Public Sans Light"/>
              <a:sym typeface="Public Sans Light"/>
            </a:endParaRPr>
          </a:p>
          <a:p>
            <a:pPr marL="0" marR="0" lvl="0" indent="0" algn="l" rtl="0">
              <a:spcBef>
                <a:spcPct val="0"/>
              </a:spcBef>
              <a:spcAft>
                <a:spcPct val="0"/>
              </a:spcAft>
              <a:buNone/>
            </a:pPr>
            <a:endParaRPr sz="1800" dirty="0">
              <a:solidFill>
                <a:schemeClr val="dk1"/>
              </a:solidFill>
              <a:latin typeface="Public Sans Light"/>
              <a:ea typeface="Public Sans Light"/>
              <a:cs typeface="Public Sans Light"/>
              <a:sym typeface="Public Sans Light"/>
            </a:endParaRPr>
          </a:p>
          <a:p>
            <a:pPr marL="0" marR="0" lvl="0" indent="0" algn="l" rtl="0">
              <a:spcBef>
                <a:spcPct val="0"/>
              </a:spcBef>
              <a:spcAft>
                <a:spcPct val="0"/>
              </a:spcAft>
              <a:buNone/>
            </a:pPr>
            <a:endParaRPr sz="1800" dirty="0">
              <a:solidFill>
                <a:schemeClr val="dk1"/>
              </a:solidFill>
              <a:latin typeface="Public Sans Light"/>
              <a:ea typeface="Public Sans Light"/>
              <a:cs typeface="Public Sans Light"/>
              <a:sym typeface="Public Sans Light"/>
            </a:endParaRPr>
          </a:p>
        </p:txBody>
      </p:sp>
      <p:pic>
        <p:nvPicPr>
          <p:cNvPr id="497" name="Google Shape;497;p17"/>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981354" y="1652188"/>
            <a:ext cx="9104314" cy="5177052"/>
          </a:xfrm>
          <a:prstGeom prst="rect">
            <a:avLst/>
          </a:prstGeom>
          <a:noFill/>
          <a:ln>
            <a:noFill/>
          </a:ln>
        </p:spPr>
      </p:pic>
      <p:sp>
        <p:nvSpPr>
          <p:cNvPr id="2" name="Rectangle 1">
            <a:extLst>
              <a:ext uri="{FF2B5EF4-FFF2-40B4-BE49-F238E27FC236}">
                <a16:creationId xmlns:a16="http://schemas.microsoft.com/office/drawing/2014/main" id="{D02F239D-B29B-A100-0541-999E430F2D88}"/>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18"/>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04" name="Google Shape;504;p18"/>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05" name="Google Shape;505;p18"/>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06" name="Google Shape;506;p18"/>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vi" sz="3400" b="0" i="0" u="none" strike="noStrike" dirty="0">
                <a:solidFill>
                  <a:srgbClr val="FFFFFF"/>
                </a:solidFill>
                <a:latin typeface="Public Sans"/>
              </a:rPr>
              <a:t>Nơi tìm giúp đỡ và hỗ trợ</a:t>
            </a:r>
            <a:endParaRPr sz="3400" dirty="0"/>
          </a:p>
        </p:txBody>
      </p:sp>
      <p:sp>
        <p:nvSpPr>
          <p:cNvPr id="507" name="Google Shape;507;p18"/>
          <p:cNvSpPr>
            <a:spLocks noGrp="1" noRot="1" noMove="1" noResize="1" noEditPoints="1" noAdjustHandles="1" noChangeArrowheads="1" noChangeShapeType="1"/>
          </p:cNvSpPr>
          <p:nvPr/>
        </p:nvSpPr>
        <p:spPr>
          <a:xfrm>
            <a:off x="482921" y="1931482"/>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08" name="Google Shape;508;p18"/>
          <p:cNvSpPr>
            <a:spLocks noGrp="1" noRot="1" noMove="1" noResize="1" noEditPoints="1" noAdjustHandles="1" noChangeArrowheads="1" noChangeShapeType="1"/>
          </p:cNvSpPr>
          <p:nvPr/>
        </p:nvSpPr>
        <p:spPr>
          <a:xfrm>
            <a:off x="482921" y="3399169"/>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09" name="Google Shape;509;p18"/>
          <p:cNvSpPr>
            <a:spLocks noGrp="1" noRot="1" noMove="1" noResize="1" noEditPoints="1" noAdjustHandles="1" noChangeArrowheads="1" noChangeShapeType="1"/>
          </p:cNvSpPr>
          <p:nvPr/>
        </p:nvSpPr>
        <p:spPr>
          <a:xfrm>
            <a:off x="452504" y="4866855"/>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10" name="Google Shape;510;p18"/>
          <p:cNvSpPr>
            <a:spLocks noGrp="1" noRot="1" noMove="1" noResize="1" noEditPoints="1" noAdjustHandles="1" noChangeArrowheads="1" noChangeShapeType="1"/>
          </p:cNvSpPr>
          <p:nvPr/>
        </p:nvSpPr>
        <p:spPr>
          <a:xfrm>
            <a:off x="5823726" y="1916130"/>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11" name="Google Shape;511;p18"/>
          <p:cNvSpPr>
            <a:spLocks noGrp="1" noRot="1" noMove="1" noResize="1" noEditPoints="1" noAdjustHandles="1" noChangeArrowheads="1" noChangeShapeType="1"/>
          </p:cNvSpPr>
          <p:nvPr/>
        </p:nvSpPr>
        <p:spPr>
          <a:xfrm>
            <a:off x="5823726" y="3399169"/>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12" name="Google Shape;512;p18"/>
          <p:cNvSpPr txBox="1">
            <a:spLocks noGrp="1" noRot="1" noMove="1" noResize="1" noEditPoints="1" noAdjustHandles="1" noChangeArrowheads="1" noChangeShapeType="1"/>
          </p:cNvSpPr>
          <p:nvPr/>
        </p:nvSpPr>
        <p:spPr>
          <a:xfrm>
            <a:off x="2113568" y="1954230"/>
            <a:ext cx="3108175" cy="119006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ct val="0"/>
              </a:spcBef>
              <a:spcAft>
                <a:spcPct val="0"/>
              </a:spcAft>
              <a:buClr>
                <a:schemeClr val="dk2"/>
              </a:buClr>
              <a:buSzPts val="2000"/>
              <a:buFont typeface="Arial"/>
              <a:buNone/>
            </a:pPr>
            <a:r>
              <a:rPr lang="vi" sz="1800" b="1" i="0" u="none" strike="noStrike" dirty="0">
                <a:solidFill>
                  <a:srgbClr val="441170"/>
                </a:solidFill>
                <a:latin typeface="Public Sans Light"/>
                <a:ea typeface="Public Sans Light"/>
                <a:cs typeface="Public Sans Light"/>
                <a:sym typeface="Public Sans Light"/>
              </a:rPr>
              <a:t>Pave</a:t>
            </a:r>
            <a:endParaRPr sz="1800" dirty="0"/>
          </a:p>
          <a:p>
            <a:pPr marL="0" marR="0" lvl="0" indent="0" algn="l" rtl="0">
              <a:lnSpc>
                <a:spcPct val="100000"/>
              </a:lnSpc>
              <a:spcBef>
                <a:spcPts val="200"/>
              </a:spcBef>
              <a:spcAft>
                <a:spcPct val="0"/>
              </a:spcAft>
              <a:buClr>
                <a:schemeClr val="dk1"/>
              </a:buClr>
              <a:buSzPts val="2000"/>
              <a:buFont typeface="Arial"/>
              <a:buNone/>
            </a:pPr>
            <a:r>
              <a:rPr lang="vi" sz="1800" b="0" i="0" u="none" strike="noStrike" dirty="0">
                <a:solidFill>
                  <a:srgbClr val="22272B"/>
                </a:solidFill>
                <a:latin typeface="Public Sans Light"/>
                <a:ea typeface="Public Sans Light"/>
                <a:cs typeface="Public Sans Light"/>
                <a:sym typeface="Public Sans Light"/>
              </a:rPr>
              <a:t>Ứng dụng miễn phí dành cho thanh thiếu niên để bỏ vape</a:t>
            </a:r>
            <a:endParaRPr sz="1800" dirty="0"/>
          </a:p>
          <a:p>
            <a:pPr marL="0" marR="0" lvl="0" indent="0" algn="l" rtl="0">
              <a:lnSpc>
                <a:spcPct val="100000"/>
              </a:lnSpc>
              <a:spcBef>
                <a:spcPts val="200"/>
              </a:spcBef>
              <a:spcAft>
                <a:spcPct val="0"/>
              </a:spcAft>
              <a:buClr>
                <a:schemeClr val="dk2"/>
              </a:buClr>
              <a:buSzPts val="2000"/>
              <a:buFont typeface="Arial"/>
              <a:buNone/>
            </a:pPr>
            <a:r>
              <a:rPr lang="vi" sz="2000" b="1" i="0" u="none" strike="noStrike" dirty="0">
                <a:solidFill>
                  <a:srgbClr val="441170"/>
                </a:solidFill>
                <a:latin typeface="Public Sans Light"/>
                <a:ea typeface="Public Sans Light"/>
                <a:cs typeface="Public Sans Light"/>
                <a:sym typeface="Public Sans Light"/>
              </a:rPr>
              <a:t>     </a:t>
            </a:r>
            <a:r>
              <a:rPr lang="vi" sz="1800" b="1" i="0" u="none" strike="noStrike" dirty="0">
                <a:solidFill>
                  <a:srgbClr val="441170"/>
                </a:solidFill>
                <a:latin typeface="Public Sans Light"/>
                <a:ea typeface="Public Sans Light"/>
                <a:cs typeface="Public Sans Light"/>
                <a:sym typeface="Public Sans Light"/>
              </a:rPr>
              <a:t>Tải xuống Pave</a:t>
            </a:r>
            <a:endParaRPr sz="1800" dirty="0"/>
          </a:p>
        </p:txBody>
      </p:sp>
      <p:sp>
        <p:nvSpPr>
          <p:cNvPr id="513" name="Google Shape;513;p18"/>
          <p:cNvSpPr txBox="1">
            <a:spLocks noGrp="1" noRot="1" noMove="1" noResize="1" noEditPoints="1" noAdjustHandles="1" noChangeArrowheads="1" noChangeShapeType="1"/>
          </p:cNvSpPr>
          <p:nvPr/>
        </p:nvSpPr>
        <p:spPr>
          <a:xfrm>
            <a:off x="2076730" y="3457473"/>
            <a:ext cx="3438980" cy="113364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ct val="0"/>
              </a:spcBef>
              <a:spcAft>
                <a:spcPct val="0"/>
              </a:spcAft>
              <a:buClr>
                <a:schemeClr val="dk2"/>
              </a:buClr>
              <a:buSzPts val="2000"/>
              <a:buFont typeface="Arial"/>
              <a:buNone/>
            </a:pPr>
            <a:r>
              <a:rPr lang="vi" sz="1800" b="1" i="0" u="none" strike="noStrike" dirty="0">
                <a:solidFill>
                  <a:srgbClr val="441170"/>
                </a:solidFill>
                <a:latin typeface="Public Sans Light"/>
                <a:ea typeface="Public Sans Light"/>
                <a:cs typeface="Public Sans Light"/>
                <a:sym typeface="Public Sans Light"/>
              </a:rPr>
              <a:t>iCanQuit</a:t>
            </a:r>
            <a:endParaRPr sz="1800" b="1" dirty="0">
              <a:solidFill>
                <a:schemeClr val="dk2"/>
              </a:solidFill>
              <a:latin typeface="Public Sans Light"/>
              <a:ea typeface="Public Sans Light"/>
              <a:cs typeface="Public Sans Light"/>
              <a:sym typeface="Public Sans Light"/>
            </a:endParaRPr>
          </a:p>
          <a:p>
            <a:pPr lvl="0">
              <a:spcBef>
                <a:spcPts val="200"/>
              </a:spcBef>
              <a:buClr>
                <a:schemeClr val="dk1"/>
              </a:buClr>
              <a:buSzPts val="2000"/>
            </a:pPr>
            <a:r>
              <a:rPr lang="vi" sz="1800" b="0" i="0" u="none" strike="noStrike" dirty="0">
                <a:solidFill>
                  <a:srgbClr val="22272B"/>
                </a:solidFill>
                <a:latin typeface="Public Sans Light"/>
                <a:ea typeface="Public Sans Light"/>
                <a:cs typeface="Public Sans Light"/>
                <a:sym typeface="Public Sans Light"/>
              </a:rPr>
              <a:t>Trang mạng miễn phí để cai thuốc lá hoặc vaping</a:t>
            </a:r>
            <a:br>
              <a:rPr lang="vi" sz="1800" b="0" i="0" u="none" strike="noStrike" dirty="0">
                <a:solidFill>
                  <a:srgbClr val="22272B"/>
                </a:solidFill>
                <a:latin typeface="Public Sans Light"/>
                <a:ea typeface="Public Sans Light"/>
                <a:cs typeface="Public Sans Light"/>
                <a:sym typeface="Public Sans Light"/>
              </a:rPr>
            </a:br>
            <a:r>
              <a:rPr lang="vi" sz="1800" b="0" i="0" u="none" strike="noStrike" dirty="0">
                <a:solidFill>
                  <a:srgbClr val="22272B"/>
                </a:solidFill>
                <a:latin typeface="Public Sans Light"/>
                <a:ea typeface="Public Sans Light"/>
                <a:cs typeface="Public Sans Light"/>
                <a:sym typeface="Public Sans Light"/>
              </a:rPr>
              <a:t>:</a:t>
            </a:r>
            <a:r>
              <a:rPr lang="en-PH" sz="1800" b="0" i="0" u="none" strike="noStrike" dirty="0">
                <a:solidFill>
                  <a:srgbClr val="22272B"/>
                </a:solidFill>
                <a:latin typeface="Public Sans Light"/>
                <a:ea typeface="Public Sans Light"/>
                <a:cs typeface="Public Sans Light"/>
                <a:sym typeface="Public Sans Light"/>
              </a:rPr>
              <a:t>     </a:t>
            </a:r>
            <a:r>
              <a:rPr lang="en-PH" sz="1800" b="1" dirty="0">
                <a:solidFill>
                  <a:srgbClr val="441170"/>
                </a:solidFill>
                <a:latin typeface="Public Sans Light"/>
                <a:ea typeface="Public Sans Light"/>
                <a:cs typeface="Public Sans Light"/>
                <a:sym typeface="Public Sans Light"/>
              </a:rPr>
              <a:t>iCanQuit.com.au/Vietnamese</a:t>
            </a:r>
            <a:endParaRPr sz="1800" b="1" dirty="0">
              <a:solidFill>
                <a:schemeClr val="dk2"/>
              </a:solidFill>
              <a:latin typeface="Public Sans Light"/>
              <a:ea typeface="Public Sans Light"/>
              <a:cs typeface="Public Sans Light"/>
              <a:sym typeface="Public Sans Light"/>
            </a:endParaRPr>
          </a:p>
        </p:txBody>
      </p:sp>
      <p:sp>
        <p:nvSpPr>
          <p:cNvPr id="514" name="Google Shape;514;p18"/>
          <p:cNvSpPr txBox="1">
            <a:spLocks noGrp="1" noRot="1" noMove="1" noResize="1" noEditPoints="1" noAdjustHandles="1" noChangeArrowheads="1" noChangeShapeType="1"/>
          </p:cNvSpPr>
          <p:nvPr/>
        </p:nvSpPr>
        <p:spPr>
          <a:xfrm>
            <a:off x="2051244" y="4809705"/>
            <a:ext cx="3750226" cy="143629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ct val="0"/>
              </a:spcBef>
              <a:spcAft>
                <a:spcPct val="0"/>
              </a:spcAft>
              <a:buClr>
                <a:schemeClr val="dk2"/>
              </a:buClr>
              <a:buSzPts val="2000"/>
              <a:buFont typeface="Arial"/>
              <a:buNone/>
            </a:pPr>
            <a:r>
              <a:rPr lang="vi" sz="1800" b="1" i="0" u="none" strike="noStrike" dirty="0">
                <a:solidFill>
                  <a:srgbClr val="441170"/>
                </a:solidFill>
                <a:latin typeface="Public Sans Light"/>
                <a:ea typeface="Public Sans Light"/>
                <a:cs typeface="Public Sans Light"/>
                <a:sym typeface="Public Sans Light"/>
              </a:rPr>
              <a:t>NSW Quitline (Đường dây Hỗ trợ </a:t>
            </a:r>
            <a:br>
              <a:rPr lang="en-PH" sz="1800" b="1" i="0" u="none" strike="noStrike" dirty="0">
                <a:solidFill>
                  <a:srgbClr val="441170"/>
                </a:solidFill>
                <a:latin typeface="Public Sans Light"/>
                <a:ea typeface="Public Sans Light"/>
                <a:cs typeface="Public Sans Light"/>
                <a:sym typeface="Public Sans Light"/>
              </a:rPr>
            </a:br>
            <a:r>
              <a:rPr lang="vi" sz="1800" b="1" i="0" u="none" strike="noStrike" dirty="0">
                <a:solidFill>
                  <a:srgbClr val="441170"/>
                </a:solidFill>
                <a:latin typeface="Public Sans Light"/>
                <a:ea typeface="Public Sans Light"/>
                <a:cs typeface="Public Sans Light"/>
                <a:sym typeface="Public Sans Light"/>
              </a:rPr>
              <a:t>Bỏ Hút thuốc)</a:t>
            </a:r>
            <a:endParaRPr sz="1800" dirty="0"/>
          </a:p>
          <a:p>
            <a:pPr marL="0" marR="0" lvl="0" indent="0" algn="l" rtl="0">
              <a:lnSpc>
                <a:spcPct val="100000"/>
              </a:lnSpc>
              <a:spcBef>
                <a:spcPts val="200"/>
              </a:spcBef>
              <a:spcAft>
                <a:spcPct val="0"/>
              </a:spcAft>
              <a:buClr>
                <a:schemeClr val="dk1"/>
              </a:buClr>
              <a:buSzPts val="2000"/>
              <a:buFont typeface="Arial"/>
              <a:buNone/>
            </a:pPr>
            <a:r>
              <a:rPr lang="vi" sz="1800" b="0" i="0" u="none" strike="noStrike" dirty="0">
                <a:solidFill>
                  <a:srgbClr val="22272B"/>
                </a:solidFill>
                <a:latin typeface="Public Sans Light"/>
                <a:ea typeface="Public Sans Light"/>
                <a:cs typeface="Public Sans Light"/>
                <a:sym typeface="Public Sans Light"/>
              </a:rPr>
              <a:t>Hỗ trợ miễn phí qua điện thoại với chuyên viên tư vấn được đào tạo</a:t>
            </a:r>
            <a:endParaRPr sz="1800" dirty="0"/>
          </a:p>
          <a:p>
            <a:pPr marL="0" marR="0" lvl="0" indent="0" algn="l" rtl="0">
              <a:lnSpc>
                <a:spcPct val="100000"/>
              </a:lnSpc>
              <a:spcBef>
                <a:spcPts val="200"/>
              </a:spcBef>
              <a:spcAft>
                <a:spcPct val="0"/>
              </a:spcAft>
              <a:buClr>
                <a:schemeClr val="dk2"/>
              </a:buClr>
              <a:buSzPts val="2000"/>
              <a:buFont typeface="Arial"/>
              <a:buNone/>
            </a:pPr>
            <a:r>
              <a:rPr lang="vi" sz="1800" b="1" i="0" u="none" strike="noStrike" dirty="0">
                <a:solidFill>
                  <a:srgbClr val="441170"/>
                </a:solidFill>
                <a:latin typeface="Public Sans Light"/>
                <a:ea typeface="Public Sans Light"/>
                <a:cs typeface="Public Sans Light"/>
                <a:sym typeface="Public Sans Light"/>
              </a:rPr>
              <a:t>     </a:t>
            </a:r>
            <a:r>
              <a:rPr lang="en-PH" sz="1800" b="1" i="0" u="none" strike="noStrike" dirty="0">
                <a:solidFill>
                  <a:srgbClr val="441170"/>
                </a:solidFill>
                <a:latin typeface="Public Sans Light"/>
                <a:ea typeface="Public Sans Light"/>
                <a:cs typeface="Public Sans Light"/>
                <a:sym typeface="Public Sans Light"/>
              </a:rPr>
              <a:t> </a:t>
            </a:r>
            <a:r>
              <a:rPr lang="vi" sz="1800" b="1" i="0" u="none" strike="noStrike" dirty="0">
                <a:solidFill>
                  <a:srgbClr val="441170"/>
                </a:solidFill>
                <a:latin typeface="Public Sans Light"/>
                <a:ea typeface="Public Sans Light"/>
                <a:cs typeface="Public Sans Light"/>
                <a:sym typeface="Public Sans Light"/>
              </a:rPr>
              <a:t>Gọi 13 7848</a:t>
            </a:r>
            <a:endParaRPr sz="1800" dirty="0"/>
          </a:p>
        </p:txBody>
      </p:sp>
      <p:sp>
        <p:nvSpPr>
          <p:cNvPr id="515" name="Google Shape;515;p18"/>
          <p:cNvSpPr txBox="1">
            <a:spLocks noGrp="1" noRot="1" noMove="1" noResize="1" noEditPoints="1" noAdjustHandles="1" noChangeArrowheads="1" noChangeShapeType="1"/>
          </p:cNvSpPr>
          <p:nvPr/>
        </p:nvSpPr>
        <p:spPr>
          <a:xfrm>
            <a:off x="7459545" y="1988632"/>
            <a:ext cx="4709795" cy="11592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ct val="0"/>
              </a:spcBef>
              <a:spcAft>
                <a:spcPct val="0"/>
              </a:spcAft>
              <a:buClr>
                <a:schemeClr val="dk2"/>
              </a:buClr>
              <a:buSzPts val="2000"/>
              <a:buFont typeface="Arial"/>
              <a:buNone/>
            </a:pPr>
            <a:r>
              <a:rPr lang="vi" sz="1800" b="1" i="0" u="none" strike="noStrike" dirty="0">
                <a:solidFill>
                  <a:srgbClr val="441170"/>
                </a:solidFill>
                <a:latin typeface="Public Sans Light"/>
                <a:ea typeface="Public Sans Light"/>
                <a:cs typeface="Public Sans Light"/>
                <a:sym typeface="Public Sans Light"/>
              </a:rPr>
              <a:t>NSW Vaping Toolkit</a:t>
            </a:r>
            <a:endParaRPr sz="1800" dirty="0"/>
          </a:p>
          <a:p>
            <a:pPr marL="0" marR="0" lvl="0" indent="0" algn="l" rtl="0">
              <a:lnSpc>
                <a:spcPct val="100000"/>
              </a:lnSpc>
              <a:spcBef>
                <a:spcPts val="200"/>
              </a:spcBef>
              <a:spcAft>
                <a:spcPct val="0"/>
              </a:spcAft>
              <a:buClr>
                <a:schemeClr val="dk1"/>
              </a:buClr>
              <a:buSzPts val="2000"/>
              <a:buFont typeface="Arial"/>
              <a:buNone/>
            </a:pPr>
            <a:r>
              <a:rPr lang="vi" sz="1800" b="0" i="0" u="none" strike="noStrike" dirty="0">
                <a:solidFill>
                  <a:srgbClr val="22272B"/>
                </a:solidFill>
                <a:latin typeface="Public Sans Light"/>
                <a:ea typeface="Public Sans Light"/>
                <a:cs typeface="Public Sans Light"/>
                <a:sym typeface="Public Sans Light"/>
              </a:rPr>
              <a:t>Thông tin đáng tin cậy dành cho </a:t>
            </a:r>
            <a:br>
              <a:rPr lang="en-PH" sz="1800" b="0" i="0" u="none" strike="noStrike" dirty="0">
                <a:solidFill>
                  <a:srgbClr val="22272B"/>
                </a:solidFill>
                <a:latin typeface="Public Sans Light"/>
                <a:ea typeface="Public Sans Light"/>
                <a:cs typeface="Public Sans Light"/>
                <a:sym typeface="Public Sans Light"/>
              </a:rPr>
            </a:br>
            <a:r>
              <a:rPr lang="vi" sz="1800" b="0" i="0" u="none" strike="noStrike" dirty="0">
                <a:solidFill>
                  <a:srgbClr val="22272B"/>
                </a:solidFill>
                <a:latin typeface="Public Sans Light"/>
                <a:ea typeface="Public Sans Light"/>
                <a:cs typeface="Public Sans Light"/>
                <a:sym typeface="Public Sans Light"/>
              </a:rPr>
              <a:t>phụ huynh và người chăm sóc</a:t>
            </a:r>
            <a:endParaRPr sz="1800" dirty="0"/>
          </a:p>
          <a:p>
            <a:pPr marL="0" marR="0" lvl="0" indent="0" algn="l" rtl="0">
              <a:lnSpc>
                <a:spcPct val="100000"/>
              </a:lnSpc>
              <a:spcBef>
                <a:spcPts val="200"/>
              </a:spcBef>
              <a:spcAft>
                <a:spcPct val="0"/>
              </a:spcAft>
              <a:buClr>
                <a:schemeClr val="dk2"/>
              </a:buClr>
              <a:buSzPts val="2000"/>
              <a:buFont typeface="Arial"/>
              <a:buNone/>
            </a:pPr>
            <a:r>
              <a:rPr lang="vi" sz="1800" b="1" i="0" u="none" strike="noStrike" dirty="0">
                <a:solidFill>
                  <a:srgbClr val="441170"/>
                </a:solidFill>
                <a:latin typeface="Public Sans Light"/>
                <a:ea typeface="Public Sans Light"/>
                <a:cs typeface="Public Sans Light"/>
                <a:sym typeface="Public Sans Light"/>
              </a:rPr>
              <a:t>       health.nsw.gov.au\vaping</a:t>
            </a:r>
            <a:endParaRPr sz="1800" dirty="0"/>
          </a:p>
        </p:txBody>
      </p:sp>
      <p:sp>
        <p:nvSpPr>
          <p:cNvPr id="516" name="Google Shape;516;p18"/>
          <p:cNvSpPr txBox="1">
            <a:spLocks noGrp="1" noRot="1" noMove="1" noResize="1" noEditPoints="1" noAdjustHandles="1" noChangeArrowheads="1" noChangeShapeType="1"/>
          </p:cNvSpPr>
          <p:nvPr/>
        </p:nvSpPr>
        <p:spPr>
          <a:xfrm>
            <a:off x="7482205" y="3433660"/>
            <a:ext cx="4709795" cy="11592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ct val="0"/>
              </a:spcBef>
              <a:spcAft>
                <a:spcPct val="0"/>
              </a:spcAft>
              <a:buClr>
                <a:schemeClr val="dk2"/>
              </a:buClr>
              <a:buSzPts val="2000"/>
              <a:buFont typeface="Arial"/>
              <a:buNone/>
            </a:pPr>
            <a:r>
              <a:rPr lang="vi" sz="1800" b="1" i="0" u="none" strike="noStrike" dirty="0">
                <a:solidFill>
                  <a:srgbClr val="441170"/>
                </a:solidFill>
                <a:latin typeface="Public Sans Light"/>
                <a:ea typeface="Public Sans Light"/>
                <a:cs typeface="Public Sans Light"/>
                <a:sym typeface="Public Sans Light"/>
              </a:rPr>
              <a:t>Shisha No Thanks </a:t>
            </a:r>
            <a:br>
              <a:rPr lang="en-PH" sz="1800" b="1" i="0" u="none" strike="noStrike" dirty="0">
                <a:solidFill>
                  <a:srgbClr val="441170"/>
                </a:solidFill>
                <a:latin typeface="Public Sans Light"/>
                <a:ea typeface="Public Sans Light"/>
                <a:cs typeface="Public Sans Light"/>
                <a:sym typeface="Public Sans Light"/>
              </a:rPr>
            </a:br>
            <a:r>
              <a:rPr lang="vi" sz="1800" b="1" i="0" u="none" strike="noStrike" dirty="0">
                <a:solidFill>
                  <a:srgbClr val="441170"/>
                </a:solidFill>
                <a:latin typeface="Public Sans Light"/>
                <a:ea typeface="Public Sans Light"/>
                <a:cs typeface="Public Sans Light"/>
                <a:sym typeface="Public Sans Light"/>
              </a:rPr>
              <a:t>(Thuốc lá Shisha: Không, Cảm ơn)</a:t>
            </a:r>
            <a:endParaRPr sz="1800" dirty="0"/>
          </a:p>
          <a:p>
            <a:pPr marL="0" marR="0" lvl="0" indent="0" algn="l" rtl="0">
              <a:lnSpc>
                <a:spcPct val="100000"/>
              </a:lnSpc>
              <a:spcBef>
                <a:spcPts val="200"/>
              </a:spcBef>
              <a:spcAft>
                <a:spcPct val="0"/>
              </a:spcAft>
              <a:buClr>
                <a:schemeClr val="dk1"/>
              </a:buClr>
              <a:buSzPts val="2000"/>
              <a:buFont typeface="Arial"/>
              <a:buNone/>
            </a:pPr>
            <a:r>
              <a:rPr lang="vi" sz="1800" b="0" i="0" u="none" strike="noStrike" dirty="0">
                <a:solidFill>
                  <a:srgbClr val="22272B"/>
                </a:solidFill>
                <a:latin typeface="Public Sans Light"/>
                <a:ea typeface="Public Sans Light"/>
                <a:cs typeface="Public Sans Light"/>
                <a:sym typeface="Public Sans Light"/>
              </a:rPr>
              <a:t>Thông tin về tác hại của shisha</a:t>
            </a:r>
            <a:endParaRPr sz="1800" dirty="0"/>
          </a:p>
          <a:p>
            <a:pPr marL="0" marR="0" lvl="0" indent="0" algn="l" rtl="0">
              <a:lnSpc>
                <a:spcPct val="100000"/>
              </a:lnSpc>
              <a:spcBef>
                <a:spcPts val="200"/>
              </a:spcBef>
              <a:spcAft>
                <a:spcPct val="0"/>
              </a:spcAft>
              <a:buClr>
                <a:schemeClr val="dk2"/>
              </a:buClr>
              <a:buSzPts val="2000"/>
              <a:buFont typeface="Arial"/>
              <a:buNone/>
            </a:pPr>
            <a:r>
              <a:rPr lang="vi" sz="1800" b="1" i="0" u="none" strike="noStrike" dirty="0">
                <a:solidFill>
                  <a:srgbClr val="441170"/>
                </a:solidFill>
                <a:latin typeface="Public Sans Light"/>
                <a:ea typeface="Public Sans Light"/>
                <a:cs typeface="Public Sans Light"/>
                <a:sym typeface="Public Sans Light"/>
              </a:rPr>
              <a:t>      ShishaNoThanks.org.au</a:t>
            </a:r>
            <a:endParaRPr sz="1800" b="1" dirty="0">
              <a:solidFill>
                <a:schemeClr val="dk2"/>
              </a:solidFill>
              <a:latin typeface="Public Sans Light"/>
              <a:ea typeface="Public Sans Light"/>
              <a:cs typeface="Public Sans Light"/>
              <a:sym typeface="Public Sans Light"/>
            </a:endParaRPr>
          </a:p>
        </p:txBody>
      </p:sp>
      <p:pic>
        <p:nvPicPr>
          <p:cNvPr id="517" name="Google Shape;517;p18"/>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608451" y="1878457"/>
            <a:ext cx="1247565" cy="1295243"/>
          </a:xfrm>
          <a:prstGeom prst="rect">
            <a:avLst/>
          </a:prstGeom>
          <a:noFill/>
          <a:ln>
            <a:noFill/>
          </a:ln>
        </p:spPr>
      </p:pic>
      <p:pic>
        <p:nvPicPr>
          <p:cNvPr id="518" name="Google Shape;518;p18"/>
          <p:cNvPicPr preferRelativeResize="0">
            <a:picLocks noGrp="1" noRot="1" noMove="1" noResize="1" noEditPoints="1" noAdjustHandles="1" noChangeArrowheads="1" noChangeShapeType="1" noCrop="1"/>
          </p:cNvPicPr>
          <p:nvPr/>
        </p:nvPicPr>
        <p:blipFill>
          <a:blip r:embed="rId4">
            <a:alphaModFix/>
          </a:blip>
          <a:stretch>
            <a:fillRect/>
          </a:stretch>
        </p:blipFill>
        <p:spPr>
          <a:xfrm>
            <a:off x="2051244" y="2834154"/>
            <a:ext cx="372231" cy="319055"/>
          </a:xfrm>
          <a:prstGeom prst="rect">
            <a:avLst/>
          </a:prstGeom>
          <a:noFill/>
          <a:ln>
            <a:noFill/>
          </a:ln>
        </p:spPr>
      </p:pic>
      <p:pic>
        <p:nvPicPr>
          <p:cNvPr id="519" name="Google Shape;519;p18"/>
          <p:cNvPicPr preferRelativeResize="0">
            <a:picLocks noGrp="1" noRot="1" noMove="1" noResize="1" noEditPoints="1" noAdjustHandles="1" noChangeArrowheads="1" noChangeShapeType="1" noCrop="1"/>
          </p:cNvPicPr>
          <p:nvPr/>
        </p:nvPicPr>
        <p:blipFill>
          <a:blip r:embed="rId5">
            <a:alphaModFix/>
          </a:blip>
          <a:stretch>
            <a:fillRect/>
          </a:stretch>
        </p:blipFill>
        <p:spPr>
          <a:xfrm>
            <a:off x="2045861" y="4298393"/>
            <a:ext cx="354505" cy="319055"/>
          </a:xfrm>
          <a:prstGeom prst="rect">
            <a:avLst/>
          </a:prstGeom>
          <a:noFill/>
          <a:ln>
            <a:noFill/>
          </a:ln>
        </p:spPr>
      </p:pic>
      <p:pic>
        <p:nvPicPr>
          <p:cNvPr id="520" name="Google Shape;520;p18"/>
          <p:cNvPicPr preferRelativeResize="0">
            <a:picLocks noGrp="1" noRot="1" noMove="1" noResize="1" noEditPoints="1" noAdjustHandles="1" noChangeArrowheads="1" noChangeShapeType="1" noCrop="1"/>
          </p:cNvPicPr>
          <p:nvPr/>
        </p:nvPicPr>
        <p:blipFill>
          <a:blip r:embed="rId6">
            <a:alphaModFix/>
          </a:blip>
          <a:stretch>
            <a:fillRect/>
          </a:stretch>
        </p:blipFill>
        <p:spPr>
          <a:xfrm>
            <a:off x="1980943" y="5931066"/>
            <a:ext cx="398819" cy="327918"/>
          </a:xfrm>
          <a:prstGeom prst="rect">
            <a:avLst/>
          </a:prstGeom>
          <a:noFill/>
          <a:ln>
            <a:noFill/>
          </a:ln>
        </p:spPr>
      </p:pic>
      <p:pic>
        <p:nvPicPr>
          <p:cNvPr id="521" name="Google Shape;521;p18"/>
          <p:cNvPicPr preferRelativeResize="0">
            <a:picLocks noGrp="1" noRot="1" noMove="1" noResize="1" noEditPoints="1" noAdjustHandles="1" noChangeArrowheads="1" noChangeShapeType="1" noCrop="1"/>
          </p:cNvPicPr>
          <p:nvPr/>
        </p:nvPicPr>
        <p:blipFill>
          <a:blip r:embed="rId7">
            <a:alphaModFix/>
          </a:blip>
          <a:srcRect l="7572" t="5228" r="8943" b="24607"/>
          <a:stretch>
            <a:fillRect/>
          </a:stretch>
        </p:blipFill>
        <p:spPr>
          <a:xfrm>
            <a:off x="5823726" y="1878457"/>
            <a:ext cx="1498022" cy="1326840"/>
          </a:xfrm>
          <a:prstGeom prst="rect">
            <a:avLst/>
          </a:prstGeom>
          <a:noFill/>
          <a:ln>
            <a:noFill/>
          </a:ln>
        </p:spPr>
      </p:pic>
      <p:pic>
        <p:nvPicPr>
          <p:cNvPr id="522" name="Google Shape;522;p18"/>
          <p:cNvPicPr preferRelativeResize="0">
            <a:picLocks noGrp="1" noRot="1" noMove="1" noResize="1" noEditPoints="1" noAdjustHandles="1" noChangeArrowheads="1" noChangeShapeType="1" noCrop="1"/>
          </p:cNvPicPr>
          <p:nvPr/>
        </p:nvPicPr>
        <p:blipFill>
          <a:blip r:embed="rId8">
            <a:alphaModFix/>
          </a:blip>
          <a:stretch>
            <a:fillRect/>
          </a:stretch>
        </p:blipFill>
        <p:spPr>
          <a:xfrm>
            <a:off x="5801470" y="3098971"/>
            <a:ext cx="1498021" cy="1589364"/>
          </a:xfrm>
          <a:prstGeom prst="rect">
            <a:avLst/>
          </a:prstGeom>
          <a:noFill/>
          <a:ln>
            <a:noFill/>
          </a:ln>
        </p:spPr>
      </p:pic>
      <p:pic>
        <p:nvPicPr>
          <p:cNvPr id="523" name="Google Shape;523;p18"/>
          <p:cNvPicPr preferRelativeResize="0">
            <a:picLocks noGrp="1" noRot="1" noMove="1" noResize="1" noEditPoints="1" noAdjustHandles="1" noChangeArrowheads="1" noChangeShapeType="1" noCrop="1"/>
          </p:cNvPicPr>
          <p:nvPr/>
        </p:nvPicPr>
        <p:blipFill>
          <a:blip r:embed="rId9">
            <a:alphaModFix/>
          </a:blip>
          <a:srcRect b="16159"/>
          <a:stretch>
            <a:fillRect/>
          </a:stretch>
        </p:blipFill>
        <p:spPr>
          <a:xfrm>
            <a:off x="422087" y="4787143"/>
            <a:ext cx="1443661" cy="1366549"/>
          </a:xfrm>
          <a:prstGeom prst="rect">
            <a:avLst/>
          </a:prstGeom>
          <a:noFill/>
          <a:ln>
            <a:noFill/>
          </a:ln>
        </p:spPr>
      </p:pic>
      <p:pic>
        <p:nvPicPr>
          <p:cNvPr id="524" name="Google Shape;524;p18"/>
          <p:cNvPicPr preferRelativeResize="0">
            <a:picLocks noGrp="1" noRot="1" noMove="1" noResize="1" noEditPoints="1" noAdjustHandles="1" noChangeArrowheads="1" noChangeShapeType="1" noCrop="1"/>
          </p:cNvPicPr>
          <p:nvPr/>
        </p:nvPicPr>
        <p:blipFill>
          <a:blip r:embed="rId10">
            <a:alphaModFix/>
          </a:blip>
          <a:stretch>
            <a:fillRect/>
          </a:stretch>
        </p:blipFill>
        <p:spPr>
          <a:xfrm>
            <a:off x="514716" y="3423264"/>
            <a:ext cx="1434909" cy="1417085"/>
          </a:xfrm>
          <a:prstGeom prst="rect">
            <a:avLst/>
          </a:prstGeom>
          <a:noFill/>
          <a:ln>
            <a:noFill/>
          </a:ln>
        </p:spPr>
      </p:pic>
      <p:pic>
        <p:nvPicPr>
          <p:cNvPr id="525" name="Google Shape;525;p18"/>
          <p:cNvPicPr preferRelativeResize="0">
            <a:picLocks noGrp="1" noRot="1" noMove="1" noResize="1" noEditPoints="1" noAdjustHandles="1" noChangeArrowheads="1" noChangeShapeType="1" noCrop="1"/>
          </p:cNvPicPr>
          <p:nvPr/>
        </p:nvPicPr>
        <p:blipFill>
          <a:blip r:embed="rId5">
            <a:alphaModFix/>
          </a:blip>
          <a:stretch>
            <a:fillRect/>
          </a:stretch>
        </p:blipFill>
        <p:spPr>
          <a:xfrm>
            <a:off x="7456909" y="4291402"/>
            <a:ext cx="354505" cy="319055"/>
          </a:xfrm>
          <a:prstGeom prst="rect">
            <a:avLst/>
          </a:prstGeom>
          <a:noFill/>
          <a:ln>
            <a:noFill/>
          </a:ln>
        </p:spPr>
      </p:pic>
      <p:pic>
        <p:nvPicPr>
          <p:cNvPr id="526" name="Google Shape;526;p18"/>
          <p:cNvPicPr preferRelativeResize="0">
            <a:picLocks noGrp="1" noRot="1" noMove="1" noResize="1" noEditPoints="1" noAdjustHandles="1" noChangeArrowheads="1" noChangeShapeType="1" noCrop="1"/>
          </p:cNvPicPr>
          <p:nvPr/>
        </p:nvPicPr>
        <p:blipFill>
          <a:blip r:embed="rId5">
            <a:alphaModFix/>
          </a:blip>
          <a:stretch>
            <a:fillRect/>
          </a:stretch>
        </p:blipFill>
        <p:spPr>
          <a:xfrm>
            <a:off x="7456909" y="2866639"/>
            <a:ext cx="354505" cy="319055"/>
          </a:xfrm>
          <a:prstGeom prst="rect">
            <a:avLst/>
          </a:prstGeom>
          <a:noFill/>
          <a:ln>
            <a:noFill/>
          </a:ln>
        </p:spPr>
      </p:pic>
      <p:sp>
        <p:nvSpPr>
          <p:cNvPr id="3" name="Rectangle 2">
            <a:hlinkClick r:id="rId11"/>
            <a:extLst>
              <a:ext uri="{FF2B5EF4-FFF2-40B4-BE49-F238E27FC236}">
                <a16:creationId xmlns:a16="http://schemas.microsoft.com/office/drawing/2014/main" id="{6BEDCE51-CBA8-1114-E75F-F49FA2527926}"/>
              </a:ext>
            </a:extLst>
          </p:cNvPr>
          <p:cNvSpPr>
            <a:spLocks noGrp="1" noRot="1" noMove="1" noResize="1" noEditPoints="1" noAdjustHandles="1" noChangeArrowheads="1" noChangeShapeType="1"/>
          </p:cNvSpPr>
          <p:nvPr/>
        </p:nvSpPr>
        <p:spPr>
          <a:xfrm>
            <a:off x="2357748" y="4304743"/>
            <a:ext cx="3024299" cy="3190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 name="Rectangle 4">
            <a:hlinkClick r:id="rId12"/>
            <a:extLst>
              <a:ext uri="{FF2B5EF4-FFF2-40B4-BE49-F238E27FC236}">
                <a16:creationId xmlns:a16="http://schemas.microsoft.com/office/drawing/2014/main" id="{B72DD3E7-BCEF-FCE6-EC54-8A568D40C030}"/>
              </a:ext>
            </a:extLst>
          </p:cNvPr>
          <p:cNvSpPr>
            <a:spLocks noGrp="1" noRot="1" noMove="1" noResize="1" noEditPoints="1" noAdjustHandles="1" noChangeArrowheads="1" noChangeShapeType="1"/>
          </p:cNvSpPr>
          <p:nvPr/>
        </p:nvSpPr>
        <p:spPr>
          <a:xfrm>
            <a:off x="7760578" y="2849974"/>
            <a:ext cx="2793281" cy="3318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7" name="Rectangle 6">
            <a:hlinkClick r:id="rId13"/>
            <a:extLst>
              <a:ext uri="{FF2B5EF4-FFF2-40B4-BE49-F238E27FC236}">
                <a16:creationId xmlns:a16="http://schemas.microsoft.com/office/drawing/2014/main" id="{5A7C35DF-C426-EE43-DB1F-A4745EDAEC32}"/>
              </a:ext>
            </a:extLst>
          </p:cNvPr>
          <p:cNvSpPr>
            <a:spLocks noGrp="1" noRot="1" noMove="1" noResize="1" noEditPoints="1" noAdjustHandles="1" noChangeArrowheads="1" noChangeShapeType="1"/>
          </p:cNvSpPr>
          <p:nvPr/>
        </p:nvSpPr>
        <p:spPr>
          <a:xfrm>
            <a:off x="7790371" y="4300927"/>
            <a:ext cx="2508570" cy="3265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 name="Rectangle 1">
            <a:extLst>
              <a:ext uri="{FF2B5EF4-FFF2-40B4-BE49-F238E27FC236}">
                <a16:creationId xmlns:a16="http://schemas.microsoft.com/office/drawing/2014/main" id="{FFF39C77-D6C2-4D6F-50BF-27DE16C07237}"/>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Google Shape;532;p19"/>
          <p:cNvSpPr>
            <a:spLocks noGrp="1" noRot="1" noMove="1" noResize="1" noEditPoints="1" noAdjustHandles="1" noChangeArrowheads="1" noChangeShapeType="1"/>
          </p:cNvSpPr>
          <p:nvPr/>
        </p:nvSpPr>
        <p:spPr>
          <a:xfrm>
            <a:off x="839788" y="2016398"/>
            <a:ext cx="5335101" cy="42265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3" name="Google Shape;533;p19"/>
          <p:cNvSpPr>
            <a:spLocks noGrp="1" noRot="1" noMove="1" noResize="1" noEditPoints="1" noAdjustHandles="1" noChangeArrowheads="1" noChangeShapeType="1"/>
          </p:cNvSpPr>
          <p:nvPr/>
        </p:nvSpPr>
        <p:spPr>
          <a:xfrm>
            <a:off x="839788" y="2530423"/>
            <a:ext cx="5335101" cy="39407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4" name="Google Shape;534;p19"/>
          <p:cNvSpPr>
            <a:spLocks noGrp="1" noRot="1" noMove="1" noResize="1" noEditPoints="1" noAdjustHandles="1" noChangeArrowheads="1" noChangeShapeType="1"/>
          </p:cNvSpPr>
          <p:nvPr/>
        </p:nvSpPr>
        <p:spPr>
          <a:xfrm>
            <a:off x="839788" y="3044448"/>
            <a:ext cx="5335101" cy="39407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5" name="Google Shape;535;p19"/>
          <p:cNvSpPr>
            <a:spLocks noGrp="1" noRot="1" noMove="1" noResize="1" noEditPoints="1" noAdjustHandles="1" noChangeArrowheads="1" noChangeShapeType="1"/>
          </p:cNvSpPr>
          <p:nvPr/>
        </p:nvSpPr>
        <p:spPr>
          <a:xfrm>
            <a:off x="839788" y="4303934"/>
            <a:ext cx="5335101" cy="43185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6" name="Google Shape;536;p19"/>
          <p:cNvSpPr>
            <a:spLocks noGrp="1" noRot="1" noMove="1" noResize="1" noEditPoints="1" noAdjustHandles="1" noChangeArrowheads="1" noChangeShapeType="1"/>
          </p:cNvSpPr>
          <p:nvPr/>
        </p:nvSpPr>
        <p:spPr>
          <a:xfrm>
            <a:off x="839788" y="4817613"/>
            <a:ext cx="5335101" cy="43185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7" name="Google Shape;537;p19"/>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38" name="Google Shape;538;p19"/>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39" name="Google Shape;539;p19"/>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40" name="Google Shape;540;p19"/>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vi" sz="3400" b="0" i="0" u="none" strike="noStrike" dirty="0">
                <a:solidFill>
                  <a:srgbClr val="FFFFFF"/>
                </a:solidFill>
                <a:latin typeface="Public Sans"/>
              </a:rPr>
              <a:t>Tiếp tục trò chuyện</a:t>
            </a:r>
            <a:endParaRPr sz="3400" dirty="0"/>
          </a:p>
        </p:txBody>
      </p:sp>
      <p:sp>
        <p:nvSpPr>
          <p:cNvPr id="541" name="Google Shape;541;p19"/>
          <p:cNvSpPr txBox="1">
            <a:spLocks noGrp="1" noRot="1" noMove="1" noResize="1" noEditPoints="1" noAdjustHandles="1" noChangeArrowheads="1" noChangeShapeType="1"/>
          </p:cNvSpPr>
          <p:nvPr>
            <p:ph type="body" idx="4294967295"/>
          </p:nvPr>
        </p:nvSpPr>
        <p:spPr>
          <a:xfrm>
            <a:off x="839788" y="2035447"/>
            <a:ext cx="5256212" cy="3185447"/>
          </a:xfrm>
          <a:prstGeom prst="rect">
            <a:avLst/>
          </a:prstGeom>
          <a:noFill/>
          <a:ln>
            <a:noFill/>
          </a:ln>
        </p:spPr>
        <p:txBody>
          <a:bodyPr spcFirstLastPara="1" wrap="square" lIns="91425" tIns="45700" rIns="91425" bIns="45700" anchor="t" anchorCtr="0">
            <a:spAutoFit/>
          </a:bodyPr>
          <a:lstStyle/>
          <a:p>
            <a:pPr marL="342900" lvl="0" indent="-342900" algn="l" rtl="0">
              <a:lnSpc>
                <a:spcPct val="100000"/>
              </a:lnSpc>
              <a:spcBef>
                <a:spcPct val="0"/>
              </a:spcBef>
              <a:spcAft>
                <a:spcPct val="0"/>
              </a:spcAft>
              <a:buClr>
                <a:schemeClr val="dk1"/>
              </a:buClr>
              <a:buSzPts val="2000"/>
              <a:buFont typeface="Arial"/>
              <a:buChar char="•"/>
            </a:pPr>
            <a:r>
              <a:rPr lang="vi" sz="1800" b="0" i="0" u="none" strike="noStrike" dirty="0">
                <a:latin typeface="Public Sans Light"/>
              </a:rPr>
              <a:t>Một cuộc nói chuyện có thể chưa đủ</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Kiểm tra thường xuyên</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Tiếp tục lắng nghe và hỗ trợ</a:t>
            </a:r>
            <a:endParaRPr sz="1800" dirty="0"/>
          </a:p>
          <a:p>
            <a:pPr marL="0" lvl="0" indent="0" algn="l" rtl="0">
              <a:lnSpc>
                <a:spcPct val="100000"/>
              </a:lnSpc>
              <a:spcBef>
                <a:spcPts val="1800"/>
              </a:spcBef>
              <a:spcAft>
                <a:spcPct val="0"/>
              </a:spcAft>
              <a:buClr>
                <a:schemeClr val="dk2"/>
              </a:buClr>
              <a:buSzPts val="2000"/>
              <a:buNone/>
            </a:pPr>
            <a:r>
              <a:rPr lang="vi" sz="1800" b="1" i="0" u="none" strike="noStrike" dirty="0">
                <a:solidFill>
                  <a:srgbClr val="441170"/>
                </a:solidFill>
                <a:latin typeface="Public Sans Light"/>
              </a:rPr>
              <a:t>Những cuộc trò chuyện tôn trọng, thường </a:t>
            </a:r>
            <a:br>
              <a:rPr lang="en-PH" sz="1800" b="1" i="0" u="none" strike="noStrike" dirty="0">
                <a:solidFill>
                  <a:srgbClr val="441170"/>
                </a:solidFill>
                <a:latin typeface="Public Sans Light"/>
              </a:rPr>
            </a:br>
            <a:r>
              <a:rPr lang="vi" sz="1800" b="1" i="0" u="none" strike="noStrike" dirty="0">
                <a:solidFill>
                  <a:srgbClr val="441170"/>
                </a:solidFill>
                <a:latin typeface="Public Sans Light"/>
              </a:rPr>
              <a:t>xuyên có thể: </a:t>
            </a:r>
            <a:endParaRPr sz="1800" dirty="0"/>
          </a:p>
          <a:p>
            <a:pPr marL="285750" lvl="1" indent="-285750" algn="l" rtl="0">
              <a:lnSpc>
                <a:spcPct val="100000"/>
              </a:lnSpc>
              <a:spcBef>
                <a:spcPts val="1800"/>
              </a:spcBef>
              <a:spcAft>
                <a:spcPct val="0"/>
              </a:spcAft>
              <a:buClr>
                <a:schemeClr val="dk1"/>
              </a:buClr>
              <a:buSzPts val="2000"/>
              <a:buFont typeface="Arial"/>
              <a:buChar char="•"/>
            </a:pPr>
            <a:r>
              <a:rPr lang="vi" b="0" i="0" u="none" strike="noStrike" dirty="0">
                <a:latin typeface="Public Sans Light"/>
              </a:rPr>
              <a:t>Giảm tác hại</a:t>
            </a:r>
            <a:endParaRPr dirty="0"/>
          </a:p>
          <a:p>
            <a:pPr marL="285750" lvl="1" indent="-285750" algn="l" rtl="0">
              <a:lnSpc>
                <a:spcPct val="100000"/>
              </a:lnSpc>
              <a:spcBef>
                <a:spcPts val="1800"/>
              </a:spcBef>
              <a:spcAft>
                <a:spcPct val="0"/>
              </a:spcAft>
              <a:buClr>
                <a:schemeClr val="dk1"/>
              </a:buClr>
              <a:buSzPts val="2000"/>
              <a:buFont typeface="Arial"/>
              <a:buChar char="•"/>
            </a:pPr>
            <a:r>
              <a:rPr lang="vi" b="0" i="0" u="none" strike="noStrike" dirty="0">
                <a:latin typeface="Public Sans Light"/>
              </a:rPr>
              <a:t>Giúp đỡ thanh thiếu niên</a:t>
            </a:r>
            <a:endParaRPr dirty="0"/>
          </a:p>
        </p:txBody>
      </p:sp>
      <p:pic>
        <p:nvPicPr>
          <p:cNvPr id="542" name="Google Shape;542;p19"/>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5103628" y="1959063"/>
            <a:ext cx="7772400" cy="4092308"/>
          </a:xfrm>
          <a:prstGeom prst="rect">
            <a:avLst/>
          </a:prstGeom>
          <a:noFill/>
          <a:ln>
            <a:noFill/>
          </a:ln>
        </p:spPr>
      </p:pic>
      <p:sp>
        <p:nvSpPr>
          <p:cNvPr id="2" name="Rectangle 1">
            <a:extLst>
              <a:ext uri="{FF2B5EF4-FFF2-40B4-BE49-F238E27FC236}">
                <a16:creationId xmlns:a16="http://schemas.microsoft.com/office/drawing/2014/main" id="{8319EB86-84C9-33AB-3538-5A134CE58A3E}"/>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48" name="Google Shape;548;p20"/>
          <p:cNvSpPr>
            <a:spLocks noGrp="1" noRot="1" noMove="1" noResize="1" noEditPoints="1" noAdjustHandles="1" noChangeArrowheads="1" noChangeShapeType="1"/>
          </p:cNvSpPr>
          <p:nvPr/>
        </p:nvSpPr>
        <p:spPr>
          <a:xfrm>
            <a:off x="842962" y="2049463"/>
            <a:ext cx="5256213"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49" name="Google Shape;549;p20"/>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50" name="Google Shape;550;p20"/>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51" name="Google Shape;551;p20"/>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52" name="Google Shape;552;p20"/>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vi" sz="3400" b="0" i="0" u="none" strike="noStrike" dirty="0">
                <a:solidFill>
                  <a:srgbClr val="FFFFFF"/>
                </a:solidFill>
                <a:latin typeface="Public Sans"/>
              </a:rPr>
              <a:t>Những điểm chính dành cho phụ </a:t>
            </a:r>
            <a:br>
              <a:rPr lang="en-PH" sz="3400" b="0" i="0" u="none" strike="noStrike" dirty="0">
                <a:solidFill>
                  <a:srgbClr val="FFFFFF"/>
                </a:solidFill>
                <a:latin typeface="Public Sans"/>
              </a:rPr>
            </a:br>
            <a:r>
              <a:rPr lang="vi" sz="3400" b="0" i="0" u="none" strike="noStrike" dirty="0">
                <a:solidFill>
                  <a:srgbClr val="FFFFFF"/>
                </a:solidFill>
                <a:latin typeface="Public Sans"/>
              </a:rPr>
              <a:t>huynh và người chăm sóc</a:t>
            </a:r>
            <a:endParaRPr sz="3400" dirty="0"/>
          </a:p>
        </p:txBody>
      </p:sp>
      <p:sp>
        <p:nvSpPr>
          <p:cNvPr id="553" name="Google Shape;553;p20"/>
          <p:cNvSpPr>
            <a:spLocks noGrp="1" noRot="1" noMove="1" noResize="1" noEditPoints="1" noAdjustHandles="1" noChangeArrowheads="1" noChangeShapeType="1"/>
          </p:cNvSpPr>
          <p:nvPr/>
        </p:nvSpPr>
        <p:spPr>
          <a:xfrm>
            <a:off x="842962" y="3373474"/>
            <a:ext cx="5256213" cy="65589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4" name="Google Shape;554;p20"/>
          <p:cNvSpPr>
            <a:spLocks noGrp="1" noRot="1" noMove="1" noResize="1" noEditPoints="1" noAdjustHandles="1" noChangeArrowheads="1" noChangeShapeType="1"/>
          </p:cNvSpPr>
          <p:nvPr/>
        </p:nvSpPr>
        <p:spPr>
          <a:xfrm>
            <a:off x="842962" y="2601659"/>
            <a:ext cx="5256213" cy="65589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5" name="Google Shape;555;p20"/>
          <p:cNvSpPr>
            <a:spLocks noGrp="1" noRot="1" noMove="1" noResize="1" noEditPoints="1" noAdjustHandles="1" noChangeArrowheads="1" noChangeShapeType="1"/>
          </p:cNvSpPr>
          <p:nvPr/>
        </p:nvSpPr>
        <p:spPr>
          <a:xfrm>
            <a:off x="842962" y="4131665"/>
            <a:ext cx="5256213" cy="41652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6" name="Google Shape;556;p20"/>
          <p:cNvSpPr>
            <a:spLocks noGrp="1" noRot="1" noMove="1" noResize="1" noEditPoints="1" noAdjustHandles="1" noChangeArrowheads="1" noChangeShapeType="1"/>
          </p:cNvSpPr>
          <p:nvPr/>
        </p:nvSpPr>
        <p:spPr>
          <a:xfrm>
            <a:off x="842962" y="4633913"/>
            <a:ext cx="5256213" cy="41652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7" name="Google Shape;557;p20"/>
          <p:cNvSpPr txBox="1">
            <a:spLocks noGrp="1" noRot="1" noMove="1" noResize="1" noEditPoints="1" noAdjustHandles="1" noChangeArrowheads="1" noChangeShapeType="1"/>
          </p:cNvSpPr>
          <p:nvPr>
            <p:ph type="body" idx="4294967295"/>
          </p:nvPr>
        </p:nvSpPr>
        <p:spPr>
          <a:xfrm>
            <a:off x="839788" y="2024063"/>
            <a:ext cx="4979989" cy="3402264"/>
          </a:xfrm>
          <a:prstGeom prst="rect">
            <a:avLst/>
          </a:prstGeom>
          <a:noFill/>
          <a:ln>
            <a:noFill/>
          </a:ln>
        </p:spPr>
        <p:txBody>
          <a:bodyPr spcFirstLastPara="1" wrap="square" lIns="108000" tIns="108000" rIns="108000" bIns="0" anchor="t" anchorCtr="0">
            <a:spAutoFit/>
          </a:bodyPr>
          <a:lstStyle/>
          <a:p>
            <a:pPr marL="342900" lvl="0" indent="-342900" algn="l" rtl="0">
              <a:lnSpc>
                <a:spcPct val="100000"/>
              </a:lnSpc>
              <a:spcBef>
                <a:spcPct val="0"/>
              </a:spcBef>
              <a:spcAft>
                <a:spcPct val="0"/>
              </a:spcAft>
              <a:buClr>
                <a:schemeClr val="dk1"/>
              </a:buClr>
              <a:buSzPts val="2000"/>
              <a:buFont typeface="Arial"/>
              <a:buChar char="•"/>
            </a:pPr>
            <a:r>
              <a:rPr lang="vi" sz="1800" b="0" i="0" u="none" strike="noStrike" dirty="0">
                <a:latin typeface="Public Sans Light"/>
              </a:rPr>
              <a:t>Bạn không cần phải là chuyên gia</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Mối quan hệ của bạn với con là quan </a:t>
            </a:r>
            <a:br>
              <a:rPr lang="en-PH" sz="1800" b="0" i="0" u="none" strike="noStrike" dirty="0">
                <a:latin typeface="Public Sans Light"/>
              </a:rPr>
            </a:br>
            <a:r>
              <a:rPr lang="vi" sz="1800" b="0" i="0" u="none" strike="noStrike" dirty="0">
                <a:latin typeface="Public Sans Light"/>
              </a:rPr>
              <a:t>trọng nhất</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Những cuộc trò chuyện bình tĩnh, </a:t>
            </a:r>
            <a:br>
              <a:rPr lang="en-PH" sz="1800" b="0" i="0" u="none" strike="noStrike" dirty="0">
                <a:latin typeface="Public Sans Light"/>
              </a:rPr>
            </a:br>
            <a:r>
              <a:rPr lang="vi" sz="1800" b="0" i="0" u="none" strike="noStrike" dirty="0">
                <a:latin typeface="Public Sans Light"/>
              </a:rPr>
              <a:t>cởi mở sẽ giúp ích</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Lắng nghe nhiều hơn, nói ít hơn</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0" i="0" u="none" strike="noStrike" dirty="0">
                <a:latin typeface="Public Sans Light"/>
              </a:rPr>
              <a:t>Bạn cũng có thể nhận được sự hỗ trợ</a:t>
            </a:r>
            <a:endParaRPr sz="1800" dirty="0"/>
          </a:p>
          <a:p>
            <a:pPr marL="342900" lvl="0" indent="-215900" algn="l" rtl="0">
              <a:lnSpc>
                <a:spcPct val="100000"/>
              </a:lnSpc>
              <a:spcBef>
                <a:spcPts val="1200"/>
              </a:spcBef>
              <a:spcAft>
                <a:spcPct val="0"/>
              </a:spcAft>
              <a:buClr>
                <a:schemeClr val="dk1"/>
              </a:buClr>
              <a:buSzPts val="2000"/>
              <a:buFont typeface="Arial"/>
              <a:buNone/>
            </a:pPr>
            <a:endParaRPr sz="1800" dirty="0"/>
          </a:p>
        </p:txBody>
      </p:sp>
      <p:pic>
        <p:nvPicPr>
          <p:cNvPr id="558" name="Google Shape;558;p20"/>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5007118" y="2475810"/>
            <a:ext cx="10327879" cy="4605675"/>
          </a:xfrm>
          <a:prstGeom prst="rect">
            <a:avLst/>
          </a:prstGeom>
          <a:noFill/>
          <a:ln>
            <a:noFill/>
          </a:ln>
        </p:spPr>
      </p:pic>
      <p:sp>
        <p:nvSpPr>
          <p:cNvPr id="2" name="Rectangle 1">
            <a:extLst>
              <a:ext uri="{FF2B5EF4-FFF2-40B4-BE49-F238E27FC236}">
                <a16:creationId xmlns:a16="http://schemas.microsoft.com/office/drawing/2014/main" id="{18A7C1B6-62A6-4893-320B-78152EC8B1C6}"/>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21"/>
          <p:cNvSpPr>
            <a:spLocks noGrp="1" noRot="1" noMove="1" noResize="1" noEditPoints="1" noAdjustHandles="1" noChangeArrowheads="1" noChangeShapeType="1"/>
          </p:cNvSpPr>
          <p:nvPr/>
        </p:nvSpPr>
        <p:spPr>
          <a:xfrm>
            <a:off x="839788" y="4608375"/>
            <a:ext cx="5256212" cy="68828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65" name="Google Shape;565;p21"/>
          <p:cNvSpPr>
            <a:spLocks noGrp="1" noRot="1" noMove="1" noResize="1" noEditPoints="1" noAdjustHandles="1" noChangeArrowheads="1" noChangeShapeType="1"/>
          </p:cNvSpPr>
          <p:nvPr/>
        </p:nvSpPr>
        <p:spPr>
          <a:xfrm>
            <a:off x="839788" y="2019436"/>
            <a:ext cx="5256212" cy="68974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66" name="Google Shape;566;p21"/>
          <p:cNvSpPr>
            <a:spLocks noGrp="1" noRot="1" noMove="1" noResize="1" noEditPoints="1" noAdjustHandles="1" noChangeArrowheads="1" noChangeShapeType="1"/>
          </p:cNvSpPr>
          <p:nvPr/>
        </p:nvSpPr>
        <p:spPr>
          <a:xfrm>
            <a:off x="839788" y="2821257"/>
            <a:ext cx="5256212" cy="37620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67" name="Google Shape;567;p21"/>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68" name="Google Shape;568;p21"/>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69" name="Google Shape;569;p21"/>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70" name="Google Shape;570;p21"/>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vi" sz="3400" b="0" i="0" u="none" strike="noStrike" dirty="0">
                <a:solidFill>
                  <a:srgbClr val="FFFFFF"/>
                </a:solidFill>
                <a:latin typeface="Public Sans"/>
              </a:rPr>
              <a:t>Tài liệu</a:t>
            </a:r>
            <a:endParaRPr sz="3400" dirty="0"/>
          </a:p>
        </p:txBody>
      </p:sp>
      <p:sp>
        <p:nvSpPr>
          <p:cNvPr id="571" name="Google Shape;571;p21"/>
          <p:cNvSpPr>
            <a:spLocks noGrp="1" noRot="1" noMove="1" noResize="1" noEditPoints="1" noAdjustHandles="1" noChangeArrowheads="1" noChangeShapeType="1"/>
          </p:cNvSpPr>
          <p:nvPr/>
        </p:nvSpPr>
        <p:spPr>
          <a:xfrm>
            <a:off x="839788" y="3303827"/>
            <a:ext cx="5256212" cy="40734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72" name="Google Shape;572;p21"/>
          <p:cNvSpPr>
            <a:spLocks noGrp="1" noRot="1" noMove="1" noResize="1" noEditPoints="1" noAdjustHandles="1" noChangeArrowheads="1" noChangeShapeType="1"/>
          </p:cNvSpPr>
          <p:nvPr/>
        </p:nvSpPr>
        <p:spPr>
          <a:xfrm>
            <a:off x="839788" y="3808006"/>
            <a:ext cx="5256212" cy="68828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73" name="Google Shape;573;p21"/>
          <p:cNvSpPr txBox="1">
            <a:spLocks noGrp="1" noRot="1" noMove="1" noResize="1" noEditPoints="1" noAdjustHandles="1" noChangeArrowheads="1" noChangeShapeType="1"/>
          </p:cNvSpPr>
          <p:nvPr>
            <p:ph type="body" idx="4294967295"/>
          </p:nvPr>
        </p:nvSpPr>
        <p:spPr>
          <a:xfrm>
            <a:off x="839787" y="2035448"/>
            <a:ext cx="5256213" cy="4351338"/>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ct val="0"/>
              </a:spcBef>
              <a:spcAft>
                <a:spcPct val="0"/>
              </a:spcAft>
              <a:buClr>
                <a:schemeClr val="dk1"/>
              </a:buClr>
              <a:buSzPts val="2000"/>
              <a:buFont typeface="Arial"/>
              <a:buChar char="•"/>
            </a:pPr>
            <a:r>
              <a:rPr lang="vi" sz="1800" b="1" i="0" u="none" strike="noStrike" dirty="0">
                <a:latin typeface="Public Sans Light"/>
              </a:rPr>
              <a:t>Ứng dụng Pave </a:t>
            </a:r>
            <a:r>
              <a:rPr lang="vi" sz="1800" b="0" i="0" u="none" strike="noStrike" dirty="0">
                <a:latin typeface="Public Sans Light"/>
              </a:rPr>
              <a:t>- Tải xuống Pave từ Apple App Store hoặc Google Play</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1" i="0" u="none" strike="noStrike" dirty="0">
                <a:latin typeface="Public Sans Light"/>
              </a:rPr>
              <a:t>iCanQuit</a:t>
            </a:r>
            <a:r>
              <a:rPr lang="vi" sz="1800" b="0" i="0" u="none" strike="noStrike" dirty="0">
                <a:latin typeface="Public Sans Light"/>
              </a:rPr>
              <a:t> - iCanQuit.com.au</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1" i="0" u="none" strike="noStrike" dirty="0">
                <a:latin typeface="Public Sans Light"/>
              </a:rPr>
              <a:t>NSW Quitline</a:t>
            </a:r>
            <a:r>
              <a:rPr lang="vi" sz="1800" b="0" i="0" u="none" strike="noStrike" dirty="0">
                <a:latin typeface="Public Sans Light"/>
              </a:rPr>
              <a:t> - Gọi 13 78 48</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1" i="0" u="none" strike="noStrike" dirty="0">
                <a:latin typeface="Public Sans Light"/>
              </a:rPr>
              <a:t>NSW Health Vaping Toolkit </a:t>
            </a:r>
            <a:r>
              <a:rPr lang="vi" sz="1800" b="0" i="0" u="none" strike="noStrike" dirty="0">
                <a:latin typeface="Public Sans Light"/>
              </a:rPr>
              <a:t>- www.health.nsw.gov.au/vaping </a:t>
            </a:r>
            <a:endParaRPr sz="1800" dirty="0"/>
          </a:p>
          <a:p>
            <a:pPr marL="342900" lvl="0" indent="-342900" algn="l" rtl="0">
              <a:lnSpc>
                <a:spcPct val="100000"/>
              </a:lnSpc>
              <a:spcBef>
                <a:spcPts val="1800"/>
              </a:spcBef>
              <a:spcAft>
                <a:spcPct val="0"/>
              </a:spcAft>
              <a:buClr>
                <a:schemeClr val="dk1"/>
              </a:buClr>
              <a:buSzPts val="2000"/>
              <a:buFont typeface="Arial"/>
              <a:buChar char="•"/>
            </a:pPr>
            <a:r>
              <a:rPr lang="vi" sz="1800" b="1" i="0" u="none" strike="noStrike" dirty="0">
                <a:latin typeface="Public Sans Light"/>
              </a:rPr>
              <a:t>Shisha No Thanks </a:t>
            </a:r>
            <a:br>
              <a:rPr lang="vi" sz="1800" b="1" i="0" u="none" strike="noStrike" dirty="0">
                <a:latin typeface="Public Sans Light"/>
              </a:rPr>
            </a:br>
            <a:r>
              <a:rPr lang="vi" sz="1800" b="0" i="0" u="none" strike="noStrike" dirty="0">
                <a:latin typeface="Public Sans Light"/>
              </a:rPr>
              <a:t>ShishaNoThanks.org.au</a:t>
            </a:r>
            <a:endParaRPr sz="1800" dirty="0"/>
          </a:p>
          <a:p>
            <a:pPr marL="342900" lvl="0" indent="-215900" algn="l" rtl="0">
              <a:lnSpc>
                <a:spcPct val="100000"/>
              </a:lnSpc>
              <a:spcBef>
                <a:spcPts val="1800"/>
              </a:spcBef>
              <a:spcAft>
                <a:spcPct val="0"/>
              </a:spcAft>
              <a:buClr>
                <a:schemeClr val="dk1"/>
              </a:buClr>
              <a:buSzPts val="2000"/>
              <a:buFont typeface="Arial"/>
              <a:buNone/>
            </a:pPr>
            <a:endParaRPr sz="1800" dirty="0"/>
          </a:p>
        </p:txBody>
      </p:sp>
      <p:pic>
        <p:nvPicPr>
          <p:cNvPr id="574" name="Google Shape;574;p21"/>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12907325" y="2159858"/>
            <a:ext cx="4749209" cy="4698142"/>
          </a:xfrm>
          <a:prstGeom prst="rect">
            <a:avLst/>
          </a:prstGeom>
          <a:noFill/>
          <a:ln>
            <a:noFill/>
          </a:ln>
        </p:spPr>
      </p:pic>
      <p:pic>
        <p:nvPicPr>
          <p:cNvPr id="575" name="Google Shape;575;p21"/>
          <p:cNvPicPr preferRelativeResize="0">
            <a:picLocks noGrp="1" noRot="1" noMove="1" noResize="1" noEditPoints="1" noAdjustHandles="1" noChangeArrowheads="1" noChangeShapeType="1" noCrop="1"/>
          </p:cNvPicPr>
          <p:nvPr/>
        </p:nvPicPr>
        <p:blipFill>
          <a:blip r:embed="rId4">
            <a:alphaModFix/>
          </a:blip>
          <a:stretch>
            <a:fillRect/>
          </a:stretch>
        </p:blipFill>
        <p:spPr>
          <a:xfrm>
            <a:off x="5288322" y="1429034"/>
            <a:ext cx="6706193" cy="5428966"/>
          </a:xfrm>
          <a:prstGeom prst="rect">
            <a:avLst/>
          </a:prstGeom>
          <a:noFill/>
          <a:ln>
            <a:noFill/>
          </a:ln>
        </p:spPr>
      </p:pic>
      <p:sp>
        <p:nvSpPr>
          <p:cNvPr id="3" name="Rectangle 2">
            <a:hlinkClick r:id="rId5"/>
            <a:extLst>
              <a:ext uri="{FF2B5EF4-FFF2-40B4-BE49-F238E27FC236}">
                <a16:creationId xmlns:a16="http://schemas.microsoft.com/office/drawing/2014/main" id="{FDAF5D43-4E10-CF01-6B30-8D0ED9AC1A9D}"/>
              </a:ext>
            </a:extLst>
          </p:cNvPr>
          <p:cNvSpPr>
            <a:spLocks noGrp="1" noRot="1" noMove="1" noResize="1" noEditPoints="1" noAdjustHandles="1" noChangeArrowheads="1" noChangeShapeType="1"/>
          </p:cNvSpPr>
          <p:nvPr/>
        </p:nvSpPr>
        <p:spPr>
          <a:xfrm>
            <a:off x="2313238" y="2783157"/>
            <a:ext cx="1832028" cy="47807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 name="Rectangle 4">
            <a:hlinkClick r:id="rId6"/>
            <a:extLst>
              <a:ext uri="{FF2B5EF4-FFF2-40B4-BE49-F238E27FC236}">
                <a16:creationId xmlns:a16="http://schemas.microsoft.com/office/drawing/2014/main" id="{4104CF6F-896B-8C79-111B-788718F41701}"/>
              </a:ext>
            </a:extLst>
          </p:cNvPr>
          <p:cNvSpPr>
            <a:spLocks noGrp="1" noRot="1" noMove="1" noResize="1" noEditPoints="1" noAdjustHandles="1" noChangeArrowheads="1" noChangeShapeType="1"/>
          </p:cNvSpPr>
          <p:nvPr/>
        </p:nvSpPr>
        <p:spPr>
          <a:xfrm>
            <a:off x="1215971" y="4108845"/>
            <a:ext cx="3397726" cy="3845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7" name="Rectangle 6">
            <a:hlinkClick r:id="rId7"/>
            <a:extLst>
              <a:ext uri="{FF2B5EF4-FFF2-40B4-BE49-F238E27FC236}">
                <a16:creationId xmlns:a16="http://schemas.microsoft.com/office/drawing/2014/main" id="{CE732DF5-0BA0-2F56-2302-0AFFCAD30B35}"/>
              </a:ext>
            </a:extLst>
          </p:cNvPr>
          <p:cNvSpPr>
            <a:spLocks noGrp="1" noRot="1" noMove="1" noResize="1" noEditPoints="1" noAdjustHandles="1" noChangeArrowheads="1" noChangeShapeType="1"/>
          </p:cNvSpPr>
          <p:nvPr/>
        </p:nvSpPr>
        <p:spPr>
          <a:xfrm>
            <a:off x="1187565" y="4884291"/>
            <a:ext cx="2639089" cy="3695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 name="Rectangle 1">
            <a:extLst>
              <a:ext uri="{FF2B5EF4-FFF2-40B4-BE49-F238E27FC236}">
                <a16:creationId xmlns:a16="http://schemas.microsoft.com/office/drawing/2014/main" id="{4C58DDD7-56E2-1020-6160-6A4FDF5438B2}"/>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p22"/>
          <p:cNvSpPr txBox="1">
            <a:spLocks noGrp="1" noRot="1" noMove="1" noResize="1" noEditPoints="1" noAdjustHandles="1" noChangeArrowheads="1" noChangeShapeType="1"/>
          </p:cNvSpPr>
          <p:nvPr>
            <p:ph type="ctrTitle"/>
          </p:nvPr>
        </p:nvSpPr>
        <p:spPr>
          <a:xfrm>
            <a:off x="540000" y="2817000"/>
            <a:ext cx="10080000" cy="1224000"/>
          </a:xfrm>
          <a:prstGeom prst="rect">
            <a:avLst/>
          </a:prstGeom>
          <a:noFill/>
          <a:ln>
            <a:noFill/>
          </a:ln>
        </p:spPr>
        <p:txBody>
          <a:bodyPr spcFirstLastPara="1" wrap="square" lIns="0" tIns="0" rIns="0" bIns="0" anchor="t" anchorCtr="0">
            <a:noAutofit/>
          </a:bodyPr>
          <a:lstStyle/>
          <a:p>
            <a:pPr marL="0" lvl="0" indent="0" algn="l" rtl="0">
              <a:lnSpc>
                <a:spcPct val="90000"/>
              </a:lnSpc>
              <a:spcBef>
                <a:spcPct val="0"/>
              </a:spcBef>
              <a:spcAft>
                <a:spcPct val="0"/>
              </a:spcAft>
              <a:buClr>
                <a:schemeClr val="accent1"/>
              </a:buClr>
              <a:buSzPts val="7200"/>
              <a:buFont typeface="Public Sans"/>
              <a:buNone/>
            </a:pPr>
            <a:r>
              <a:rPr lang="vi" sz="7000" b="0" i="0" u="none" strike="noStrike" dirty="0">
                <a:latin typeface="Public Sans"/>
              </a:rPr>
              <a:t>Xin cảm ơn</a:t>
            </a:r>
            <a:endParaRPr sz="7000" dirty="0"/>
          </a:p>
        </p:txBody>
      </p:sp>
      <p:sp>
        <p:nvSpPr>
          <p:cNvPr id="2" name="Rectangle 1">
            <a:extLst>
              <a:ext uri="{FF2B5EF4-FFF2-40B4-BE49-F238E27FC236}">
                <a16:creationId xmlns:a16="http://schemas.microsoft.com/office/drawing/2014/main" id="{3238E277-D98A-E8F3-8BB1-6BE041F3F40F}"/>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8.0.23"/>
  <p:tag name="AS_OS" val="Unix 6.1.158.178"/>
  <p:tag name="AS_RELEASE_DATE" val="2024.11.14"/>
  <p:tag name="AS_TITLE" val="Aspose.Slides for .NET6"/>
  <p:tag name="AS_VERSION" val="24.11"/>
</p:tagLst>
</file>

<file path=ppt/theme/theme1.xml><?xml version="1.0" encoding="utf-8"?>
<a:theme xmlns:a="http://schemas.openxmlformats.org/drawingml/2006/main" name="NSWG Corporate">
  <a:themeElements>
    <a:clrScheme name="CINSW purple">
      <a:dk1>
        <a:srgbClr val="22272B"/>
      </a:dk1>
      <a:lt1>
        <a:srgbClr val="FFFFFF"/>
      </a:lt1>
      <a:dk2>
        <a:srgbClr val="441170"/>
      </a:dk2>
      <a:lt2>
        <a:srgbClr val="E6E1FD"/>
      </a:lt2>
      <a:accent1>
        <a:srgbClr val="441170"/>
      </a:accent1>
      <a:accent2>
        <a:srgbClr val="8055F1"/>
      </a:accent2>
      <a:accent3>
        <a:srgbClr val="CEBFFF"/>
      </a:accent3>
      <a:accent4>
        <a:srgbClr val="E6E1FD"/>
      </a:accent4>
      <a:accent5>
        <a:srgbClr val="8055F1"/>
      </a:accent5>
      <a:accent6>
        <a:srgbClr val="EBEBEB"/>
      </a:accent6>
      <a:hlink>
        <a:srgbClr val="441170"/>
      </a:hlink>
      <a:folHlink>
        <a:srgbClr val="441170"/>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678F766C0AE84EBFA4E32F5AC241CD" ma:contentTypeVersion="19" ma:contentTypeDescription="Create a new document." ma:contentTypeScope="" ma:versionID="ac9acaa6e5598e74c164f457cd872db6">
  <xsd:schema xmlns:xsd="http://www.w3.org/2001/XMLSchema" xmlns:xs="http://www.w3.org/2001/XMLSchema" xmlns:p="http://schemas.microsoft.com/office/2006/metadata/properties" xmlns:ns2="4c396a81-bcd0-4db4-a47a-2b2309fe51e9" xmlns:ns3="56c52b94-bdfa-456a-b766-0e15e9e0a8c3" targetNamespace="http://schemas.microsoft.com/office/2006/metadata/properties" ma:root="true" ma:fieldsID="25335d0900f71919c980fa786e229c1d" ns2:_="" ns3:_="">
    <xsd:import namespace="4c396a81-bcd0-4db4-a47a-2b2309fe51e9"/>
    <xsd:import namespace="56c52b94-bdfa-456a-b766-0e15e9e0a8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Location" minOccurs="0"/>
                <xsd:element ref="ns2:MediaServiceObjectDetectorVersions" minOccurs="0"/>
                <xsd:element ref="ns2:MediaLengthInSeconds" minOccurs="0"/>
                <xsd:element ref="ns2:lcf76f155ced4ddcb4097134ff3c332f" minOccurs="0"/>
                <xsd:element ref="ns3:TaxCatchAll"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396a81-bcd0-4db4-a47a-2b2309fe51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4a4c9e2d-f8e3-4a57-bac9-17bee8f45792" ma:termSetId="09814cd3-568e-fe90-9814-8d621ff8fb84" ma:anchorId="fba54fb3-c3e1-fe81-a776-ca4b69148c4d" ma:open="true" ma:isKeyword="false">
      <xsd:complexType>
        <xsd:sequence>
          <xsd:element ref="pc:Terms" minOccurs="0" maxOccurs="1"/>
        </xsd:sequence>
      </xsd:complex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c52b94-bdfa-456a-b766-0e15e9e0a8c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860ed2eb-deb9-48a2-86b2-3045df3fca84}" ma:internalName="TaxCatchAll" ma:showField="CatchAllData" ma:web="56c52b94-bdfa-456a-b766-0e15e9e0a8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6c52b94-bdfa-456a-b766-0e15e9e0a8c3" xsi:nil="true"/>
    <lcf76f155ced4ddcb4097134ff3c332f xmlns="4c396a81-bcd0-4db4-a47a-2b2309fe51e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1B5EC39-EE53-4AD1-BE21-7E6F49F18D9B}"/>
</file>

<file path=customXml/itemProps2.xml><?xml version="1.0" encoding="utf-8"?>
<ds:datastoreItem xmlns:ds="http://schemas.openxmlformats.org/officeDocument/2006/customXml" ds:itemID="{46C4F1FF-C847-406F-B844-4E9A5673E570}"/>
</file>

<file path=customXml/itemProps3.xml><?xml version="1.0" encoding="utf-8"?>
<ds:datastoreItem xmlns:ds="http://schemas.openxmlformats.org/officeDocument/2006/customXml" ds:itemID="{F3500A76-0998-44F2-A00C-8DE06CC1439D}"/>
</file>

<file path=docProps/app.xml><?xml version="1.0" encoding="utf-8"?>
<Properties xmlns="http://schemas.openxmlformats.org/officeDocument/2006/extended-properties" xmlns:vt="http://schemas.openxmlformats.org/officeDocument/2006/docPropsVTypes">
  <TotalTime>113</TotalTime>
  <Words>3703</Words>
  <Application>Microsoft Macintosh PowerPoint</Application>
  <PresentationFormat>Widescreen</PresentationFormat>
  <Paragraphs>282</Paragraphs>
  <Slides>22</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Public Sans Light</vt:lpstr>
      <vt:lpstr>Public Sans Medium</vt:lpstr>
      <vt:lpstr>Public Sans SemiBold</vt:lpstr>
      <vt:lpstr>Times New Roman</vt:lpstr>
      <vt:lpstr>Public Sans</vt:lpstr>
      <vt:lpstr>NSWG Corporate</vt:lpstr>
      <vt:lpstr>Nói chuyện với thanh  thiếu niên về vaping</vt:lpstr>
      <vt:lpstr>Lời Tri ân Đất nước</vt:lpstr>
      <vt:lpstr>Phần giới thiệu</vt:lpstr>
      <vt:lpstr>Mục đích của hướng dẫn này</vt:lpstr>
      <vt:lpstr>Cách sử dụng hướng dẫn này</vt:lpstr>
      <vt:lpstr>Thông tin nhanh: Các hóa chất  trong vape</vt:lpstr>
      <vt:lpstr>Thông tin nhanh: Tác động đến  sức khỏe</vt:lpstr>
      <vt:lpstr>Thông tin nhanh: Luật pháp ở Úc</vt:lpstr>
      <vt:lpstr>Lời khuyên khi trò chuyện với thanh thiếu niên</vt:lpstr>
      <vt:lpstr>Bắt đầu cuộc trò chuyện</vt:lpstr>
      <vt:lpstr>Tại sao thanh thiếu niên có thể  thử vaping</vt:lpstr>
      <vt:lpstr>Nếu con của bạn không vaping</vt:lpstr>
      <vt:lpstr>Nicotine và chứng nghiện</vt:lpstr>
      <vt:lpstr>Nicotine và hội chứng cai  nghiện nicotine</vt:lpstr>
      <vt:lpstr>Nếu con trẻ của bạn hút vaping</vt:lpstr>
      <vt:lpstr>Tại sao thanh thiếu niên có thể vape:  Cách ứng phó</vt:lpstr>
      <vt:lpstr>Hỗ trợ thanh thiếu niên bỏ vaping</vt:lpstr>
      <vt:lpstr>Nơi tìm giúp đỡ và hỗ trợ</vt:lpstr>
      <vt:lpstr>Tiếp tục trò chuyện</vt:lpstr>
      <vt:lpstr>Những điểm chính dành cho phụ  huynh và người chăm sóc</vt:lpstr>
      <vt:lpstr>Tài liệu</vt:lpstr>
      <vt:lpstr>Xin cảm ơn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Rebecca Sourry (Cancer Institute NSW)</dc:creator>
  <cp:lastModifiedBy>Ethnolink</cp:lastModifiedBy>
  <cp:revision>92</cp:revision>
  <dcterms:created xsi:type="dcterms:W3CDTF">2026-03-25T02:54:34Z</dcterms:created>
  <dcterms:modified xsi:type="dcterms:W3CDTF">2026-09-16T03:32:47Z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Theme:10</vt:lpwstr>
  </property>
  <property fmtid="{D5CDD505-2E9C-101B-9397-08002B2CF9AE}" pid="3" name="ClassificationContentMarkingFooterText">
    <vt:lpwstr>OFFICIAL: Sensitive – NSW Government</vt:lpwstr>
  </property>
  <property fmtid="{D5CDD505-2E9C-101B-9397-08002B2CF9AE}" pid="4" name="ClassificationContentMarkingHeaderLocations">
    <vt:lpwstr>Office Theme:9</vt:lpwstr>
  </property>
  <property fmtid="{D5CDD505-2E9C-101B-9397-08002B2CF9AE}" pid="5" name="ClassificationContentMarkingHeaderText">
    <vt:lpwstr>OFFICIAL: Sensitive – NSW Government</vt:lpwstr>
  </property>
  <property fmtid="{D5CDD505-2E9C-101B-9397-08002B2CF9AE}" pid="6" name="ContentTypeId">
    <vt:lpwstr>0x01010006678F766C0AE84EBFA4E32F5AC241CD</vt:lpwstr>
  </property>
  <property fmtid="{D5CDD505-2E9C-101B-9397-08002B2CF9AE}" pid="7" name="MediaServiceImageTags">
    <vt:lpwstr/>
  </property>
  <property fmtid="{D5CDD505-2E9C-101B-9397-08002B2CF9AE}" pid="8" name="MSIP_Label_f04c31a4-4a08-48f5-b596-0fd02ebfa4f0_ActionId">
    <vt:lpwstr>1ab46e97-ba6d-4996-8bcc-c603c666126b</vt:lpwstr>
  </property>
  <property fmtid="{D5CDD505-2E9C-101B-9397-08002B2CF9AE}" pid="9" name="MSIP_Label_f04c31a4-4a08-48f5-b596-0fd02ebfa4f0_ContentBits">
    <vt:lpwstr>3</vt:lpwstr>
  </property>
  <property fmtid="{D5CDD505-2E9C-101B-9397-08002B2CF9AE}" pid="10" name="MSIP_Label_f04c31a4-4a08-48f5-b596-0fd02ebfa4f0_Enabled">
    <vt:lpwstr>true</vt:lpwstr>
  </property>
  <property fmtid="{D5CDD505-2E9C-101B-9397-08002B2CF9AE}" pid="11" name="MSIP_Label_f04c31a4-4a08-48f5-b596-0fd02ebfa4f0_Method">
    <vt:lpwstr>Privileged</vt:lpwstr>
  </property>
  <property fmtid="{D5CDD505-2E9C-101B-9397-08002B2CF9AE}" pid="12" name="MSIP_Label_f04c31a4-4a08-48f5-b596-0fd02ebfa4f0_Name">
    <vt:lpwstr>OFFICIAL Sensitive - NSW Government</vt:lpwstr>
  </property>
  <property fmtid="{D5CDD505-2E9C-101B-9397-08002B2CF9AE}" pid="13" name="MSIP_Label_f04c31a4-4a08-48f5-b596-0fd02ebfa4f0_SetDate">
    <vt:lpwstr>2026-03-25T03:10:59Z</vt:lpwstr>
  </property>
  <property fmtid="{D5CDD505-2E9C-101B-9397-08002B2CF9AE}" pid="14" name="MSIP_Label_f04c31a4-4a08-48f5-b596-0fd02ebfa4f0_SiteId">
    <vt:lpwstr>a687a7bf-02db-43df-bcbb-e7a8bda611a2</vt:lpwstr>
  </property>
  <property fmtid="{D5CDD505-2E9C-101B-9397-08002B2CF9AE}" pid="15" name="MSIP_Label_f04c31a4-4a08-48f5-b596-0fd02ebfa4f0_Tag">
    <vt:lpwstr>10, 0, 1, 1</vt:lpwstr>
  </property>
  <property fmtid="{D5CDD505-2E9C-101B-9397-08002B2CF9AE}" pid="16" name="Tags">
    <vt:lpwstr/>
  </property>
</Properties>
</file>