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xml" ContentType="application/vnd.openxmlformats-officedocument.presentationml.slide+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9.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Arial Unicode MS" panose="020B0604020202020204" pitchFamily="34" charset="-128"/>
      <p:regular r:id="rId25"/>
    </p:embeddedFont>
    <p:embeddedFont>
      <p:font typeface="Public Sans" pitchFamily="2" charset="77"/>
      <p:regular r:id="rId26"/>
    </p:embeddedFont>
    <p:embeddedFont>
      <p:font typeface="Public Sans Light"/>
      <p:regular r:id="rId27"/>
      <p:bold r:id="rId28"/>
      <p:italic r:id="rId29"/>
      <p:boldItalic r:id="rId30"/>
    </p:embeddedFont>
    <p:embeddedFont>
      <p:font typeface="Public Sans Medium" pitchFamily="2" charset="77"/>
      <p:regular r:id="rId31"/>
    </p:embeddedFont>
    <p:embeddedFont>
      <p:font typeface="Public Sans SemiBold" pitchFamily="2" charset="77"/>
      <p:regular r:id="rId32"/>
    </p:embeddedFont>
  </p:embeddedFontLst>
  <p:custDataLst>
    <p:tags r:id="rId33"/>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r:id="rId40"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3"/>
    <p:restoredTop sz="0"/>
  </p:normalViewPr>
  <p:slideViewPr>
    <p:cSldViewPr snapToGrid="0">
      <p:cViewPr varScale="1">
        <p:scale>
          <a:sx n="116" d="100"/>
          <a:sy n="116" d="100"/>
        </p:scale>
        <p:origin x="400" y="184"/>
      </p:cViewPr>
      <p:guideLst>
        <p:guide pos="529"/>
        <p:guide orient="horz" pos="1275"/>
        <p:guide pos="3659"/>
      </p:guideLst>
    </p:cSldViewPr>
  </p:slideViewPr>
  <p:notesTextViewPr>
    <p:cViewPr>
      <p:scale>
        <a:sx n="1" d="1"/>
        <a:sy n="1" d="1"/>
      </p:scale>
      <p:origin x="0" y="0"/>
    </p:cViewPr>
  </p:notesTextViewPr>
  <p:notesViewPr>
    <p:cSldViewPr>
      <p:cViewPr>
        <p:scale>
          <a:sx n="66" d="100"/>
          <a:sy n="66" d="100"/>
        </p:scale>
        <p:origin x="4472" y="90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gs" Target="tags/tag1.xml"/><Relationship Id="rId46"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holome Fejedero" userId="96dfbccbe1f2cca6" providerId="LiveId" clId="{80FB349B-5766-4278-8571-E0CFC83DABE0}"/>
    <pc:docChg chg="undo custSel modSld">
      <pc:chgData name="Bartholome Fejedero" userId="96dfbccbe1f2cca6" providerId="LiveId" clId="{80FB349B-5766-4278-8571-E0CFC83DABE0}" dt="2026-08-14T05:04:58.755" v="57" actId="6549"/>
      <pc:docMkLst>
        <pc:docMk/>
      </pc:docMkLst>
      <pc:sldChg chg="modSp mod">
        <pc:chgData name="Bartholome Fejedero" userId="96dfbccbe1f2cca6" providerId="LiveId" clId="{80FB349B-5766-4278-8571-E0CFC83DABE0}" dt="2026-08-14T04:25:18.386" v="2" actId="6549"/>
        <pc:sldMkLst>
          <pc:docMk/>
          <pc:sldMk cId="0" sldId="258"/>
        </pc:sldMkLst>
        <pc:spChg chg="mod">
          <ac:chgData name="Bartholome Fejedero" userId="96dfbccbe1f2cca6" providerId="LiveId" clId="{80FB349B-5766-4278-8571-E0CFC83DABE0}" dt="2026-08-14T04:25:18.386" v="2" actId="6549"/>
          <ac:spMkLst>
            <pc:docMk/>
            <pc:sldMk cId="0" sldId="258"/>
            <ac:spMk id="305" creationId="{00000000-0000-0000-0000-000000000000}"/>
          </ac:spMkLst>
        </pc:spChg>
      </pc:sldChg>
      <pc:sldChg chg="modSp mod">
        <pc:chgData name="Bartholome Fejedero" userId="96dfbccbe1f2cca6" providerId="LiveId" clId="{80FB349B-5766-4278-8571-E0CFC83DABE0}" dt="2026-08-14T05:00:04.866" v="49" actId="20577"/>
        <pc:sldMkLst>
          <pc:docMk/>
          <pc:sldMk cId="0" sldId="259"/>
        </pc:sldMkLst>
        <pc:spChg chg="mod">
          <ac:chgData name="Bartholome Fejedero" userId="96dfbccbe1f2cca6" providerId="LiveId" clId="{80FB349B-5766-4278-8571-E0CFC83DABE0}" dt="2026-08-14T04:43:40.236" v="10" actId="14100"/>
          <ac:spMkLst>
            <pc:docMk/>
            <pc:sldMk cId="0" sldId="259"/>
            <ac:spMk id="316" creationId="{00000000-0000-0000-0000-000000000000}"/>
          </ac:spMkLst>
        </pc:spChg>
        <pc:spChg chg="mod">
          <ac:chgData name="Bartholome Fejedero" userId="96dfbccbe1f2cca6" providerId="LiveId" clId="{80FB349B-5766-4278-8571-E0CFC83DABE0}" dt="2026-08-14T05:00:04.866" v="49" actId="20577"/>
          <ac:spMkLst>
            <pc:docMk/>
            <pc:sldMk cId="0" sldId="259"/>
            <ac:spMk id="318" creationId="{00000000-0000-0000-0000-000000000000}"/>
          </ac:spMkLst>
        </pc:spChg>
      </pc:sldChg>
      <pc:sldChg chg="modSp mod">
        <pc:chgData name="Bartholome Fejedero" userId="96dfbccbe1f2cca6" providerId="LiveId" clId="{80FB349B-5766-4278-8571-E0CFC83DABE0}" dt="2026-08-14T04:44:22.176" v="15" actId="6549"/>
        <pc:sldMkLst>
          <pc:docMk/>
          <pc:sldMk cId="0" sldId="260"/>
        </pc:sldMkLst>
        <pc:spChg chg="mod">
          <ac:chgData name="Bartholome Fejedero" userId="96dfbccbe1f2cca6" providerId="LiveId" clId="{80FB349B-5766-4278-8571-E0CFC83DABE0}" dt="2026-08-14T04:44:22.176" v="15" actId="6549"/>
          <ac:spMkLst>
            <pc:docMk/>
            <pc:sldMk cId="0" sldId="260"/>
            <ac:spMk id="331" creationId="{00000000-0000-0000-0000-000000000000}"/>
          </ac:spMkLst>
        </pc:spChg>
      </pc:sldChg>
      <pc:sldChg chg="modSp">
        <pc:chgData name="Bartholome Fejedero" userId="96dfbccbe1f2cca6" providerId="LiveId" clId="{80FB349B-5766-4278-8571-E0CFC83DABE0}" dt="2026-08-14T04:44:54.441" v="16"/>
        <pc:sldMkLst>
          <pc:docMk/>
          <pc:sldMk cId="0" sldId="261"/>
        </pc:sldMkLst>
        <pc:spChg chg="mod">
          <ac:chgData name="Bartholome Fejedero" userId="96dfbccbe1f2cca6" providerId="LiveId" clId="{80FB349B-5766-4278-8571-E0CFC83DABE0}" dt="2026-08-14T04:44:54.441" v="16"/>
          <ac:spMkLst>
            <pc:docMk/>
            <pc:sldMk cId="0" sldId="261"/>
            <ac:spMk id="344" creationId="{00000000-0000-0000-0000-000000000000}"/>
          </ac:spMkLst>
        </pc:spChg>
      </pc:sldChg>
      <pc:sldChg chg="modSp mod">
        <pc:chgData name="Bartholome Fejedero" userId="96dfbccbe1f2cca6" providerId="LiveId" clId="{80FB349B-5766-4278-8571-E0CFC83DABE0}" dt="2026-08-14T04:45:16.240" v="18" actId="6549"/>
        <pc:sldMkLst>
          <pc:docMk/>
          <pc:sldMk cId="0" sldId="262"/>
        </pc:sldMkLst>
        <pc:spChg chg="mod">
          <ac:chgData name="Bartholome Fejedero" userId="96dfbccbe1f2cca6" providerId="LiveId" clId="{80FB349B-5766-4278-8571-E0CFC83DABE0}" dt="2026-08-14T04:45:16.240" v="18" actId="6549"/>
          <ac:spMkLst>
            <pc:docMk/>
            <pc:sldMk cId="0" sldId="262"/>
            <ac:spMk id="356" creationId="{00000000-0000-0000-0000-000000000000}"/>
          </ac:spMkLst>
        </pc:spChg>
      </pc:sldChg>
      <pc:sldChg chg="modSp mod">
        <pc:chgData name="Bartholome Fejedero" userId="96dfbccbe1f2cca6" providerId="LiveId" clId="{80FB349B-5766-4278-8571-E0CFC83DABE0}" dt="2026-08-14T04:45:32.781" v="19" actId="6549"/>
        <pc:sldMkLst>
          <pc:docMk/>
          <pc:sldMk cId="0" sldId="263"/>
        </pc:sldMkLst>
        <pc:spChg chg="mod">
          <ac:chgData name="Bartholome Fejedero" userId="96dfbccbe1f2cca6" providerId="LiveId" clId="{80FB349B-5766-4278-8571-E0CFC83DABE0}" dt="2026-08-14T04:45:32.781" v="19" actId="6549"/>
          <ac:spMkLst>
            <pc:docMk/>
            <pc:sldMk cId="0" sldId="263"/>
            <ac:spMk id="372" creationId="{00000000-0000-0000-0000-000000000000}"/>
          </ac:spMkLst>
        </pc:spChg>
      </pc:sldChg>
      <pc:sldChg chg="modSp mod">
        <pc:chgData name="Bartholome Fejedero" userId="96dfbccbe1f2cca6" providerId="LiveId" clId="{80FB349B-5766-4278-8571-E0CFC83DABE0}" dt="2026-08-14T04:46:29.281" v="22"/>
        <pc:sldMkLst>
          <pc:docMk/>
          <pc:sldMk cId="0" sldId="264"/>
        </pc:sldMkLst>
        <pc:spChg chg="mod">
          <ac:chgData name="Bartholome Fejedero" userId="96dfbccbe1f2cca6" providerId="LiveId" clId="{80FB349B-5766-4278-8571-E0CFC83DABE0}" dt="2026-08-14T04:46:29.281" v="22"/>
          <ac:spMkLst>
            <pc:docMk/>
            <pc:sldMk cId="0" sldId="264"/>
            <ac:spMk id="383" creationId="{00000000-0000-0000-0000-000000000000}"/>
          </ac:spMkLst>
        </pc:spChg>
      </pc:sldChg>
      <pc:sldChg chg="modSp mod">
        <pc:chgData name="Bartholome Fejedero" userId="96dfbccbe1f2cca6" providerId="LiveId" clId="{80FB349B-5766-4278-8571-E0CFC83DABE0}" dt="2026-08-14T05:04:58.755" v="57" actId="6549"/>
        <pc:sldMkLst>
          <pc:docMk/>
          <pc:sldMk cId="0" sldId="265"/>
        </pc:sldMkLst>
        <pc:spChg chg="mod">
          <ac:chgData name="Bartholome Fejedero" userId="96dfbccbe1f2cca6" providerId="LiveId" clId="{80FB349B-5766-4278-8571-E0CFC83DABE0}" dt="2026-08-14T05:04:58.755" v="57" actId="6549"/>
          <ac:spMkLst>
            <pc:docMk/>
            <pc:sldMk cId="0" sldId="265"/>
            <ac:spMk id="397" creationId="{00000000-0000-0000-0000-000000000000}"/>
          </ac:spMkLst>
        </pc:spChg>
      </pc:sldChg>
      <pc:sldChg chg="modSp mod">
        <pc:chgData name="Bartholome Fejedero" userId="96dfbccbe1f2cca6" providerId="LiveId" clId="{80FB349B-5766-4278-8571-E0CFC83DABE0}" dt="2026-08-14T04:49:02.049" v="34" actId="6549"/>
        <pc:sldMkLst>
          <pc:docMk/>
          <pc:sldMk cId="0" sldId="267"/>
        </pc:sldMkLst>
        <pc:spChg chg="mod">
          <ac:chgData name="Bartholome Fejedero" userId="96dfbccbe1f2cca6" providerId="LiveId" clId="{80FB349B-5766-4278-8571-E0CFC83DABE0}" dt="2026-08-14T04:49:02.049" v="34" actId="6549"/>
          <ac:spMkLst>
            <pc:docMk/>
            <pc:sldMk cId="0" sldId="267"/>
            <ac:spMk id="422" creationId="{00000000-0000-0000-0000-000000000000}"/>
          </ac:spMkLst>
        </pc:spChg>
      </pc:sldChg>
      <pc:sldChg chg="modSp mod">
        <pc:chgData name="Bartholome Fejedero" userId="96dfbccbe1f2cca6" providerId="LiveId" clId="{80FB349B-5766-4278-8571-E0CFC83DABE0}" dt="2026-08-14T04:49:13.893" v="35" actId="6549"/>
        <pc:sldMkLst>
          <pc:docMk/>
          <pc:sldMk cId="0" sldId="268"/>
        </pc:sldMkLst>
        <pc:spChg chg="mod">
          <ac:chgData name="Bartholome Fejedero" userId="96dfbccbe1f2cca6" providerId="LiveId" clId="{80FB349B-5766-4278-8571-E0CFC83DABE0}" dt="2026-08-14T04:49:13.893" v="35" actId="6549"/>
          <ac:spMkLst>
            <pc:docMk/>
            <pc:sldMk cId="0" sldId="268"/>
            <ac:spMk id="436" creationId="{00000000-0000-0000-0000-000000000000}"/>
          </ac:spMkLst>
        </pc:spChg>
      </pc:sldChg>
      <pc:sldChg chg="modSp">
        <pc:chgData name="Bartholome Fejedero" userId="96dfbccbe1f2cca6" providerId="LiveId" clId="{80FB349B-5766-4278-8571-E0CFC83DABE0}" dt="2026-08-14T04:49:43.792" v="36"/>
        <pc:sldMkLst>
          <pc:docMk/>
          <pc:sldMk cId="0" sldId="269"/>
        </pc:sldMkLst>
        <pc:spChg chg="mod">
          <ac:chgData name="Bartholome Fejedero" userId="96dfbccbe1f2cca6" providerId="LiveId" clId="{80FB349B-5766-4278-8571-E0CFC83DABE0}" dt="2026-08-14T04:49:43.792" v="36"/>
          <ac:spMkLst>
            <pc:docMk/>
            <pc:sldMk cId="0" sldId="269"/>
            <ac:spMk id="451" creationId="{00000000-0000-0000-0000-000000000000}"/>
          </ac:spMkLst>
        </pc:spChg>
      </pc:sldChg>
      <pc:sldChg chg="modSp mod">
        <pc:chgData name="Bartholome Fejedero" userId="96dfbccbe1f2cca6" providerId="LiveId" clId="{80FB349B-5766-4278-8571-E0CFC83DABE0}" dt="2026-08-14T04:52:13.328" v="43" actId="948"/>
        <pc:sldMkLst>
          <pc:docMk/>
          <pc:sldMk cId="0" sldId="270"/>
        </pc:sldMkLst>
        <pc:spChg chg="mod">
          <ac:chgData name="Bartholome Fejedero" userId="96dfbccbe1f2cca6" providerId="LiveId" clId="{80FB349B-5766-4278-8571-E0CFC83DABE0}" dt="2026-08-14T04:52:08.148" v="42" actId="14100"/>
          <ac:spMkLst>
            <pc:docMk/>
            <pc:sldMk cId="0" sldId="270"/>
            <ac:spMk id="459" creationId="{00000000-0000-0000-0000-000000000000}"/>
          </ac:spMkLst>
        </pc:spChg>
        <pc:spChg chg="mod">
          <ac:chgData name="Bartholome Fejedero" userId="96dfbccbe1f2cca6" providerId="LiveId" clId="{80FB349B-5766-4278-8571-E0CFC83DABE0}" dt="2026-08-14T04:50:47.742" v="39" actId="20577"/>
          <ac:spMkLst>
            <pc:docMk/>
            <pc:sldMk cId="0" sldId="270"/>
            <ac:spMk id="464" creationId="{00000000-0000-0000-0000-000000000000}"/>
          </ac:spMkLst>
        </pc:spChg>
        <pc:spChg chg="mod">
          <ac:chgData name="Bartholome Fejedero" userId="96dfbccbe1f2cca6" providerId="LiveId" clId="{80FB349B-5766-4278-8571-E0CFC83DABE0}" dt="2026-08-14T04:52:13.328" v="43" actId="948"/>
          <ac:spMkLst>
            <pc:docMk/>
            <pc:sldMk cId="0" sldId="270"/>
            <ac:spMk id="465" creationId="{00000000-0000-0000-0000-000000000000}"/>
          </ac:spMkLst>
        </pc:spChg>
      </pc:sldChg>
      <pc:sldChg chg="modSp mod">
        <pc:chgData name="Bartholome Fejedero" userId="96dfbccbe1f2cca6" providerId="LiveId" clId="{80FB349B-5766-4278-8571-E0CFC83DABE0}" dt="2026-08-14T04:52:46.336" v="44" actId="6549"/>
        <pc:sldMkLst>
          <pc:docMk/>
          <pc:sldMk cId="0" sldId="272"/>
        </pc:sldMkLst>
        <pc:spChg chg="mod">
          <ac:chgData name="Bartholome Fejedero" userId="96dfbccbe1f2cca6" providerId="LiveId" clId="{80FB349B-5766-4278-8571-E0CFC83DABE0}" dt="2026-08-14T04:52:46.336" v="44" actId="6549"/>
          <ac:spMkLst>
            <pc:docMk/>
            <pc:sldMk cId="0" sldId="272"/>
            <ac:spMk id="496" creationId="{00000000-0000-0000-0000-000000000000}"/>
          </ac:spMkLst>
        </pc:spChg>
      </pc:sldChg>
      <pc:sldChg chg="modSp mod">
        <pc:chgData name="Bartholome Fejedero" userId="96dfbccbe1f2cca6" providerId="LiveId" clId="{80FB349B-5766-4278-8571-E0CFC83DABE0}" dt="2026-08-14T04:53:02.442" v="46" actId="6549"/>
        <pc:sldMkLst>
          <pc:docMk/>
          <pc:sldMk cId="0" sldId="274"/>
        </pc:sldMkLst>
        <pc:spChg chg="mod">
          <ac:chgData name="Bartholome Fejedero" userId="96dfbccbe1f2cca6" providerId="LiveId" clId="{80FB349B-5766-4278-8571-E0CFC83DABE0}" dt="2026-08-14T04:53:02.442" v="46" actId="6549"/>
          <ac:spMkLst>
            <pc:docMk/>
            <pc:sldMk cId="0" sldId="274"/>
            <ac:spMk id="541" creationId="{00000000-0000-0000-0000-000000000000}"/>
          </ac:spMkLst>
        </pc:spChg>
      </pc:sldChg>
      <pc:sldChg chg="modSp mod">
        <pc:chgData name="Bartholome Fejedero" userId="96dfbccbe1f2cca6" providerId="LiveId" clId="{80FB349B-5766-4278-8571-E0CFC83DABE0}" dt="2026-08-14T04:53:21.564" v="47" actId="6549"/>
        <pc:sldMkLst>
          <pc:docMk/>
          <pc:sldMk cId="0" sldId="275"/>
        </pc:sldMkLst>
        <pc:spChg chg="mod">
          <ac:chgData name="Bartholome Fejedero" userId="96dfbccbe1f2cca6" providerId="LiveId" clId="{80FB349B-5766-4278-8571-E0CFC83DABE0}" dt="2026-08-14T04:53:21.564" v="47" actId="6549"/>
          <ac:spMkLst>
            <pc:docMk/>
            <pc:sldMk cId="0" sldId="275"/>
            <ac:spMk id="557" creationId="{00000000-0000-0000-0000-000000000000}"/>
          </ac:spMkLst>
        </pc:spChg>
      </pc:sldChg>
      <pc:sldChg chg="modSp mod">
        <pc:chgData name="Bartholome Fejedero" userId="96dfbccbe1f2cca6" providerId="LiveId" clId="{80FB349B-5766-4278-8571-E0CFC83DABE0}" dt="2026-08-14T04:53:31.128" v="48" actId="6549"/>
        <pc:sldMkLst>
          <pc:docMk/>
          <pc:sldMk cId="0" sldId="276"/>
        </pc:sldMkLst>
        <pc:spChg chg="mod">
          <ac:chgData name="Bartholome Fejedero" userId="96dfbccbe1f2cca6" providerId="LiveId" clId="{80FB349B-5766-4278-8571-E0CFC83DABE0}" dt="2026-08-14T04:53:31.128" v="48" actId="6549"/>
          <ac:spMkLst>
            <pc:docMk/>
            <pc:sldMk cId="0" sldId="276"/>
            <ac:spMk id="57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
        <p:nvSpPr>
          <p:cNvPr id="2" name="Notes Placeholder 1">
            <a:extLst>
              <a:ext uri="{FF2B5EF4-FFF2-40B4-BE49-F238E27FC236}">
                <a16:creationId xmlns:a16="http://schemas.microsoft.com/office/drawing/2014/main" id="{C0074B3A-3438-58BB-D24E-4CDB8A6B49D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a:p>
          <a:p>
            <a:pPr marL="0" lvl="0" indent="0" algn="l" rtl="0">
              <a:spcBef>
                <a:spcPct val="0"/>
              </a:spcBef>
              <a:spcAft>
                <a:spcPct val="0"/>
              </a:spcAft>
              <a:buNone/>
            </a:pPr>
            <a:endParaRPr/>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Young people may vape for many reasons. Knowing why can help you to support them.</a:t>
            </a:r>
            <a:endParaRPr sz="1200" b="1" i="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Stress:</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Fitting in:</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Curiosity:</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Seeing it everywhere:</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b="0" i="0" u="none" strike="noStrike" cap="none">
                <a:solidFill>
                  <a:schemeClr val="accent1"/>
                </a:solidFill>
                <a:latin typeface="Public Sans SemiBold"/>
                <a:ea typeface="Public Sans SemiBold"/>
                <a:cs typeface="Public Sans SemiBold"/>
                <a:sym typeface="Public Sans SemiBold"/>
              </a:rPr>
              <a:t>iCanQuit.com.au</a:t>
            </a:r>
            <a:endParaRPr sz="2000" b="0" i="0" u="none" strike="noStrike" cap="none">
              <a:solidFill>
                <a:schemeClr val="accent1"/>
              </a:solidFill>
              <a:latin typeface="Public Sans SemiBold"/>
              <a:ea typeface="Public Sans SemiBold"/>
              <a:cs typeface="Public Sans SemiBold"/>
              <a:sym typeface="Public Sans SemiBold"/>
            </a:endParaRPr>
          </a:p>
        </p:txBody>
      </p:sp>
      <p:sp>
        <p:nvSpPr>
          <p:cNvPr id="24" name="Google Shape;24;p24"/>
          <p:cNvSpPr txBox="1">
            <a:spLocks noGrp="1"/>
          </p:cNvSpPr>
          <p:nvPr>
            <p:ph type="body" idx="2"/>
          </p:nvPr>
        </p:nvSpPr>
        <p:spPr>
          <a:xfrm>
            <a:off x="359999" y="3869997"/>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 name="Rectangle 2">
            <a:hlinkClick r:id="rId2"/>
            <a:extLst>
              <a:ext uri="{FF2B5EF4-FFF2-40B4-BE49-F238E27FC236}">
                <a16:creationId xmlns:a16="http://schemas.microsoft.com/office/drawing/2014/main" id="{19E2E3EE-AE8B-6DDF-B2DB-B2117CEA1B89}"/>
              </a:ext>
            </a:extLst>
          </p:cNvPr>
          <p:cNvSpPr/>
          <p:nvPr userDrawn="1"/>
        </p:nvSpPr>
        <p:spPr>
          <a:xfrm>
            <a:off x="247650" y="321900"/>
            <a:ext cx="2190750" cy="4317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p:cSld name="Acknowledgement / Introduction - Red">
    <p:spTree>
      <p:nvGrpSpPr>
        <p:cNvPr id="1" name="Shape 26"/>
        <p:cNvGrpSpPr/>
        <p:nvPr/>
      </p:nvGrpSpPr>
      <p:grpSpPr>
        <a:xfrm>
          <a:off x="0" y="0"/>
          <a:ext cx="0" cy="0"/>
          <a:chOff x="0" y="0"/>
          <a:chExt cx="0" cy="0"/>
        </a:xfrm>
      </p:grpSpPr>
      <p:sp>
        <p:nvSpPr>
          <p:cNvPr id="27" name="Google Shape;27;p25"/>
          <p:cNvSpPr/>
          <p:nvPr/>
        </p:nvSpPr>
        <p:spPr>
          <a:xfrm>
            <a:off x="0"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p:nvSpPr>
        <p:spPr>
          <a:xfrm>
            <a:off x="3780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1" name="Google Shape;31;p25"/>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p:ph type="pic" idx="2"/>
          </p:nvPr>
        </p:nvSpPr>
        <p:spPr>
          <a:xfrm>
            <a:off x="0" y="0"/>
            <a:ext cx="5040000" cy="6858000"/>
          </a:xfrm>
          <a:prstGeom prst="rect">
            <a:avLst/>
          </a:prstGeom>
          <a:noFill/>
          <a:ln>
            <a:noFill/>
          </a:ln>
        </p:spPr>
        <p:txBody>
          <a:bodyPr/>
          <a:lstStyle/>
          <a:p>
            <a:endParaRPr/>
          </a:p>
        </p:txBody>
      </p:sp>
      <p:sp>
        <p:nvSpPr>
          <p:cNvPr id="33" name="Google Shape;33;p2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5" name="Google Shape;35;p25"/>
          <p:cNvSpPr>
            <a:spLocks noGrp="1"/>
          </p:cNvSpPr>
          <p:nvPr>
            <p:ph type="pic" idx="3"/>
          </p:nvPr>
        </p:nvSpPr>
        <p:spPr>
          <a:xfrm>
            <a:off x="0" y="0"/>
            <a:ext cx="5040000" cy="6858000"/>
          </a:xfrm>
          <a:prstGeom prst="rect">
            <a:avLst/>
          </a:prstGeom>
          <a:noFill/>
          <a:ln>
            <a:noFill/>
          </a:ln>
        </p:spPr>
        <p:txBody>
          <a:bodyPr/>
          <a:lstStyle/>
          <a:p>
            <a:endParaRPr/>
          </a:p>
        </p:txBody>
      </p:sp>
      <p:sp>
        <p:nvSpPr>
          <p:cNvPr id="36" name="Google Shape;36;p25"/>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E0AF740-2975-C1BC-E4D6-DBC5F4D14AA5}"/>
              </a:ext>
            </a:extLst>
          </p:cNvPr>
          <p:cNvSpPr/>
          <p:nvPr userDrawn="1"/>
        </p:nvSpPr>
        <p:spPr>
          <a:xfrm>
            <a:off x="5336500" y="6341275"/>
            <a:ext cx="1889800"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a:off x="9684861"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a:off x="7445513"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a:off x="0"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 name="Rectangle 2">
            <a:hlinkClick r:id="rId2"/>
            <a:extLst>
              <a:ext uri="{FF2B5EF4-FFF2-40B4-BE49-F238E27FC236}">
                <a16:creationId xmlns:a16="http://schemas.microsoft.com/office/drawing/2014/main" id="{B07C8CC0-9FF0-F5DB-B6C9-0A4F2FCEF4A6}"/>
              </a:ext>
            </a:extLst>
          </p:cNvPr>
          <p:cNvSpPr/>
          <p:nvPr userDrawn="1"/>
        </p:nvSpPr>
        <p:spPr>
          <a:xfrm>
            <a:off x="293688" y="6300000"/>
            <a:ext cx="1905000" cy="470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cxnSp>
        <p:nvCxnSpPr>
          <p:cNvPr id="45" name="Google Shape;45;p27"/>
          <p:cNvCxnSpPr/>
          <p:nvPr/>
        </p:nvCxnSpPr>
        <p:spPr>
          <a:xfrm flipH="1">
            <a:off x="360000"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dirty="0"/>
          </a:p>
        </p:txBody>
      </p:sp>
      <p:sp>
        <p:nvSpPr>
          <p:cNvPr id="49" name="Google Shape;49;p27"/>
          <p:cNvSpPr txBox="1"/>
          <p:nvPr/>
        </p:nvSpPr>
        <p:spPr>
          <a:xfrm>
            <a:off x="540000"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E02007F-0B81-F743-1D47-B037DE5594D6}"/>
              </a:ext>
            </a:extLst>
          </p:cNvPr>
          <p:cNvSpPr/>
          <p:nvPr userDrawn="1"/>
        </p:nvSpPr>
        <p:spPr>
          <a:xfrm>
            <a:off x="466725" y="276225"/>
            <a:ext cx="2095497" cy="495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79C7AB01-1026-FAE3-DC5F-FE7CAB4723B8}"/>
              </a:ext>
            </a:extLst>
          </p:cNvPr>
          <p:cNvSpPr/>
          <p:nvPr userDrawn="1"/>
        </p:nvSpPr>
        <p:spPr>
          <a:xfrm>
            <a:off x="247650" y="321900"/>
            <a:ext cx="1733550" cy="4317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A07E89C-CD51-8274-4F0D-DEFC97DFD7F2}"/>
              </a:ext>
            </a:extLst>
          </p:cNvPr>
          <p:cNvSpPr/>
          <p:nvPr userDrawn="1"/>
        </p:nvSpPr>
        <p:spPr>
          <a:xfrm>
            <a:off x="247650" y="321900"/>
            <a:ext cx="1771650" cy="4317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045D554B-1EEA-5F9F-6F19-01B99E50A3DA}"/>
              </a:ext>
            </a:extLst>
          </p:cNvPr>
          <p:cNvSpPr/>
          <p:nvPr userDrawn="1"/>
        </p:nvSpPr>
        <p:spPr>
          <a:xfrm>
            <a:off x="247650" y="6429375"/>
            <a:ext cx="1419225" cy="395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5" name="Rectangle 4">
            <a:hlinkClick r:id="rId2"/>
            <a:extLst>
              <a:ext uri="{FF2B5EF4-FFF2-40B4-BE49-F238E27FC236}">
                <a16:creationId xmlns:a16="http://schemas.microsoft.com/office/drawing/2014/main" id="{B4DC2F60-6095-2149-6F07-364258AE91E9}"/>
              </a:ext>
            </a:extLst>
          </p:cNvPr>
          <p:cNvSpPr/>
          <p:nvPr userDrawn="1"/>
        </p:nvSpPr>
        <p:spPr>
          <a:xfrm>
            <a:off x="266700" y="6300000"/>
            <a:ext cx="1943100" cy="5579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563B8CB-86D2-CD4C-1F11-A4181A64BF95}"/>
              </a:ext>
            </a:extLst>
          </p:cNvPr>
          <p:cNvSpPr/>
          <p:nvPr userDrawn="1"/>
        </p:nvSpPr>
        <p:spPr>
          <a:xfrm>
            <a:off x="266700" y="6300000"/>
            <a:ext cx="1943100" cy="5579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A6AA4A67-317F-83DE-0530-E91CAF92E834}"/>
              </a:ext>
            </a:extLst>
          </p:cNvPr>
          <p:cNvSpPr/>
          <p:nvPr userDrawn="1"/>
        </p:nvSpPr>
        <p:spPr>
          <a:xfrm>
            <a:off x="5314956" y="6300000"/>
            <a:ext cx="1904992"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70472132-3A69-413B-AE74-1AFD4379C920}"/>
              </a:ext>
            </a:extLst>
          </p:cNvPr>
          <p:cNvSpPr/>
          <p:nvPr userDrawn="1"/>
        </p:nvSpPr>
        <p:spPr>
          <a:xfrm>
            <a:off x="228600" y="180002"/>
            <a:ext cx="2305050" cy="521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477B956-414A-229D-3E7C-AF60ACCCD03F}"/>
              </a:ext>
            </a:extLst>
          </p:cNvPr>
          <p:cNvSpPr/>
          <p:nvPr userDrawn="1"/>
        </p:nvSpPr>
        <p:spPr>
          <a:xfrm>
            <a:off x="5324475" y="6300000"/>
            <a:ext cx="1971671"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BCA4F719-0AD8-B230-870B-45DF93BC0C96}"/>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418A209F-C7A3-14C7-DEC0-72923A1F3A4D}"/>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CA5327C-2892-1ADB-7393-ECE2B7E8B9DB}"/>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03CDA47-EED4-DE05-1232-F29FD02E1D47}"/>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ACF81B4-29F3-80A5-7952-1D24513F3348}"/>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252D910-CCD2-C0CD-475E-84ABD3549A3B}"/>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9FBCF72-23B0-67AB-C109-5441B14B3211}"/>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0346FCA7-6CE9-8779-772C-549FD0CF4C1E}"/>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8515609A-B08D-E36E-9764-DE2861669592}"/>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40E8C86-875D-0C7F-2F31-E0213AC84D9D}"/>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95E4499-A26F-0B33-FA26-2085B6CECB8E}"/>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F4AE237-7EC8-EFC2-899D-B7E02B9139E8}"/>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77A9461-5B94-516F-94A5-80CF3877348D}"/>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AC744D1-A29C-C895-51C0-09D573275265}"/>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02F8007-3821-88C6-9B99-93FEC11278C4}"/>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A5A5860-2F99-FC63-0EA2-3C47C3AE15E1}"/>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40D75505-C768-E8E0-8EA1-3B73C32B9391}"/>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B1F36D54-887B-F0CE-D60F-B4E810752C55}"/>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pic>
        <p:nvPicPr>
          <p:cNvPr id="11" name="Google Shape;11;p23" descr="NSW Government logo"/>
          <p:cNvPicPr preferRelativeResize="0"/>
          <p:nvPr/>
        </p:nvPicPr>
        <p:blipFill>
          <a:blip r:embed="rId34">
            <a:alphaModFix/>
          </a:blip>
          <a:stretch>
            <a:fillRect/>
          </a:stretch>
        </p:blipFill>
        <p:spPr>
          <a:xfrm>
            <a:off x="11214000" y="360321"/>
            <a:ext cx="630000" cy="684882"/>
          </a:xfrm>
          <a:prstGeom prst="rect">
            <a:avLst/>
          </a:prstGeom>
          <a:noFill/>
          <a:ln>
            <a:noFill/>
          </a:ln>
        </p:spPr>
      </p:pic>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shishanothanks.org.au/" TargetMode="External"/><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www.health.nsw.gov.au/vaping"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s://icanquit.com.au/Nepali" TargetMode="External"/><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www.icanquit.com.a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www.health.nsw.gov.au/vaping" TargetMode="External"/><Relationship Id="rId5" Type="http://schemas.openxmlformats.org/officeDocument/2006/relationships/hyperlink" Target="https://shishanothanks.org.au/"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019"/>
          </a:srgbClr>
        </a:solidFill>
        <a:effectLst/>
      </p:bgPr>
    </p:bg>
    <p:spTree>
      <p:nvGrpSpPr>
        <p:cNvPr id="1" name="Shape 279"/>
        <p:cNvGrpSpPr/>
        <p:nvPr/>
      </p:nvGrpSpPr>
      <p:grpSpPr>
        <a:xfrm>
          <a:off x="0" y="0"/>
          <a:ext cx="0" cy="0"/>
          <a:chOff x="0" y="0"/>
          <a:chExt cx="0" cy="0"/>
        </a:xfrm>
      </p:grpSpPr>
      <p:sp>
        <p:nvSpPr>
          <p:cNvPr id="280" name="Google Shape;280;p1"/>
          <p:cNvSpPr txBox="1">
            <a:spLocks noGrp="1" noRot="1" noMove="1" noResize="1" noEditPoints="1" noAdjustHandles="1" noChangeArrowheads="1" noChangeShapeType="1"/>
          </p:cNvSpPr>
          <p:nvPr>
            <p:ph type="ctrTitle"/>
          </p:nvPr>
        </p:nvSpPr>
        <p:spPr>
          <a:xfrm>
            <a:off x="359999" y="672599"/>
            <a:ext cx="8531999" cy="1349740"/>
          </a:xfrm>
          <a:prstGeom prst="rect">
            <a:avLst/>
          </a:prstGeom>
          <a:noFill/>
          <a:ln>
            <a:noFill/>
          </a:ln>
        </p:spPr>
        <p:txBody>
          <a:bodyPr spcFirstLastPara="1" wrap="square" lIns="0" tIns="0" rIns="0" bIns="0" anchor="t" anchorCtr="0">
            <a:noAutofit/>
          </a:bodyPr>
          <a:lstStyle/>
          <a:p>
            <a:pPr marL="0" lvl="0" indent="0" algn="l" rtl="0">
              <a:lnSpc>
                <a:spcPct val="114000"/>
              </a:lnSpc>
              <a:spcBef>
                <a:spcPct val="0"/>
              </a:spcBef>
              <a:spcAft>
                <a:spcPct val="0"/>
              </a:spcAft>
              <a:buClr>
                <a:schemeClr val="accent1"/>
              </a:buClr>
              <a:buSzPts val="4800"/>
              <a:buFont typeface="Public Sans"/>
              <a:buNone/>
            </a:pPr>
            <a:r>
              <a:rPr lang="ne" sz="4800" b="0" i="0" u="none" strike="noStrike" dirty="0">
                <a:latin typeface="Arial Unicode MS"/>
                <a:ea typeface="Arial Unicode MS"/>
              </a:rPr>
              <a:t>युवाहरूसँग vaping (भेपिङ)</a:t>
            </a:r>
            <a:br>
              <a:rPr lang="en-PH" sz="4800" b="0" i="0" u="none" strike="noStrike" dirty="0">
                <a:latin typeface="Arial Unicode MS"/>
                <a:ea typeface="Arial Unicode MS"/>
              </a:rPr>
            </a:br>
            <a:r>
              <a:rPr lang="ne" sz="4800" b="0" i="0" u="none" strike="noStrike" dirty="0">
                <a:latin typeface="Arial Unicode MS"/>
                <a:ea typeface="Arial Unicode MS"/>
              </a:rPr>
              <a:t> को बारेमा कुराकानी</a:t>
            </a:r>
            <a:endParaRPr dirty="0"/>
          </a:p>
        </p:txBody>
      </p:sp>
      <p:sp>
        <p:nvSpPr>
          <p:cNvPr id="281" name="Google Shape;281;p1"/>
          <p:cNvSpPr txBox="1">
            <a:spLocks noGrp="1" noRot="1" noMove="1" noResize="1" noEditPoints="1" noAdjustHandles="1" noChangeArrowheads="1" noChangeShapeType="1"/>
          </p:cNvSpPr>
          <p:nvPr>
            <p:ph type="body" idx="1"/>
          </p:nvPr>
        </p:nvSpPr>
        <p:spPr>
          <a:xfrm>
            <a:off x="360000" y="2424296"/>
            <a:ext cx="6860197" cy="612000"/>
          </a:xfrm>
          <a:prstGeom prst="rect">
            <a:avLst/>
          </a:prstGeom>
          <a:noFill/>
          <a:ln>
            <a:noFill/>
          </a:ln>
        </p:spPr>
        <p:txBody>
          <a:bodyPr spcFirstLastPara="1" wrap="square" lIns="0" tIns="0" rIns="0" bIns="0" anchor="t" anchorCtr="0">
            <a:noAutofit/>
          </a:bodyPr>
          <a:lstStyle/>
          <a:p>
            <a:pPr marL="0" lvl="0" indent="0" algn="l" rtl="0">
              <a:lnSpc>
                <a:spcPct val="114000"/>
              </a:lnSpc>
              <a:spcBef>
                <a:spcPct val="0"/>
              </a:spcBef>
              <a:spcAft>
                <a:spcPct val="0"/>
              </a:spcAft>
              <a:buClr>
                <a:schemeClr val="accent1"/>
              </a:buClr>
              <a:buSzPts val="2800"/>
              <a:buNone/>
            </a:pPr>
            <a:r>
              <a:rPr lang="ne" sz="2800" b="0" i="0" u="none" strike="noStrike" dirty="0">
                <a:latin typeface="Arial Unicode MS"/>
                <a:ea typeface="Arial Unicode MS"/>
              </a:rPr>
              <a:t>आमाबाबु र हेरचाहकर्ताहरूका लागि </a:t>
            </a:r>
            <a:br>
              <a:rPr lang="en-PH" sz="2800" b="0" i="0" u="none" strike="noStrike" dirty="0">
                <a:latin typeface="Arial Unicode MS"/>
                <a:ea typeface="Arial Unicode MS"/>
              </a:rPr>
            </a:br>
            <a:r>
              <a:rPr lang="ne" sz="2800" b="0" i="0" u="none" strike="noStrike" dirty="0">
                <a:latin typeface="Arial Unicode MS"/>
                <a:ea typeface="Arial Unicode MS"/>
              </a:rPr>
              <a:t>निर्देशिका</a:t>
            </a:r>
            <a:endParaRPr dirty="0"/>
          </a:p>
        </p:txBody>
      </p:sp>
      <p:pic>
        <p:nvPicPr>
          <p:cNvPr id="282" name="Google Shape;282;p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77104" y="1269851"/>
            <a:ext cx="8553873" cy="4767733"/>
          </a:xfrm>
          <a:prstGeom prst="rect">
            <a:avLst/>
          </a:prstGeom>
          <a:noFill/>
          <a:ln>
            <a:noFill/>
          </a:ln>
        </p:spPr>
      </p:pic>
      <p:cxnSp>
        <p:nvCxnSpPr>
          <p:cNvPr id="18" name="Google Shape;18;p24"/>
          <p:cNvCxnSpPr>
            <a:cxnSpLocks noGrp="1" noRot="1" noMove="1" noResize="1" noEditPoints="1" noAdjustHandles="1" noChangeArrowheads="1" noChangeShapeType="1"/>
          </p:cNvCxnSpPr>
          <p:nvPr/>
        </p:nvCxnSpPr>
        <p:spPr>
          <a:xfrm>
            <a:off x="360000" y="2351330"/>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2" name="Rectangle 1">
            <a:extLst>
              <a:ext uri="{FF2B5EF4-FFF2-40B4-BE49-F238E27FC236}">
                <a16:creationId xmlns:a16="http://schemas.microsoft.com/office/drawing/2014/main" id="{AD33E3C0-CF2F-B3D2-3B1D-9CB46DF10D90}"/>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5400000" y="546429"/>
            <a:ext cx="6531588" cy="1008000"/>
          </a:xfrm>
          <a:prstGeom prst="rect">
            <a:avLst/>
          </a:prstGeom>
          <a:noFill/>
          <a:ln>
            <a:noFill/>
          </a:ln>
        </p:spPr>
        <p:txBody>
          <a:bodyPr spcFirstLastPara="1" wrap="square" lIns="0" tIns="0" rIns="0" bIns="0" anchor="ctr" anchorCtr="0">
            <a:noAutofit/>
          </a:bodyPr>
          <a:lstStyle/>
          <a:p>
            <a:pPr marL="0" lvl="0" indent="0" algn="l" rtl="0">
              <a:lnSpc>
                <a:spcPct val="105000"/>
              </a:lnSpc>
              <a:spcBef>
                <a:spcPct val="0"/>
              </a:spcBef>
              <a:spcAft>
                <a:spcPct val="0"/>
              </a:spcAft>
              <a:buClr>
                <a:schemeClr val="accent1"/>
              </a:buClr>
              <a:buSzPts val="3600"/>
              <a:buFont typeface="Public Sans"/>
              <a:buNone/>
            </a:pPr>
            <a:r>
              <a:rPr lang="ne" sz="3600" b="0" i="0" u="none" strike="noStrike" dirty="0">
                <a:latin typeface="Arial Unicode MS"/>
                <a:ea typeface="Arial Unicode MS"/>
              </a:rPr>
              <a:t>भूमिको स्वीकारोक्ति (Acknowledgement</a:t>
            </a:r>
            <a:br>
              <a:rPr lang="ne" sz="3600" b="0" i="0" u="none" strike="noStrike" dirty="0">
                <a:latin typeface="Arial Unicode MS"/>
                <a:ea typeface="Arial Unicode MS"/>
              </a:rPr>
            </a:br>
            <a:r>
              <a:rPr lang="ne" sz="3600" b="0" i="0" u="none" strike="noStrike" dirty="0">
                <a:latin typeface="Arial Unicode MS"/>
                <a:ea typeface="Arial Unicode MS"/>
              </a:rPr>
              <a:t>of Country)</a:t>
            </a:r>
            <a:endParaRPr dirty="0"/>
          </a:p>
        </p:txBody>
      </p:sp>
      <p:sp>
        <p:nvSpPr>
          <p:cNvPr id="290" name="Google Shape;290;p2"/>
          <p:cNvSpPr txBox="1">
            <a:spLocks noGrp="1" noRot="1" noMove="1" noResize="1" noEditPoints="1" noAdjustHandles="1" noChangeArrowheads="1" noChangeShapeType="1"/>
          </p:cNvSpPr>
          <p:nvPr>
            <p:ph type="body" idx="1"/>
          </p:nvPr>
        </p:nvSpPr>
        <p:spPr>
          <a:xfrm>
            <a:off x="5400000" y="2173088"/>
            <a:ext cx="6408000" cy="4140000"/>
          </a:xfrm>
          <a:prstGeom prst="rect">
            <a:avLst/>
          </a:prstGeom>
          <a:noFill/>
          <a:ln>
            <a:noFill/>
          </a:ln>
        </p:spPr>
        <p:txBody>
          <a:bodyPr spcFirstLastPara="1" wrap="square" lIns="0" tIns="0" rIns="0" bIns="0" anchor="t" anchorCtr="0">
            <a:noAutofit/>
          </a:bodyPr>
          <a:lstStyle/>
          <a:p>
            <a:pPr marL="0" lvl="0" indent="0" algn="l" rtl="0">
              <a:lnSpc>
                <a:spcPct val="120000"/>
              </a:lnSpc>
              <a:spcBef>
                <a:spcPct val="0"/>
              </a:spcBef>
              <a:spcAft>
                <a:spcPct val="0"/>
              </a:spcAft>
              <a:buClr>
                <a:srgbClr val="22272B"/>
              </a:buClr>
              <a:buSzPts val="1800"/>
              <a:buNone/>
            </a:pPr>
            <a:r>
              <a:rPr lang="ne" sz="1800" b="0" i="0" u="none" strike="noStrike" dirty="0">
                <a:solidFill>
                  <a:srgbClr val="22272B"/>
                </a:solidFill>
                <a:latin typeface="Arial Unicode MS"/>
                <a:ea typeface="Arial Unicode MS"/>
              </a:rPr>
              <a:t>म आज हामी भेटघाट भै रहेको भूमिका परम्परागत संरक्षकहरूलाई आदरपूर्वक स्वीकार गर्दछु। म विगत र वर्तमान अग्रजहरूप्रति सम्मान </a:t>
            </a:r>
            <a:br>
              <a:rPr lang="en-PH" sz="1800" b="0" i="0" u="none" strike="noStrike" dirty="0">
                <a:solidFill>
                  <a:srgbClr val="22272B"/>
                </a:solidFill>
                <a:latin typeface="Arial Unicode MS"/>
                <a:ea typeface="Arial Unicode MS"/>
              </a:rPr>
            </a:br>
            <a:r>
              <a:rPr lang="ne" sz="1800" b="0" i="0" u="none" strike="noStrike" dirty="0">
                <a:solidFill>
                  <a:srgbClr val="22272B"/>
                </a:solidFill>
                <a:latin typeface="Arial Unicode MS"/>
                <a:ea typeface="Arial Unicode MS"/>
              </a:rPr>
              <a:t>व्यक्त गर्दछु र आदिवासी मानिसहरूको विविधता र उनीहरूको हालको संस्कृति र NSW को जल र जमिनसँगको सम्बन्धको उत्सव मनाउँछु। </a:t>
            </a:r>
            <a:endParaRPr dirty="0"/>
          </a:p>
          <a:p>
            <a:pPr marL="0" lvl="0" indent="0" algn="l" rtl="0">
              <a:lnSpc>
                <a:spcPct val="120000"/>
              </a:lnSpc>
              <a:spcBef>
                <a:spcPts val="1200"/>
              </a:spcBef>
              <a:spcAft>
                <a:spcPct val="0"/>
              </a:spcAft>
              <a:buClr>
                <a:srgbClr val="22272B"/>
              </a:buClr>
              <a:buSzPts val="1800"/>
              <a:buNone/>
            </a:pPr>
            <a:r>
              <a:rPr lang="ne" sz="1800" b="0" i="0" u="none" strike="noStrike" dirty="0">
                <a:solidFill>
                  <a:srgbClr val="22272B"/>
                </a:solidFill>
                <a:latin typeface="Arial Unicode MS"/>
                <a:ea typeface="Arial Unicode MS"/>
              </a:rPr>
              <a:t>आज हामीसँग सामेल हुनुहुने हाम्रा एबोरिजिनल र टोरेस स्ट्रेट आइल्याण्डरका मानिसहरू/सहकर्मीहरूलाई पनि म स्वीकार </a:t>
            </a:r>
            <a:br>
              <a:rPr lang="en-PH" sz="1800" b="0" i="0" u="none" strike="noStrike" dirty="0">
                <a:solidFill>
                  <a:srgbClr val="22272B"/>
                </a:solidFill>
                <a:latin typeface="Arial Unicode MS"/>
                <a:ea typeface="Arial Unicode MS"/>
              </a:rPr>
            </a:br>
            <a:r>
              <a:rPr lang="ne" sz="1800" b="0" i="0" u="none" strike="noStrike" dirty="0">
                <a:solidFill>
                  <a:srgbClr val="22272B"/>
                </a:solidFill>
                <a:latin typeface="Arial Unicode MS"/>
                <a:ea typeface="Arial Unicode MS"/>
              </a:rPr>
              <a:t>र सम्मान गर्छु।</a:t>
            </a:r>
            <a:endParaRPr sz="1800" b="1" dirty="0"/>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rgbClr val="22272B"/>
              </a:buClr>
              <a:buSzPts val="1200"/>
              <a:buFont typeface="Public Sans Light"/>
              <a:buNone/>
            </a:pPr>
            <a:r>
              <a:rPr lang="ne" sz="1200" b="0" i="0" u="none" strike="noStrike" cap="none">
                <a:solidFill>
                  <a:srgbClr val="22272B"/>
                </a:solidFill>
                <a:latin typeface="Arial Unicode MS"/>
                <a:ea typeface="Arial Unicode MS"/>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2"/>
          </p:nvPr>
        </p:nvPicPr>
        <p:blipFill>
          <a:blip r:embed="rId3">
            <a:alphaModFix/>
          </a:blip>
          <a:srcRect l="42535" r="37233"/>
          <a:stretch>
            <a:fillRect/>
          </a:stretch>
        </p:blipFill>
        <p:spPr>
          <a:xfrm>
            <a:off x="0"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2957512" y="6320665"/>
            <a:ext cx="2082801"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0">
              <a:lnSpc>
                <a:spcPct val="90000"/>
              </a:lnSpc>
              <a:spcBef>
                <a:spcPct val="0"/>
              </a:spcBef>
              <a:spcAft>
                <a:spcPct val="0"/>
              </a:spcAft>
              <a:buClr>
                <a:srgbClr val="FFFFFF"/>
              </a:buClr>
              <a:buSzPts val="1200"/>
              <a:buFont typeface="Public Sans"/>
              <a:buNone/>
            </a:pPr>
            <a:r>
              <a:rPr lang="ne" sz="1200" b="0" i="1" u="none" strike="noStrike" cap="none">
                <a:solidFill>
                  <a:srgbClr val="FFFFFF"/>
                </a:solidFill>
                <a:latin typeface="Arial Unicode MS"/>
                <a:ea typeface="Arial Unicode MS"/>
                <a:cs typeface="Public Sans"/>
                <a:sym typeface="Public Sans"/>
              </a:rPr>
              <a:t>डेनिस गोल्डिङको कलाकृति</a:t>
            </a:r>
            <a:endParaRPr sz="1200" b="0" i="1" u="none" strike="noStrike" cap="none">
              <a:solidFill>
                <a:srgbClr val="FFFFFF"/>
              </a:solidFill>
              <a:latin typeface="Public Sans Light"/>
              <a:ea typeface="Public Sans Light"/>
              <a:cs typeface="Public Sans Light"/>
              <a:sym typeface="Public Sans Light"/>
            </a:endParaRPr>
          </a:p>
        </p:txBody>
      </p:sp>
      <p:cxnSp>
        <p:nvCxnSpPr>
          <p:cNvPr id="34" name="Google Shape;34;p25"/>
          <p:cNvCxnSpPr>
            <a:cxnSpLocks noGrp="1" noRot="1" noMove="1" noResize="1" noEditPoints="1" noAdjustHandles="1" noChangeArrowheads="1" noChangeShapeType="1"/>
          </p:cNvCxnSpPr>
          <p:nvPr/>
        </p:nvCxnSpPr>
        <p:spPr>
          <a:xfrm>
            <a:off x="5220000" y="2199722"/>
            <a:ext cx="0" cy="4496276"/>
          </a:xfrm>
          <a:prstGeom prst="straightConnector1">
            <a:avLst/>
          </a:prstGeom>
          <a:noFill/>
          <a:ln w="9525" cap="flat" cmpd="sng">
            <a:solidFill>
              <a:schemeClr val="dk1"/>
            </a:solidFill>
            <a:prstDash val="solid"/>
            <a:miter lim="8000"/>
            <a:headEnd type="none" w="sm" len="sm"/>
            <a:tailEnd type="none" w="sm" len="sm"/>
          </a:ln>
        </p:spPr>
      </p:cxnSp>
      <p:sp>
        <p:nvSpPr>
          <p:cNvPr id="2" name="Rectangle 1">
            <a:extLst>
              <a:ext uri="{FF2B5EF4-FFF2-40B4-BE49-F238E27FC236}">
                <a16:creationId xmlns:a16="http://schemas.microsoft.com/office/drawing/2014/main" id="{957CA520-10AA-F167-4AA4-5FC98D0370E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838199" y="1885129"/>
            <a:ext cx="4684059" cy="412930"/>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परिचय</a:t>
            </a:r>
            <a:endParaRPr/>
          </a:p>
        </p:txBody>
      </p:sp>
      <p:sp>
        <p:nvSpPr>
          <p:cNvPr id="301" name="Google Shape;301;p3"/>
          <p:cNvSpPr>
            <a:spLocks noGrp="1" noRot="1" noMove="1" noResize="1" noEditPoints="1" noAdjustHandles="1" noChangeArrowheads="1" noChangeShapeType="1"/>
          </p:cNvSpPr>
          <p:nvPr/>
        </p:nvSpPr>
        <p:spPr>
          <a:xfrm>
            <a:off x="838199" y="2444426"/>
            <a:ext cx="4684059" cy="819982"/>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838199" y="3371087"/>
            <a:ext cx="4684059" cy="896082"/>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838199" y="4408844"/>
            <a:ext cx="4684059" cy="812379"/>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838199" y="5319792"/>
            <a:ext cx="4684059" cy="879840"/>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851454" y="1868278"/>
            <a:ext cx="4563359" cy="3960000"/>
          </a:xfrm>
          <a:prstGeom prst="rect">
            <a:avLst/>
          </a:prstGeom>
          <a:noFill/>
          <a:ln>
            <a:noFill/>
          </a:ln>
        </p:spPr>
        <p:txBody>
          <a:bodyPr spcFirstLastPara="1" wrap="square" lIns="91425" tIns="45700" rIns="91425" bIns="45700" anchor="t" anchorCtr="0">
            <a:noAutofit/>
          </a:bodyPr>
          <a:lstStyle/>
          <a:p>
            <a:pPr marL="342900" lvl="0" indent="-342900" algn="l">
              <a:lnSpc>
                <a:spcPct val="120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Vaping (भेपिङ) धेरै सामान्य भै सकेको छ</a:t>
            </a:r>
            <a:endParaRPr dirty="0"/>
          </a:p>
          <a:p>
            <a:pPr marL="342900" lvl="0" indent="-342900" algn="l">
              <a:lnSpc>
                <a:spcPct val="120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युवाहरूले Vaping (भेपिङ) लाई फरक फरक तरिकाले हेर्छन्</a:t>
            </a:r>
            <a:endParaRPr dirty="0"/>
          </a:p>
          <a:p>
            <a:pPr marL="342900" lvl="0" indent="-342900">
              <a:lnSpc>
                <a:spcPct val="120000"/>
              </a:lnSpc>
              <a:spcBef>
                <a:spcPts val="1800"/>
              </a:spcBef>
              <a:buFont typeface="Arial"/>
              <a:buChar char="•"/>
            </a:pPr>
            <a:r>
              <a:rPr lang="ne" sz="2000" b="0" i="0" u="none" strike="noStrike" dirty="0">
                <a:latin typeface="Arial Unicode MS"/>
                <a:ea typeface="Arial Unicode MS"/>
              </a:rPr>
              <a:t>यो जिज्ञासा बाट सुरु हुँदै Vaping (भेपिङ) गर्ने वा नगर्ने </a:t>
            </a:r>
            <a:r>
              <a:rPr lang="ne" dirty="0">
                <a:latin typeface="Arial Unicode MS"/>
                <a:ea typeface="Arial Unicode MS"/>
              </a:rPr>
              <a:t>कुरा</a:t>
            </a:r>
            <a:r>
              <a:rPr lang="ne" sz="2000" b="0" i="0" u="none" strike="noStrike" dirty="0">
                <a:latin typeface="Arial Unicode MS"/>
                <a:ea typeface="Arial Unicode MS"/>
              </a:rPr>
              <a:t> सम्म पुग्छ</a:t>
            </a:r>
            <a:endParaRPr dirty="0"/>
          </a:p>
          <a:p>
            <a:pPr marL="342900" lvl="0" indent="-342900" algn="l">
              <a:lnSpc>
                <a:spcPct val="120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आमाबाबु र हेरचाहकर्ताहरूलाई के भन्ने थाहा नहुन सक्छ</a:t>
            </a:r>
            <a:endParaRPr dirty="0"/>
          </a:p>
          <a:p>
            <a:pPr marL="342900" lvl="0" indent="-342900" algn="l">
              <a:lnSpc>
                <a:spcPct val="120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यो निर्देशिकाले तपाईंलाई</a:t>
            </a:r>
            <a:r>
              <a:rPr lang="en-US" sz="2000" b="0" i="0" u="none" strike="noStrike" dirty="0">
                <a:latin typeface="Arial Unicode MS"/>
                <a:ea typeface="Arial Unicode MS"/>
              </a:rPr>
              <a:t> </a:t>
            </a:r>
            <a:r>
              <a:rPr lang="ne" sz="2000" b="0" i="0" u="none" strike="noStrike" dirty="0">
                <a:latin typeface="Arial Unicode MS"/>
                <a:ea typeface="Arial Unicode MS"/>
              </a:rPr>
              <a:t>सरल र शिष्ट कुराकानी सुरु गराउन मद्दत गर्छ</a:t>
            </a:r>
            <a:endParaRPr dirty="0"/>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047" t="1641" r="9456" b="-1641"/>
          <a:stretch>
            <a:fillRect/>
          </a:stretch>
        </p:blipFill>
        <p:spPr>
          <a:xfrm>
            <a:off x="5269581" y="2169218"/>
            <a:ext cx="6982048" cy="4791467"/>
          </a:xfrm>
          <a:prstGeom prst="rect">
            <a:avLst/>
          </a:prstGeom>
          <a:noFill/>
          <a:ln>
            <a:noFill/>
          </a:ln>
        </p:spPr>
      </p:pic>
      <p:sp>
        <p:nvSpPr>
          <p:cNvPr id="2" name="Rectangle 1">
            <a:extLst>
              <a:ext uri="{FF2B5EF4-FFF2-40B4-BE49-F238E27FC236}">
                <a16:creationId xmlns:a16="http://schemas.microsoft.com/office/drawing/2014/main" id="{C23C2140-A208-B765-E687-74A432EC372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p:cNvSpPr>
            <a:spLocks noGrp="1" noRot="1" noMove="1" noResize="1" noEditPoints="1" noAdjustHandles="1" noChangeArrowheads="1" noChangeShapeType="1"/>
          </p:cNvSpPr>
          <p:nvPr/>
        </p:nvSpPr>
        <p:spPr>
          <a:xfrm>
            <a:off x="838199" y="2066533"/>
            <a:ext cx="4684059" cy="74371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838199" y="1994855"/>
            <a:ext cx="4684059" cy="123297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4" name="Google Shape;314;p4"/>
          <p:cNvSpPr>
            <a:spLocks noGrp="1" noRot="1" noMove="1" noResize="1" noEditPoints="1" noAdjustHandles="1" noChangeArrowheads="1" noChangeShapeType="1"/>
          </p:cNvSpPr>
          <p:nvPr/>
        </p:nvSpPr>
        <p:spPr>
          <a:xfrm>
            <a:off x="838199" y="3312164"/>
            <a:ext cx="4684059" cy="83921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5" name="Google Shape;315;p4"/>
          <p:cNvSpPr>
            <a:spLocks noGrp="1" noRot="1" noMove="1" noResize="1" noEditPoints="1" noAdjustHandles="1" noChangeArrowheads="1" noChangeShapeType="1"/>
          </p:cNvSpPr>
          <p:nvPr/>
        </p:nvSpPr>
        <p:spPr>
          <a:xfrm>
            <a:off x="838199" y="4289557"/>
            <a:ext cx="4684059" cy="83921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6" name="Google Shape;316;p4"/>
          <p:cNvSpPr>
            <a:spLocks noGrp="1" noRot="1" noMove="1" noResize="1" noEditPoints="1" noAdjustHandles="1" noChangeArrowheads="1" noChangeShapeType="1"/>
          </p:cNvSpPr>
          <p:nvPr/>
        </p:nvSpPr>
        <p:spPr>
          <a:xfrm>
            <a:off x="838199" y="5248662"/>
            <a:ext cx="4684059" cy="63895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यस निर्देशिकाको उद्देश्य</a:t>
            </a:r>
            <a:endParaRPr/>
          </a:p>
        </p:txBody>
      </p:sp>
      <p:sp>
        <p:nvSpPr>
          <p:cNvPr id="318" name="Google Shape;318;p4"/>
          <p:cNvSpPr txBox="1">
            <a:spLocks noGrp="1" noRot="1" noMove="1" noResize="1" noEditPoints="1" noAdjustHandles="1" noChangeArrowheads="1" noChangeShapeType="1"/>
          </p:cNvSpPr>
          <p:nvPr>
            <p:ph type="body" idx="4294967295"/>
          </p:nvPr>
        </p:nvSpPr>
        <p:spPr>
          <a:xfrm>
            <a:off x="839788" y="2033196"/>
            <a:ext cx="4966652" cy="3315456"/>
          </a:xfrm>
          <a:prstGeom prst="rect">
            <a:avLst/>
          </a:prstGeom>
          <a:noFill/>
          <a:ln>
            <a:noFill/>
          </a:ln>
        </p:spPr>
        <p:txBody>
          <a:bodyPr spcFirstLastPara="1" wrap="square" lIns="90000" tIns="46800" rIns="90000" bIns="0" anchor="t" anchorCtr="0">
            <a:noAutofit/>
          </a:bodyPr>
          <a:lstStyle/>
          <a:p>
            <a:pPr marL="342900" lvl="0" indent="-342900" algn="l" rtl="0">
              <a:lnSpc>
                <a:spcPct val="120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आमाबाबु र हेरचाहकर्ताहरूलाई Vaping (भेपिङ) को बारेमा सुरक्षित र सम्मानपूर्वक कुराकानी गराउन सहयोग गर्ने</a:t>
            </a:r>
            <a:endParaRPr dirty="0"/>
          </a:p>
          <a:p>
            <a:pPr marL="342900" lvl="0" indent="-342900" algn="l" rtl="0">
              <a:lnSpc>
                <a:spcPct val="120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युवाहरूलाई Vaping (भेपिङ) सुरु </a:t>
            </a:r>
            <a:br>
              <a:rPr lang="en-US" sz="2000" b="0" i="0" u="none" strike="noStrike" dirty="0">
                <a:latin typeface="Arial Unicode MS"/>
                <a:ea typeface="Arial Unicode MS"/>
              </a:rPr>
            </a:br>
            <a:r>
              <a:rPr lang="ne" sz="2000" b="0" i="0" u="none" strike="noStrike" dirty="0">
                <a:latin typeface="Arial Unicode MS"/>
                <a:ea typeface="Arial Unicode MS"/>
              </a:rPr>
              <a:t>गर्नबाट रोक्ने</a:t>
            </a:r>
            <a:endParaRPr dirty="0"/>
          </a:p>
          <a:p>
            <a:pPr marL="342900" lvl="0" indent="-342900" algn="l" rtl="0">
              <a:lnSpc>
                <a:spcPct val="120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Vaping (भेपिङ) छुटाउन युवाहरूलाई सहयोग गर्ने</a:t>
            </a:r>
            <a:endParaRPr dirty="0"/>
          </a:p>
          <a:p>
            <a:pPr marL="342900" lvl="0" indent="-342900">
              <a:lnSpc>
                <a:spcPct val="120000"/>
              </a:lnSpc>
              <a:spcBef>
                <a:spcPts val="2400"/>
              </a:spcBef>
              <a:buFont typeface="Arial"/>
              <a:buChar char="•"/>
            </a:pPr>
            <a:r>
              <a:rPr lang="ne" sz="2000" b="0" i="0" u="none" strike="noStrike" dirty="0">
                <a:latin typeface="Arial Unicode MS"/>
                <a:ea typeface="Arial Unicode MS"/>
              </a:rPr>
              <a:t>विश्वास निर्माण </a:t>
            </a:r>
            <a:r>
              <a:rPr lang="ne" dirty="0">
                <a:latin typeface="Arial Unicode MS"/>
                <a:ea typeface="Arial Unicode MS"/>
              </a:rPr>
              <a:t>गर्ने</a:t>
            </a:r>
            <a:r>
              <a:rPr lang="ne" sz="2000" b="0" i="0" u="none" strike="noStrike" dirty="0">
                <a:latin typeface="Arial Unicode MS"/>
                <a:ea typeface="Arial Unicode MS"/>
              </a:rPr>
              <a:t> र खुला छलफल </a:t>
            </a:r>
            <a:r>
              <a:rPr lang="ne" dirty="0">
                <a:latin typeface="Arial Unicode MS"/>
                <a:ea typeface="Arial Unicode MS"/>
              </a:rPr>
              <a:t>गर्ने</a:t>
            </a:r>
          </a:p>
          <a:p>
            <a:pPr marL="342900" lvl="0" indent="-342900">
              <a:lnSpc>
                <a:spcPct val="120000"/>
              </a:lnSpc>
              <a:spcBef>
                <a:spcPts val="1800"/>
              </a:spcBef>
              <a:buFont typeface="Arial"/>
              <a:buChar char="•"/>
            </a:pPr>
            <a:endParaRPr dirty="0"/>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6007" r="15399"/>
          <a:stretch>
            <a:fillRect/>
          </a:stretch>
        </p:blipFill>
        <p:spPr>
          <a:xfrm>
            <a:off x="5707626" y="2514600"/>
            <a:ext cx="6484374" cy="4343400"/>
          </a:xfrm>
          <a:prstGeom prst="rect">
            <a:avLst/>
          </a:prstGeom>
          <a:noFill/>
          <a:ln>
            <a:noFill/>
          </a:ln>
        </p:spPr>
      </p:pic>
      <p:sp>
        <p:nvSpPr>
          <p:cNvPr id="2" name="Rectangle 1">
            <a:extLst>
              <a:ext uri="{FF2B5EF4-FFF2-40B4-BE49-F238E27FC236}">
                <a16:creationId xmlns:a16="http://schemas.microsoft.com/office/drawing/2014/main" id="{35166375-0F1C-6F2F-3966-F113BF6E55D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838198" y="5456492"/>
            <a:ext cx="4978402" cy="8481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838198" y="1758887"/>
            <a:ext cx="4978402" cy="85665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838198" y="2685994"/>
            <a:ext cx="4978402" cy="8481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838198" y="3594014"/>
            <a:ext cx="4978402" cy="8481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838198" y="4521720"/>
            <a:ext cx="4978402" cy="8481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यो निर्देशिका कसरी प्रयोग गर्ने</a:t>
            </a:r>
            <a:endParaRPr/>
          </a:p>
        </p:txBody>
      </p:sp>
      <p:sp>
        <p:nvSpPr>
          <p:cNvPr id="331" name="Google Shape;331;p5"/>
          <p:cNvSpPr txBox="1">
            <a:spLocks noGrp="1" noRot="1" noMove="1" noResize="1" noEditPoints="1" noAdjustHandles="1" noChangeArrowheads="1" noChangeShapeType="1"/>
          </p:cNvSpPr>
          <p:nvPr>
            <p:ph type="body" idx="4294967295"/>
          </p:nvPr>
        </p:nvSpPr>
        <p:spPr>
          <a:xfrm>
            <a:off x="838198" y="1790540"/>
            <a:ext cx="4546600" cy="3432799"/>
          </a:xfrm>
          <a:prstGeom prst="rect">
            <a:avLst/>
          </a:prstGeom>
          <a:noFill/>
          <a:ln>
            <a:noFill/>
          </a:ln>
        </p:spPr>
        <p:txBody>
          <a:bodyPr spcFirstLastPara="1" wrap="square" lIns="90000" tIns="46800" rIns="90000" bIns="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तपाईंले यो निर्देशिका सबै एकैचोटि प्रयोग गर्नु पर्दैन</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Vaping (भेपिङ) को बारेमा समय समयमा कुराकानी गर्नुहोस्</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आफ्नो परिवार र संस्कृतिसँग मिल्दोजुल्दो अंशहरू प्रयोग गर्नुहोस्</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कुराकानी गर्दा अप्ठ्यारो वा असहज महसुस हुनु स्वाभाविक हो</a:t>
            </a:r>
            <a:endParaRPr lang="ne"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कुराकानी खुला राख्नुहोस् र सहयोगी ढङ्गले कुरा गर्नुहोस्</a:t>
            </a:r>
            <a:endParaRPr lang="ne" dirty="0"/>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816600" y="2494545"/>
            <a:ext cx="6382112" cy="4387702"/>
          </a:xfrm>
          <a:prstGeom prst="rect">
            <a:avLst/>
          </a:prstGeom>
          <a:noFill/>
          <a:ln>
            <a:noFill/>
          </a:ln>
        </p:spPr>
      </p:pic>
      <p:sp>
        <p:nvSpPr>
          <p:cNvPr id="2" name="Rectangle 1">
            <a:extLst>
              <a:ext uri="{FF2B5EF4-FFF2-40B4-BE49-F238E27FC236}">
                <a16:creationId xmlns:a16="http://schemas.microsoft.com/office/drawing/2014/main" id="{E21F567D-E627-1446-268F-730CC646831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105000"/>
              </a:lnSpc>
              <a:spcBef>
                <a:spcPct val="0"/>
              </a:spcBef>
              <a:spcAft>
                <a:spcPct val="0"/>
              </a:spcAft>
              <a:buClr>
                <a:schemeClr val="lt1"/>
              </a:buClr>
              <a:buSzPts val="3600"/>
              <a:buFont typeface="Public Sans"/>
              <a:buNone/>
            </a:pPr>
            <a:r>
              <a:rPr lang="ne" sz="3600" b="0" i="0" u="none" strike="noStrike" dirty="0">
                <a:solidFill>
                  <a:srgbClr val="FFFFFF"/>
                </a:solidFill>
                <a:latin typeface="Arial Unicode MS"/>
                <a:ea typeface="Arial Unicode MS"/>
              </a:rPr>
              <a:t>संक्षिप्त तथ्यहरू: Vape (भेप) मा हुने रसायनहरू</a:t>
            </a:r>
            <a:endParaRPr dirty="0"/>
          </a:p>
        </p:txBody>
      </p:sp>
      <p:sp>
        <p:nvSpPr>
          <p:cNvPr id="339" name="Google Shape;339;p6"/>
          <p:cNvSpPr>
            <a:spLocks noGrp="1" noRot="1" noMove="1" noResize="1" noEditPoints="1" noAdjustHandles="1" noChangeArrowheads="1" noChangeShapeType="1"/>
          </p:cNvSpPr>
          <p:nvPr/>
        </p:nvSpPr>
        <p:spPr>
          <a:xfrm>
            <a:off x="838198" y="5587644"/>
            <a:ext cx="4978402" cy="5128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838198" y="2014919"/>
            <a:ext cx="4978402" cy="50164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838198" y="2616253"/>
            <a:ext cx="4978402" cy="90863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841712" y="3631316"/>
            <a:ext cx="4978402" cy="86220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838198" y="4599952"/>
            <a:ext cx="4978402" cy="86220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838199" y="2024063"/>
            <a:ext cx="4849902" cy="4351338"/>
          </a:xfrm>
          <a:prstGeom prst="rect">
            <a:avLst/>
          </a:prstGeom>
          <a:noFill/>
          <a:ln>
            <a:noFill/>
          </a:ln>
        </p:spPr>
        <p:txBody>
          <a:bodyPr spcFirstLastPara="1" wrap="square" lIns="91425" tIns="45700" rIns="91425" bIns="45700" anchor="t" anchorCtr="0">
            <a:noAutofit/>
          </a:bodyPr>
          <a:lstStyle/>
          <a:p>
            <a:pPr marL="342900" lvl="0" indent="-342900">
              <a:lnSpc>
                <a:spcPct val="125000"/>
              </a:lnSpc>
              <a:buFont typeface="Arial"/>
              <a:buChar char="•"/>
            </a:pPr>
            <a:r>
              <a:rPr lang="ne" sz="2000" b="0" i="0" u="none" strike="noStrike" dirty="0">
                <a:latin typeface="Arial Unicode MS"/>
                <a:ea typeface="Arial Unicode MS"/>
              </a:rPr>
              <a:t>धेरैजसो Vape (</a:t>
            </a:r>
            <a:r>
              <a:rPr lang="ne" dirty="0">
                <a:latin typeface="Arial Unicode MS"/>
                <a:ea typeface="Arial Unicode MS"/>
              </a:rPr>
              <a:t>भेप</a:t>
            </a:r>
            <a:r>
              <a:rPr lang="ne" sz="2000" b="0" i="0" u="none" strike="noStrike" dirty="0">
                <a:latin typeface="Arial Unicode MS"/>
                <a:ea typeface="Arial Unicode MS"/>
              </a:rPr>
              <a:t>) हरूमा निकोटिन हुन्छ</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६,००० 'सर्को' Vape (भेप) मा रहेको निकोटिन ४०० चुरोट बराबर हुन सक्छ </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Vape (भेप) हरूमा हानिकारक रसायन र भारी धातुहरू हुन्छन्</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यी रसायनहरूले तपाईंको फोक्सो, मुटु र </a:t>
            </a:r>
            <a:br>
              <a:rPr lang="en-PH" sz="2000" b="0" i="0" u="none" strike="noStrike" dirty="0">
                <a:latin typeface="Arial Unicode MS"/>
                <a:ea typeface="Arial Unicode MS"/>
              </a:rPr>
            </a:br>
            <a:r>
              <a:rPr lang="ne" sz="2000" b="0" i="0" u="none" strike="noStrike" dirty="0">
                <a:latin typeface="Arial Unicode MS"/>
                <a:ea typeface="Arial Unicode MS"/>
              </a:rPr>
              <a:t>अन्य अंगहरूलाई हानि पुर्‍याउन सक्छन्</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Vaping (भेपिङ) ले हानि गर्छ</a:t>
            </a:r>
            <a:endParaRPr dirty="0"/>
          </a:p>
          <a:p>
            <a:pPr marL="342900" lvl="0" indent="-215900" algn="l" rtl="0">
              <a:lnSpc>
                <a:spcPct val="125000"/>
              </a:lnSpc>
              <a:spcBef>
                <a:spcPts val="1800"/>
              </a:spcBef>
              <a:spcAft>
                <a:spcPct val="0"/>
              </a:spcAft>
              <a:buClr>
                <a:schemeClr val="dk1"/>
              </a:buClr>
              <a:buSzPts val="2000"/>
              <a:buFont typeface="Arial"/>
              <a:buNone/>
            </a:pPr>
            <a:endParaRPr dirty="0"/>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39132" y="2418128"/>
            <a:ext cx="8725801" cy="4461137"/>
          </a:xfrm>
          <a:prstGeom prst="rect">
            <a:avLst/>
          </a:prstGeom>
          <a:noFill/>
          <a:ln>
            <a:noFill/>
          </a:ln>
        </p:spPr>
      </p:pic>
      <p:sp>
        <p:nvSpPr>
          <p:cNvPr id="2" name="Rectangle 1">
            <a:extLst>
              <a:ext uri="{FF2B5EF4-FFF2-40B4-BE49-F238E27FC236}">
                <a16:creationId xmlns:a16="http://schemas.microsoft.com/office/drawing/2014/main" id="{244A476F-7749-8C5F-E98F-F9AEB17A1ED6}"/>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839788" y="3881650"/>
            <a:ext cx="4978402" cy="82751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संक्षिप्त तथ्यहरू: स्वास्थ्यमा असरहरू</a:t>
            </a:r>
            <a:endParaRPr/>
          </a:p>
        </p:txBody>
      </p:sp>
      <p:sp>
        <p:nvSpPr>
          <p:cNvPr id="353" name="Google Shape;353;p7"/>
          <p:cNvSpPr>
            <a:spLocks noGrp="1" noRot="1" noMove="1" noResize="1" noEditPoints="1" noAdjustHandles="1" noChangeArrowheads="1" noChangeShapeType="1"/>
          </p:cNvSpPr>
          <p:nvPr/>
        </p:nvSpPr>
        <p:spPr>
          <a:xfrm>
            <a:off x="838200" y="4835430"/>
            <a:ext cx="4978402" cy="9070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839788" y="2042350"/>
            <a:ext cx="4978402" cy="8076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839788" y="2935276"/>
            <a:ext cx="4978402" cy="85668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838200" y="2028825"/>
            <a:ext cx="4803648" cy="4351338"/>
          </a:xfrm>
          <a:prstGeom prst="rect">
            <a:avLst/>
          </a:prstGeom>
          <a:noFill/>
          <a:ln>
            <a:noFill/>
          </a:ln>
        </p:spPr>
        <p:txBody>
          <a:bodyPr spcFirstLastPara="1" wrap="square" lIns="90000" tIns="46800" rIns="90000" bIns="0" anchor="t" anchorCtr="0">
            <a:noAutofit/>
          </a:bodyPr>
          <a:lstStyle/>
          <a:p>
            <a:pPr marL="342900" lvl="0" indent="-342900" algn="l" rtl="0">
              <a:lnSpc>
                <a:spcPct val="118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Vaping (भेपिङ) गर्दा फोक्सोमा रसायनहरू पुग्छ र श्वासप्रश्वासमा समस्या निम्त्याउँछ</a:t>
            </a:r>
            <a:endParaRPr dirty="0"/>
          </a:p>
          <a:p>
            <a:pPr marL="342900" lvl="0" indent="-342900" algn="l" rtl="0">
              <a:lnSpc>
                <a:spcPct val="118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निकोटिनले तपाईंको मस्तिष्कलाई हानि पुर्‍याउन सक्छ</a:t>
            </a:r>
            <a:endParaRPr dirty="0"/>
          </a:p>
          <a:p>
            <a:pPr marL="342900" lvl="0" indent="-342900" algn="l" rtl="0">
              <a:lnSpc>
                <a:spcPct val="118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यसले सिक्न, ध्यान केन्द्रित गर्न र आफ्ना भावहरू व्यवस्थापन गर्न गाह्रो बनाउन सक्छ</a:t>
            </a:r>
            <a:endParaRPr dirty="0"/>
          </a:p>
          <a:p>
            <a:pPr marL="342900" lvl="0" indent="-342900" algn="l" rtl="0">
              <a:lnSpc>
                <a:spcPct val="118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Vaping (भेपिङ) ले लत लगाउन सक्छ र चुरोट सेवन गर्ने सम्भावना बढाउन सक्छ</a:t>
            </a:r>
            <a:endParaRPr dirty="0"/>
          </a:p>
          <a:p>
            <a:pPr marL="342900" lvl="0" indent="-215900" algn="l" rtl="0">
              <a:lnSpc>
                <a:spcPct val="118000"/>
              </a:lnSpc>
              <a:spcBef>
                <a:spcPts val="1800"/>
              </a:spcBef>
              <a:spcAft>
                <a:spcPct val="0"/>
              </a:spcAft>
              <a:buClr>
                <a:schemeClr val="dk1"/>
              </a:buClr>
              <a:buSzPts val="2000"/>
              <a:buFont typeface="Arial"/>
              <a:buNone/>
            </a:pPr>
            <a:endParaRPr dirty="0"/>
          </a:p>
          <a:p>
            <a:pPr marL="342900" lvl="0" indent="-215900" algn="l" rtl="0">
              <a:lnSpc>
                <a:spcPct val="118000"/>
              </a:lnSpc>
              <a:spcBef>
                <a:spcPts val="1800"/>
              </a:spcBef>
              <a:spcAft>
                <a:spcPct val="0"/>
              </a:spcAft>
              <a:buClr>
                <a:schemeClr val="dk1"/>
              </a:buClr>
              <a:buSzPts val="2000"/>
              <a:buFont typeface="Arial"/>
              <a:buNone/>
            </a:pPr>
            <a:endParaRPr dirty="0"/>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a:off x="5097578" y="2108728"/>
            <a:ext cx="7094422" cy="6265999"/>
          </a:xfrm>
          <a:prstGeom prst="rect">
            <a:avLst/>
          </a:prstGeom>
          <a:noFill/>
          <a:ln>
            <a:noFill/>
          </a:ln>
        </p:spPr>
      </p:pic>
      <p:sp>
        <p:nvSpPr>
          <p:cNvPr id="2" name="Rectangle 1">
            <a:extLst>
              <a:ext uri="{FF2B5EF4-FFF2-40B4-BE49-F238E27FC236}">
                <a16:creationId xmlns:a16="http://schemas.microsoft.com/office/drawing/2014/main" id="{DA9FDACE-82A4-6382-B879-09D9053D0D1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838201" y="87723"/>
            <a:ext cx="6266688" cy="1325563"/>
          </a:xfrm>
          <a:prstGeom prst="rect">
            <a:avLst/>
          </a:prstGeom>
          <a:noFill/>
          <a:ln>
            <a:noFill/>
          </a:ln>
        </p:spPr>
        <p:txBody>
          <a:bodyPr spcFirstLastPara="1" wrap="square" lIns="0" tIns="0" rIns="0" bIns="0" anchor="ctr" anchorCtr="0">
            <a:normAutofit/>
          </a:bodyPr>
          <a:lstStyle/>
          <a:p>
            <a:pPr marL="0" lvl="0" indent="0" algn="l" rtl="0">
              <a:lnSpc>
                <a:spcPct val="114000"/>
              </a:lnSpc>
              <a:spcBef>
                <a:spcPct val="0"/>
              </a:spcBef>
              <a:spcAft>
                <a:spcPct val="0"/>
              </a:spcAft>
              <a:buClr>
                <a:schemeClr val="lt1"/>
              </a:buClr>
              <a:buSzPts val="3600"/>
              <a:buFont typeface="Public Sans"/>
              <a:buNone/>
            </a:pPr>
            <a:r>
              <a:rPr lang="ne" sz="3600" b="0" i="0" u="none" strike="noStrike" dirty="0">
                <a:solidFill>
                  <a:srgbClr val="FFFFFF"/>
                </a:solidFill>
                <a:latin typeface="Arial Unicode MS"/>
                <a:ea typeface="Arial Unicode MS"/>
              </a:rPr>
              <a:t>संक्षिप्त तथ्यहरू: यस सम्बन्धमा अष्ट्रेलियाको कानून</a:t>
            </a:r>
            <a:endParaRPr dirty="0"/>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ct val="0"/>
              </a:spcBef>
              <a:spcAft>
                <a:spcPct val="0"/>
              </a:spcAft>
              <a:buClr>
                <a:schemeClr val="dk1"/>
              </a:buClr>
              <a:buSzPts val="1100"/>
              <a:buFont typeface="Public Sans"/>
              <a:buNone/>
            </a:pPr>
            <a:r>
              <a:rPr lang="ne" sz="1100" b="0" i="0" u="none" strike="noStrike" cap="none">
                <a:solidFill>
                  <a:srgbClr val="22272B"/>
                </a:solidFill>
                <a:latin typeface="Arial Unicode MS"/>
                <a:ea typeface="Arial Unicode MS"/>
                <a:cs typeface="Public Sans"/>
                <a:sym typeface="Public Sans"/>
              </a:rPr>
              <a:t>आफ्नै प्रयोगका लागि Vape (भेप) राखेका </a:t>
            </a:r>
            <a:r>
              <a:rPr lang="ne" sz="1100" b="0" i="0" u="none" strike="noStrike" cap="none">
                <a:solidFill>
                  <a:srgbClr val="FF0000"/>
                </a:solidFill>
                <a:latin typeface="Arial Unicode MS"/>
                <a:ea typeface="Arial Unicode MS"/>
                <a:cs typeface="Public Sans Light"/>
                <a:sym typeface="Public Sans Light"/>
              </a:rPr>
              <a:t>मानिसहरूलाई</a:t>
            </a:r>
            <a:r>
              <a:rPr lang="ne" sz="1100" b="0" i="0" u="none" strike="noStrike" cap="none">
                <a:solidFill>
                  <a:srgbClr val="22272B"/>
                </a:solidFill>
                <a:latin typeface="Arial Unicode MS"/>
                <a:ea typeface="Arial Unicode MS"/>
                <a:cs typeface="Public Sans"/>
                <a:sym typeface="Public Sans"/>
              </a:rPr>
              <a:t> कानूनले लक्षित गर्दैन।</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ct val="0"/>
              </a:spcBef>
              <a:spcAft>
                <a:spcPct val="0"/>
              </a:spcAft>
              <a:buClr>
                <a:schemeClr val="dk1"/>
              </a:buClr>
              <a:buSzPts val="1100"/>
              <a:buFont typeface="Public Sans"/>
              <a:buNone/>
            </a:pPr>
            <a:r>
              <a:rPr lang="ne" sz="1100" b="0" i="0" u="none" strike="noStrike" cap="none">
                <a:solidFill>
                  <a:srgbClr val="22272B"/>
                </a:solidFill>
                <a:latin typeface="Arial Unicode MS"/>
                <a:ea typeface="Arial Unicode MS"/>
                <a:cs typeface="Public Sans"/>
                <a:sym typeface="Public Sans"/>
              </a:rPr>
              <a:t>आफ्नै प्रयोगका लागि Vape (भेप) राखेका </a:t>
            </a:r>
            <a:r>
              <a:rPr lang="ne" sz="1100" b="0" i="0" u="none" strike="noStrike" cap="none">
                <a:solidFill>
                  <a:srgbClr val="FF0000"/>
                </a:solidFill>
                <a:latin typeface="Arial Unicode MS"/>
                <a:ea typeface="Arial Unicode MS"/>
                <a:cs typeface="Public Sans Light"/>
                <a:sym typeface="Public Sans Light"/>
              </a:rPr>
              <a:t>मानिसहरूलाई</a:t>
            </a:r>
            <a:r>
              <a:rPr lang="ne" sz="1100" b="0" i="0" u="none" strike="noStrike" cap="none">
                <a:solidFill>
                  <a:srgbClr val="22272B"/>
                </a:solidFill>
                <a:latin typeface="Arial Unicode MS"/>
                <a:ea typeface="Arial Unicode MS"/>
                <a:cs typeface="Public Sans"/>
                <a:sym typeface="Public Sans"/>
              </a:rPr>
              <a:t> कानूनले लक्षित गर्दैन।</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75400" y="2413295"/>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838200" y="1943218"/>
            <a:ext cx="4968875" cy="7775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839788" y="3667604"/>
            <a:ext cx="4968875" cy="79756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838200" y="5389921"/>
            <a:ext cx="4968875" cy="79769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839788" y="2804343"/>
            <a:ext cx="4968875" cy="80669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839788" y="4526649"/>
            <a:ext cx="4968875" cy="79756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839788" y="1822895"/>
            <a:ext cx="4967287" cy="353789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25000"/>
              </a:lnSpc>
              <a:spcBef>
                <a:spcPts val="800"/>
              </a:spcBef>
              <a:spcAft>
                <a:spcPct val="0"/>
              </a:spcAft>
              <a:buClr>
                <a:schemeClr val="dk1"/>
              </a:buClr>
              <a:buSzPts val="2000"/>
              <a:buFont typeface="Arial"/>
              <a:buChar char="•"/>
            </a:pPr>
            <a:r>
              <a:rPr lang="ne" sz="2000" b="0" i="0" u="none" strike="noStrike" cap="none" dirty="0">
                <a:solidFill>
                  <a:srgbClr val="22272B"/>
                </a:solidFill>
                <a:latin typeface="Arial Unicode MS"/>
                <a:ea typeface="Arial Unicode MS"/>
                <a:cs typeface="Public Sans Light"/>
                <a:sym typeface="Public Sans Light"/>
              </a:rPr>
              <a:t>Vape (भेप) हरू कानुनी रूपमा फार्मेसीहरूमा मात्र बेच्न पाइन्छ</a:t>
            </a:r>
            <a:endParaRPr dirty="0"/>
          </a:p>
          <a:p>
            <a:pPr marL="342900" marR="0" lvl="0" indent="-342900" algn="l" rtl="0">
              <a:lnSpc>
                <a:spcPct val="125000"/>
              </a:lnSpc>
              <a:spcBef>
                <a:spcPts val="800"/>
              </a:spcBef>
              <a:spcAft>
                <a:spcPct val="0"/>
              </a:spcAft>
              <a:buClr>
                <a:schemeClr val="dk1"/>
              </a:buClr>
              <a:buSzPts val="2000"/>
              <a:buFont typeface="Arial"/>
              <a:buChar char="•"/>
            </a:pPr>
            <a:r>
              <a:rPr lang="ne" sz="2000" b="0" i="0" u="none" strike="noStrike" cap="none" dirty="0">
                <a:solidFill>
                  <a:srgbClr val="22272B"/>
                </a:solidFill>
                <a:latin typeface="Arial Unicode MS"/>
                <a:ea typeface="Arial Unicode MS"/>
                <a:cs typeface="Public Sans Light"/>
                <a:sym typeface="Public Sans Light"/>
              </a:rPr>
              <a:t>१८ वर्ष मुनिका मानिसहरूलाई प्रिस्क्रिप्शन चाहिन्छ </a:t>
            </a:r>
            <a:endParaRPr dirty="0"/>
          </a:p>
          <a:p>
            <a:pPr marL="342900" marR="0" lvl="0" indent="-342900" algn="l" rtl="0">
              <a:lnSpc>
                <a:spcPct val="125000"/>
              </a:lnSpc>
              <a:spcBef>
                <a:spcPts val="800"/>
              </a:spcBef>
              <a:spcAft>
                <a:spcPct val="0"/>
              </a:spcAft>
              <a:buClr>
                <a:schemeClr val="dk1"/>
              </a:buClr>
              <a:buSzPts val="2000"/>
              <a:buFont typeface="Arial"/>
              <a:buChar char="•"/>
            </a:pPr>
            <a:r>
              <a:rPr lang="ne" sz="2000" b="0" i="0" u="none" strike="noStrike" cap="none" dirty="0">
                <a:solidFill>
                  <a:srgbClr val="22272B"/>
                </a:solidFill>
                <a:latin typeface="Arial Unicode MS"/>
                <a:ea typeface="Arial Unicode MS"/>
                <a:cs typeface="Public Sans Light"/>
                <a:sym typeface="Public Sans Light"/>
              </a:rPr>
              <a:t>पसलहरूमा बेचिने अधिकांश Vape (भेप) हरू अवैध छन्</a:t>
            </a:r>
            <a:endParaRPr dirty="0"/>
          </a:p>
          <a:p>
            <a:pPr marL="342900" marR="0" lvl="0" indent="-342900" algn="l" rtl="0">
              <a:lnSpc>
                <a:spcPct val="125000"/>
              </a:lnSpc>
              <a:spcBef>
                <a:spcPts val="800"/>
              </a:spcBef>
              <a:spcAft>
                <a:spcPct val="0"/>
              </a:spcAft>
              <a:buClr>
                <a:schemeClr val="dk1"/>
              </a:buClr>
              <a:buSzPts val="2000"/>
              <a:buFont typeface="Arial"/>
              <a:buChar char="•"/>
            </a:pPr>
            <a:r>
              <a:rPr lang="ne" sz="2000" b="0" i="0" u="none" strike="noStrike" cap="none" dirty="0">
                <a:solidFill>
                  <a:srgbClr val="22272B"/>
                </a:solidFill>
                <a:latin typeface="Arial Unicode MS"/>
                <a:ea typeface="Arial Unicode MS"/>
                <a:cs typeface="Public Sans Light"/>
                <a:sym typeface="Public Sans Light"/>
              </a:rPr>
              <a:t>व्यक्तिगत प्रयोगको लागि Vape (भेप) गर्ने मानिसहरू समस्यामा पर्ने छैनन्</a:t>
            </a:r>
            <a:endParaRPr dirty="0"/>
          </a:p>
          <a:p>
            <a:pPr marL="342900" marR="0" lvl="0" indent="-342900" algn="l" rtl="0">
              <a:lnSpc>
                <a:spcPct val="125000"/>
              </a:lnSpc>
              <a:spcBef>
                <a:spcPts val="800"/>
              </a:spcBef>
              <a:spcAft>
                <a:spcPct val="0"/>
              </a:spcAft>
              <a:buClr>
                <a:schemeClr val="dk1"/>
              </a:buClr>
              <a:buSzPts val="2000"/>
              <a:buFont typeface="Arial"/>
              <a:buChar char="•"/>
            </a:pPr>
            <a:r>
              <a:rPr lang="ne" sz="2000" b="0" i="0" u="none" strike="noStrike" cap="none" dirty="0">
                <a:solidFill>
                  <a:srgbClr val="22272B"/>
                </a:solidFill>
                <a:latin typeface="Arial Unicode MS"/>
                <a:ea typeface="Arial Unicode MS"/>
                <a:cs typeface="Public Sans Light"/>
                <a:sym typeface="Public Sans Light"/>
              </a:rPr>
              <a:t>धुम्रपान निषेधित ठाउँहरूमा Vaping (भेपिङ) निषेध गरिएको हुन्छ</a:t>
            </a:r>
            <a:endParaRPr dirty="0"/>
          </a:p>
          <a:p>
            <a:pPr marL="342900" marR="0" lvl="0" indent="-215900" algn="l" rtl="0">
              <a:lnSpc>
                <a:spcPct val="125000"/>
              </a:lnSpc>
              <a:spcBef>
                <a:spcPts val="800"/>
              </a:spcBef>
              <a:spcAft>
                <a:spcPct val="0"/>
              </a:spcAft>
              <a:buClr>
                <a:schemeClr val="dk1"/>
              </a:buClr>
              <a:buSzPts val="2000"/>
              <a:buFont typeface="Arial"/>
              <a:buNone/>
            </a:pPr>
            <a:endParaRPr sz="2000" b="0" i="0" u="none" strike="noStrike" cap="none" dirty="0">
              <a:solidFill>
                <a:schemeClr val="dk1"/>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F5D51C94-8E30-4887-5284-0A988B848775}"/>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839788" y="265724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839788" y="3866274"/>
            <a:ext cx="4978402" cy="8520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युवाहरूसँग कुराकानी गर्नको लागि सुझावहरू</a:t>
            </a:r>
            <a:endParaRPr/>
          </a:p>
        </p:txBody>
      </p:sp>
      <p:sp>
        <p:nvSpPr>
          <p:cNvPr id="381" name="Google Shape;381;p9"/>
          <p:cNvSpPr>
            <a:spLocks noGrp="1" noRot="1" noMove="1" noResize="1" noEditPoints="1" noAdjustHandles="1" noChangeArrowheads="1" noChangeShapeType="1"/>
          </p:cNvSpPr>
          <p:nvPr/>
        </p:nvSpPr>
        <p:spPr>
          <a:xfrm>
            <a:off x="839788"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839788" y="326074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836612" y="2035448"/>
            <a:ext cx="4796092" cy="4351338"/>
          </a:xfrm>
          <a:prstGeom prst="rect">
            <a:avLst/>
          </a:prstGeom>
          <a:noFill/>
          <a:ln>
            <a:noFill/>
          </a:ln>
        </p:spPr>
        <p:txBody>
          <a:bodyPr spcFirstLastPara="1" wrap="square" lIns="90000" tIns="46800" rIns="90000" bIns="0" anchor="t" anchorCtr="0">
            <a:noAutofit/>
          </a:bodyPr>
          <a:lstStyle/>
          <a:p>
            <a:pPr marL="342900" lvl="0" indent="-342900">
              <a:lnSpc>
                <a:spcPct val="125000"/>
              </a:lnSpc>
              <a:buFont typeface="Arial"/>
              <a:buChar char="•"/>
            </a:pPr>
            <a:r>
              <a:rPr lang="ne" sz="2000" b="0" i="0" u="none" strike="noStrike" dirty="0">
                <a:latin typeface="Arial Unicode MS"/>
                <a:ea typeface="Arial Unicode MS"/>
              </a:rPr>
              <a:t>शान्त रहनुहोस् र पूर्वाग्रह </a:t>
            </a:r>
            <a:r>
              <a:rPr lang="ne" dirty="0">
                <a:latin typeface="Arial Unicode MS"/>
                <a:ea typeface="Arial Unicode MS"/>
              </a:rPr>
              <a:t>नराख्नुहोस्</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बोल्नु भन्दा बढी सुन्नुहोस्</a:t>
            </a:r>
            <a:endParaRPr dirty="0"/>
          </a:p>
          <a:p>
            <a:pPr marL="342900" lvl="0" indent="-342900">
              <a:lnSpc>
                <a:spcPct val="125000"/>
              </a:lnSpc>
              <a:spcBef>
                <a:spcPts val="1800"/>
              </a:spcBef>
              <a:buFont typeface="Arial"/>
              <a:buChar char="•"/>
            </a:pPr>
            <a:r>
              <a:rPr lang="ne" dirty="0">
                <a:latin typeface="Arial Unicode MS"/>
                <a:ea typeface="Arial Unicode MS"/>
              </a:rPr>
              <a:t>सर्वप्रथम खुला प्रश्नहरू सोध्नुहोस्</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उनीहरूको भावना बुझेको अनुभूति गराउनुहोस्</a:t>
            </a:r>
            <a:endParaRPr dirty="0"/>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25698" b="10042"/>
          <a:stretch>
            <a:fillRect/>
          </a:stretch>
        </p:blipFill>
        <p:spPr>
          <a:xfrm>
            <a:off x="6096000" y="1826727"/>
            <a:ext cx="7922405" cy="5055653"/>
          </a:xfrm>
          <a:prstGeom prst="rect">
            <a:avLst/>
          </a:prstGeom>
          <a:noFill/>
          <a:ln>
            <a:noFill/>
          </a:ln>
        </p:spPr>
      </p:pic>
      <p:sp>
        <p:nvSpPr>
          <p:cNvPr id="2" name="Rectangle 1">
            <a:extLst>
              <a:ext uri="{FF2B5EF4-FFF2-40B4-BE49-F238E27FC236}">
                <a16:creationId xmlns:a16="http://schemas.microsoft.com/office/drawing/2014/main" id="{1971842F-B9DF-3194-37E8-A8E35DF539AA}"/>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830260" y="4466432"/>
            <a:ext cx="4978403" cy="7702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कुराकानीको सुरुवात</a:t>
            </a:r>
            <a:endParaRPr/>
          </a:p>
        </p:txBody>
      </p:sp>
      <p:sp>
        <p:nvSpPr>
          <p:cNvPr id="392" name="Google Shape;392;p10"/>
          <p:cNvSpPr>
            <a:spLocks noGrp="1" noRot="1" noMove="1" noResize="1" noEditPoints="1" noAdjustHandles="1" noChangeArrowheads="1" noChangeShapeType="1"/>
          </p:cNvSpPr>
          <p:nvPr/>
        </p:nvSpPr>
        <p:spPr>
          <a:xfrm>
            <a:off x="839788" y="2772193"/>
            <a:ext cx="4978402" cy="8160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839788" y="3642208"/>
            <a:ext cx="4978402" cy="7702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839787" y="1835812"/>
            <a:ext cx="5096555" cy="4561035"/>
          </a:xfrm>
          <a:prstGeom prst="rect">
            <a:avLst/>
          </a:prstGeom>
          <a:noFill/>
          <a:ln>
            <a:noFill/>
          </a:ln>
        </p:spPr>
        <p:txBody>
          <a:bodyPr spcFirstLastPara="1" wrap="square" lIns="91425" tIns="45700" rIns="91425" bIns="45700" anchor="t" anchorCtr="0">
            <a:noAutofit/>
          </a:bodyPr>
          <a:lstStyle/>
          <a:p>
            <a:pPr marL="0" lvl="0" indent="0" algn="l" rtl="0">
              <a:lnSpc>
                <a:spcPct val="125000"/>
              </a:lnSpc>
              <a:spcBef>
                <a:spcPct val="0"/>
              </a:spcBef>
              <a:spcAft>
                <a:spcPct val="0"/>
              </a:spcAft>
              <a:buClr>
                <a:schemeClr val="accent1"/>
              </a:buClr>
              <a:buSzPts val="2000"/>
              <a:buNone/>
            </a:pPr>
            <a:r>
              <a:rPr lang="ne" sz="2000" b="1" i="0" u="none" strike="noStrike" dirty="0">
                <a:solidFill>
                  <a:srgbClr val="441170"/>
                </a:solidFill>
                <a:latin typeface="Arial Unicode MS"/>
                <a:ea typeface="Arial Unicode MS"/>
              </a:rPr>
              <a:t>कुराकानी गर्नको लागि शान्त र सुरक्षित समय छान्नुहोस्:</a:t>
            </a:r>
            <a:endParaRPr dirty="0"/>
          </a:p>
          <a:p>
            <a:pPr marL="342900" lvl="0" indent="-342900" algn="l" rtl="0">
              <a:lnSpc>
                <a:spcPct val="125000"/>
              </a:lnSpc>
              <a:spcBef>
                <a:spcPts val="1200"/>
              </a:spcBef>
              <a:spcAft>
                <a:spcPct val="0"/>
              </a:spcAft>
              <a:buClr>
                <a:schemeClr val="dk1"/>
              </a:buClr>
              <a:buSzPts val="2000"/>
              <a:buFont typeface="Arial"/>
              <a:buChar char="•"/>
            </a:pPr>
            <a:r>
              <a:rPr lang="ne" sz="2000" b="0" i="0" u="none" strike="noStrike" dirty="0">
                <a:latin typeface="Arial Unicode MS"/>
                <a:ea typeface="Arial Unicode MS"/>
              </a:rPr>
              <a:t>सँगसँगै भएर दैनिक क्रियाकलापहरू गर्दा </a:t>
            </a:r>
            <a:br>
              <a:rPr lang="en-PH" sz="2000" b="0" i="0" u="none" strike="noStrike" dirty="0">
                <a:latin typeface="Arial Unicode MS"/>
                <a:ea typeface="Arial Unicode MS"/>
              </a:rPr>
            </a:br>
            <a:r>
              <a:rPr lang="ne" sz="2000" b="0" i="0" u="none" strike="noStrike" dirty="0">
                <a:latin typeface="Arial Unicode MS"/>
                <a:ea typeface="Arial Unicode MS"/>
              </a:rPr>
              <a:t>(खाना पकाउदा, हिँड्दा) </a:t>
            </a:r>
            <a:endParaRPr dirty="0"/>
          </a:p>
          <a:p>
            <a:pPr marL="342900" lvl="0" indent="-342900" algn="l" rtl="0">
              <a:lnSpc>
                <a:spcPct val="125000"/>
              </a:lnSpc>
              <a:spcBef>
                <a:spcPts val="600"/>
              </a:spcBef>
              <a:spcAft>
                <a:spcPct val="0"/>
              </a:spcAft>
              <a:buClr>
                <a:schemeClr val="dk1"/>
              </a:buClr>
              <a:buSzPts val="2000"/>
              <a:buFont typeface="Arial"/>
              <a:buChar char="•"/>
            </a:pPr>
            <a:r>
              <a:rPr lang="ne" sz="2000" b="0" i="0" u="none" strike="noStrike" dirty="0">
                <a:latin typeface="Arial Unicode MS"/>
                <a:ea typeface="Arial Unicode MS"/>
              </a:rPr>
              <a:t>विद्यालय, सामाजिक सञ्जाल वा टिभीमा </a:t>
            </a:r>
            <a:br>
              <a:rPr lang="en-PH" sz="2000" b="0" i="0" u="none" strike="noStrike" dirty="0">
                <a:latin typeface="Arial Unicode MS"/>
                <a:ea typeface="Arial Unicode MS"/>
              </a:rPr>
            </a:br>
            <a:r>
              <a:rPr lang="ne" sz="2000" b="0" i="0" u="none" strike="noStrike" dirty="0">
                <a:latin typeface="Arial Unicode MS"/>
                <a:ea typeface="Arial Unicode MS"/>
              </a:rPr>
              <a:t>Vaping (भेपिङ) बारे चर्चा हुँदा</a:t>
            </a:r>
            <a:endParaRPr dirty="0"/>
          </a:p>
          <a:p>
            <a:pPr marL="342900" lvl="0" indent="-342900" algn="l" rtl="0">
              <a:lnSpc>
                <a:spcPct val="125000"/>
              </a:lnSpc>
              <a:spcBef>
                <a:spcPts val="600"/>
              </a:spcBef>
              <a:spcAft>
                <a:spcPct val="0"/>
              </a:spcAft>
              <a:buClr>
                <a:schemeClr val="dk1"/>
              </a:buClr>
              <a:buSzPts val="2000"/>
              <a:buFont typeface="Arial"/>
              <a:buChar char="•"/>
            </a:pPr>
            <a:r>
              <a:rPr lang="ne" sz="2000" b="0" i="0" u="none" strike="noStrike" dirty="0">
                <a:latin typeface="Arial Unicode MS"/>
                <a:ea typeface="Arial Unicode MS"/>
              </a:rPr>
              <a:t>तपाईंको बच्चाले यसको </a:t>
            </a:r>
            <a:br>
              <a:rPr lang="en-PH" sz="2000" b="0" i="0" u="none" strike="noStrike" dirty="0">
                <a:latin typeface="Arial Unicode MS"/>
                <a:ea typeface="Arial Unicode MS"/>
              </a:rPr>
            </a:br>
            <a:r>
              <a:rPr lang="ne" sz="2000" b="0" i="0" u="none" strike="noStrike" dirty="0">
                <a:latin typeface="Arial Unicode MS"/>
                <a:ea typeface="Arial Unicode MS"/>
              </a:rPr>
              <a:t>बारेमा कुरा गर्दा</a:t>
            </a:r>
            <a:endParaRPr dirty="0"/>
          </a:p>
        </p:txBody>
      </p:sp>
      <p:sp>
        <p:nvSpPr>
          <p:cNvPr id="395" name="Google Shape;395;p10"/>
          <p:cNvSpPr>
            <a:spLocks noGrp="1" noRot="1" noMove="1" noResize="1" noEditPoints="1" noAdjustHandles="1" noChangeArrowheads="1" noChangeShapeType="1"/>
          </p:cNvSpPr>
          <p:nvPr/>
        </p:nvSpPr>
        <p:spPr>
          <a:xfrm>
            <a:off x="6106885" y="3301889"/>
            <a:ext cx="4976814" cy="79462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6108473" y="2388147"/>
            <a:ext cx="4976814" cy="79462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6108473" y="1835812"/>
            <a:ext cx="4976814" cy="4561035"/>
          </a:xfrm>
          <a:prstGeom prst="rect">
            <a:avLst/>
          </a:prstGeom>
          <a:noFill/>
          <a:ln>
            <a:noFill/>
          </a:ln>
        </p:spPr>
        <p:txBody>
          <a:bodyPr spcFirstLastPara="1" wrap="square" lIns="91425" tIns="45700" rIns="91425" bIns="45700" anchor="t" anchorCtr="0">
            <a:noAutofit/>
          </a:bodyPr>
          <a:lstStyle/>
          <a:p>
            <a:pPr marL="0" marR="0" lvl="0" indent="0" algn="l" rtl="0">
              <a:lnSpc>
                <a:spcPct val="125000"/>
              </a:lnSpc>
              <a:spcBef>
                <a:spcPct val="0"/>
              </a:spcBef>
              <a:spcAft>
                <a:spcPct val="0"/>
              </a:spcAft>
              <a:buClr>
                <a:schemeClr val="dk2"/>
              </a:buClr>
              <a:buSzPts val="2000"/>
              <a:buFont typeface="Arial"/>
              <a:buNone/>
            </a:pPr>
            <a:r>
              <a:rPr lang="ne" sz="2000" b="1" i="0" u="none" strike="noStrike" cap="none" dirty="0">
                <a:solidFill>
                  <a:srgbClr val="441170"/>
                </a:solidFill>
                <a:latin typeface="Arial Unicode MS"/>
                <a:ea typeface="Arial Unicode MS"/>
                <a:cs typeface="Public Sans Light"/>
                <a:sym typeface="Public Sans Light"/>
              </a:rPr>
              <a:t>कुराकानी सुरु गर्ने सजिला तरिकाहरू</a:t>
            </a:r>
            <a:endParaRPr dirty="0"/>
          </a:p>
          <a:p>
            <a:pPr marL="342900" lvl="0" indent="-342900">
              <a:lnSpc>
                <a:spcPct val="125000"/>
              </a:lnSpc>
              <a:spcBef>
                <a:spcPts val="1200"/>
              </a:spcBef>
              <a:buClr>
                <a:schemeClr val="dk1"/>
              </a:buClr>
              <a:buSzPts val="2000"/>
              <a:buFont typeface="Arial"/>
              <a:buChar char="•"/>
            </a:pPr>
            <a:r>
              <a:rPr lang="ne" sz="2000" dirty="0">
                <a:solidFill>
                  <a:srgbClr val="22272B"/>
                </a:solidFill>
                <a:latin typeface="Arial Unicode MS"/>
                <a:ea typeface="Arial Unicode MS"/>
                <a:cs typeface="Public Sans Light"/>
                <a:sym typeface="Public Sans Light"/>
              </a:rPr>
              <a:t>"</a:t>
            </a:r>
            <a:r>
              <a:rPr lang="ne" sz="2000" b="0" i="0" u="none" strike="noStrike" cap="none" dirty="0">
                <a:solidFill>
                  <a:srgbClr val="22272B"/>
                </a:solidFill>
                <a:latin typeface="Arial Unicode MS"/>
                <a:ea typeface="Arial Unicode MS"/>
                <a:cs typeface="Public Sans Light"/>
                <a:sym typeface="Public Sans Light"/>
              </a:rPr>
              <a:t>मैले आजभोलि Vaping (भेपिङ) गरिरहेका धेरै देख्छु। यसको बारेमा तिमीलाई के लाग्छ?" </a:t>
            </a:r>
            <a:endParaRPr dirty="0"/>
          </a:p>
          <a:p>
            <a:pPr marL="342900" lvl="0" indent="-342900">
              <a:lnSpc>
                <a:spcPct val="125000"/>
              </a:lnSpc>
              <a:spcBef>
                <a:spcPts val="1200"/>
              </a:spcBef>
              <a:buClr>
                <a:schemeClr val="dk1"/>
              </a:buClr>
              <a:buSzPts val="2000"/>
              <a:buFont typeface="Arial"/>
              <a:buChar char="•"/>
            </a:pPr>
            <a:r>
              <a:rPr lang="ne" sz="2000" b="0" i="0" u="none" strike="noStrike" cap="none" dirty="0">
                <a:solidFill>
                  <a:srgbClr val="22272B"/>
                </a:solidFill>
                <a:latin typeface="Arial Unicode MS"/>
                <a:ea typeface="Arial Unicode MS"/>
                <a:cs typeface="Public Sans Light"/>
                <a:sym typeface="Public Sans Light"/>
              </a:rPr>
              <a:t>"के तिमीले पनि</a:t>
            </a:r>
            <a:r>
              <a:rPr lang="en-US" sz="2000" dirty="0">
                <a:solidFill>
                  <a:srgbClr val="22272B"/>
                </a:solidFill>
                <a:latin typeface="Arial Unicode MS"/>
                <a:ea typeface="Arial Unicode MS"/>
                <a:cs typeface="Public Sans Light"/>
                <a:sym typeface="Public Sans Light"/>
              </a:rPr>
              <a:t> </a:t>
            </a:r>
            <a:r>
              <a:rPr lang="ne" sz="2000" dirty="0">
                <a:solidFill>
                  <a:srgbClr val="22272B"/>
                </a:solidFill>
                <a:latin typeface="Arial Unicode MS"/>
                <a:ea typeface="Arial Unicode MS"/>
                <a:cs typeface="Public Sans Light"/>
                <a:sym typeface="Public Sans Light"/>
              </a:rPr>
              <a:t>Vap</a:t>
            </a:r>
            <a:r>
              <a:rPr lang="en-US" sz="2000" dirty="0">
                <a:solidFill>
                  <a:srgbClr val="22272B"/>
                </a:solidFill>
                <a:latin typeface="Arial Unicode MS"/>
                <a:ea typeface="Arial Unicode MS"/>
                <a:cs typeface="Public Sans Light"/>
                <a:sym typeface="Public Sans Light"/>
              </a:rPr>
              <a:t>e</a:t>
            </a:r>
            <a:r>
              <a:rPr lang="ne" sz="2000" dirty="0">
                <a:solidFill>
                  <a:srgbClr val="22272B"/>
                </a:solidFill>
                <a:latin typeface="Arial Unicode MS"/>
                <a:ea typeface="Arial Unicode MS"/>
                <a:cs typeface="Public Sans Light"/>
                <a:sym typeface="Public Sans Light"/>
              </a:rPr>
              <a:t> </a:t>
            </a:r>
            <a:r>
              <a:rPr lang="ne" sz="2000">
                <a:solidFill>
                  <a:srgbClr val="22272B"/>
                </a:solidFill>
                <a:latin typeface="Arial Unicode MS"/>
                <a:ea typeface="Arial Unicode MS"/>
                <a:cs typeface="Public Sans Light"/>
                <a:sym typeface="Public Sans Light"/>
              </a:rPr>
              <a:t>(भेप)</a:t>
            </a:r>
            <a:r>
              <a:rPr lang="en-US" sz="2000" b="0" i="0" u="none" strike="noStrike" cap="none" dirty="0">
                <a:solidFill>
                  <a:srgbClr val="22272B"/>
                </a:solidFill>
                <a:latin typeface="Arial Unicode MS"/>
                <a:ea typeface="Arial Unicode MS"/>
                <a:cs typeface="Public Sans Light"/>
                <a:sym typeface="Public Sans Light"/>
              </a:rPr>
              <a:t> </a:t>
            </a:r>
            <a:r>
              <a:rPr lang="ne" sz="2000" b="0" i="0" u="none" strike="noStrike" cap="none" dirty="0">
                <a:solidFill>
                  <a:srgbClr val="22272B"/>
                </a:solidFill>
                <a:latin typeface="Arial Unicode MS"/>
                <a:ea typeface="Arial Unicode MS"/>
                <a:cs typeface="Public Sans Light"/>
                <a:sym typeface="Public Sans Light"/>
              </a:rPr>
              <a:t>को बारेमा धेरै सुन्छौँ वा देख्छौँ?"</a:t>
            </a:r>
            <a:endParaRPr dirty="0"/>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a:off x="2197328" y="3923378"/>
            <a:ext cx="7772400" cy="2934622"/>
          </a:xfrm>
          <a:prstGeom prst="rect">
            <a:avLst/>
          </a:prstGeom>
          <a:noFill/>
          <a:ln>
            <a:noFill/>
          </a:ln>
        </p:spPr>
      </p:pic>
      <p:sp>
        <p:nvSpPr>
          <p:cNvPr id="2" name="Rectangle 1">
            <a:extLst>
              <a:ext uri="{FF2B5EF4-FFF2-40B4-BE49-F238E27FC236}">
                <a16:creationId xmlns:a16="http://schemas.microsoft.com/office/drawing/2014/main" id="{BEA8E739-DFE6-0A9A-23A9-8DAA9C53A0D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839788" y="266096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839788" y="3280789"/>
            <a:ext cx="4978402" cy="7800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839788" y="423894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839788" y="4885079"/>
            <a:ext cx="4978402" cy="82077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838201" y="87723"/>
            <a:ext cx="5471160" cy="1325563"/>
          </a:xfrm>
          <a:prstGeom prst="rect">
            <a:avLst/>
          </a:prstGeom>
          <a:noFill/>
          <a:ln>
            <a:noFill/>
          </a:ln>
        </p:spPr>
        <p:txBody>
          <a:bodyPr spcFirstLastPara="1" wrap="square" lIns="0" tIns="0" rIns="0" bIns="0" anchor="ctr" anchorCtr="0">
            <a:normAutofit fontScale="90000"/>
          </a:bodyPr>
          <a:lstStyle/>
          <a:p>
            <a:pPr marL="0" lvl="0" indent="0" algn="l" rtl="0">
              <a:lnSpc>
                <a:spcPct val="125000"/>
              </a:lnSpc>
              <a:spcBef>
                <a:spcPct val="0"/>
              </a:spcBef>
              <a:spcAft>
                <a:spcPct val="0"/>
              </a:spcAft>
              <a:buClr>
                <a:schemeClr val="lt1"/>
              </a:buClr>
              <a:buSzPts val="3600"/>
              <a:buFont typeface="Public Sans"/>
              <a:buNone/>
            </a:pPr>
            <a:r>
              <a:rPr lang="ne" sz="3600" b="0" i="0" u="none" strike="noStrike" dirty="0">
                <a:solidFill>
                  <a:srgbClr val="FFFFFF"/>
                </a:solidFill>
                <a:latin typeface="Arial Unicode MS"/>
                <a:ea typeface="Arial Unicode MS"/>
              </a:rPr>
              <a:t>युवाहरूले किन Vaping (भेपिङ) गर्ने प्रयास गर्न सक्छन्</a:t>
            </a:r>
            <a:endParaRPr dirty="0"/>
          </a:p>
        </p:txBody>
      </p:sp>
      <p:sp>
        <p:nvSpPr>
          <p:cNvPr id="409" name="Google Shape;409;p11"/>
          <p:cNvSpPr>
            <a:spLocks noGrp="1" noRot="1" noMove="1" noResize="1" noEditPoints="1" noAdjustHandles="1" noChangeArrowheads="1" noChangeShapeType="1"/>
          </p:cNvSpPr>
          <p:nvPr/>
        </p:nvSpPr>
        <p:spPr>
          <a:xfrm>
            <a:off x="839788" y="204459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839788" y="2035448"/>
            <a:ext cx="4951411" cy="3284003"/>
          </a:xfrm>
          <a:prstGeom prst="rect">
            <a:avLst/>
          </a:prstGeom>
          <a:noFill/>
          <a:ln>
            <a:noFill/>
          </a:ln>
        </p:spPr>
        <p:txBody>
          <a:bodyPr spcFirstLastPara="1" wrap="square" lIns="91425" tIns="45700" rIns="91425" bIns="45700" anchor="t" anchorCtr="0">
            <a:noAutofit/>
          </a:bodyPr>
          <a:lstStyle/>
          <a:p>
            <a:pPr marL="342900" lvl="0" indent="-342900" algn="l" rtl="0">
              <a:lnSpc>
                <a:spcPct val="125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उत्सुकता/कौतूहल</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गुलियो वा फलफूलको स्वाद</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साथीहरूको दबाब वा अरूसँग घुलमिल </a:t>
            </a:r>
            <a:br>
              <a:rPr lang="en-PH" sz="2000" b="0" i="0" u="none" strike="noStrike" dirty="0">
                <a:latin typeface="Arial Unicode MS"/>
                <a:ea typeface="Arial Unicode MS"/>
              </a:rPr>
            </a:br>
            <a:r>
              <a:rPr lang="ne" sz="2000" b="0" i="0" u="none" strike="noStrike" dirty="0">
                <a:latin typeface="Arial Unicode MS"/>
                <a:ea typeface="Arial Unicode MS"/>
              </a:rPr>
              <a:t>हुने चाहना</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तनाव, चिन्ता वा भाव नियन्त्रण</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सामाजिक सञ्जालमा Vaping (भेपिङ) गरेको देख्दा यो सामान्य हो जस्तो लग्न सक्छ </a:t>
            </a:r>
            <a:endParaRPr dirty="0"/>
          </a:p>
          <a:p>
            <a:pPr marL="0" lvl="0" indent="0" algn="l" rtl="0">
              <a:lnSpc>
                <a:spcPct val="125000"/>
              </a:lnSpc>
              <a:spcBef>
                <a:spcPts val="1200"/>
              </a:spcBef>
              <a:spcAft>
                <a:spcPct val="0"/>
              </a:spcAft>
              <a:buClr>
                <a:schemeClr val="dk1"/>
              </a:buClr>
              <a:buSzPts val="2000"/>
              <a:buNone/>
            </a:pPr>
            <a:endParaRPr dirty="0"/>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8558"/>
          <a:stretch>
            <a:fillRect/>
          </a:stretch>
        </p:blipFill>
        <p:spPr>
          <a:xfrm>
            <a:off x="6095999" y="1871807"/>
            <a:ext cx="7107255" cy="4833793"/>
          </a:xfrm>
          <a:prstGeom prst="rect">
            <a:avLst/>
          </a:prstGeom>
          <a:noFill/>
          <a:ln>
            <a:noFill/>
          </a:ln>
        </p:spPr>
      </p:pic>
      <p:sp>
        <p:nvSpPr>
          <p:cNvPr id="2" name="Rectangle 1">
            <a:extLst>
              <a:ext uri="{FF2B5EF4-FFF2-40B4-BE49-F238E27FC236}">
                <a16:creationId xmlns:a16="http://schemas.microsoft.com/office/drawing/2014/main" id="{953814CD-B4C5-F50B-D146-982003FDAEC1}"/>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839788" y="2794134"/>
            <a:ext cx="4978402" cy="8549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839788" y="3763134"/>
            <a:ext cx="4978402" cy="89157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839788" y="4768708"/>
            <a:ext cx="4978402" cy="12754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0" name="Google Shape;420;p12"/>
          <p:cNvSpPr txBox="1">
            <a:spLocks noGrp="1" noRot="1" noMove="1" noResize="1" noEditPoints="1" noAdjustHandles="1" noChangeArrowheads="1" noChangeShapeType="1"/>
          </p:cNvSpPr>
          <p:nvPr>
            <p:ph type="title"/>
          </p:nvPr>
        </p:nvSpPr>
        <p:spPr>
          <a:xfrm>
            <a:off x="838201" y="87723"/>
            <a:ext cx="6358128" cy="1325563"/>
          </a:xfrm>
          <a:prstGeom prst="rect">
            <a:avLst/>
          </a:prstGeom>
          <a:noFill/>
          <a:ln>
            <a:noFill/>
          </a:ln>
        </p:spPr>
        <p:txBody>
          <a:bodyPr spcFirstLastPara="1" wrap="square" lIns="0" tIns="0" rIns="0" bIns="0" anchor="ctr" anchorCtr="0">
            <a:normAutofit fontScale="90000"/>
          </a:bodyPr>
          <a:lstStyle/>
          <a:p>
            <a:pPr marL="0" lvl="0" indent="0" algn="l" rtl="0">
              <a:lnSpc>
                <a:spcPct val="125000"/>
              </a:lnSpc>
              <a:spcBef>
                <a:spcPct val="0"/>
              </a:spcBef>
              <a:spcAft>
                <a:spcPct val="0"/>
              </a:spcAft>
              <a:buClr>
                <a:schemeClr val="lt1"/>
              </a:buClr>
              <a:buSzPts val="3600"/>
              <a:buFont typeface="Public Sans"/>
              <a:buNone/>
            </a:pPr>
            <a:r>
              <a:rPr lang="ne" sz="3600" b="0" i="0" u="none" strike="noStrike" dirty="0">
                <a:solidFill>
                  <a:srgbClr val="FFFFFF"/>
                </a:solidFill>
                <a:latin typeface="Arial Unicode MS"/>
                <a:ea typeface="Arial Unicode MS"/>
              </a:rPr>
              <a:t>यदि तपाईंको बच्चाले Vaping (भेपिङ) गरिरहेको </a:t>
            </a:r>
            <a:r>
              <a:rPr lang="ne" sz="3600" b="0" i="0" u="sng" strike="noStrike" dirty="0">
                <a:solidFill>
                  <a:srgbClr val="FFFFFF"/>
                </a:solidFill>
                <a:latin typeface="Arial Unicode MS"/>
                <a:ea typeface="Arial Unicode MS"/>
              </a:rPr>
              <a:t>छैन</a:t>
            </a:r>
            <a:r>
              <a:rPr lang="ne" sz="3600" b="0" i="0" u="none" strike="noStrike" dirty="0">
                <a:solidFill>
                  <a:srgbClr val="FFFFFF"/>
                </a:solidFill>
                <a:latin typeface="Arial Unicode MS"/>
                <a:ea typeface="Arial Unicode MS"/>
              </a:rPr>
              <a:t> भने</a:t>
            </a:r>
            <a:endParaRPr dirty="0"/>
          </a:p>
        </p:txBody>
      </p:sp>
      <p:sp>
        <p:nvSpPr>
          <p:cNvPr id="421" name="Google Shape;421;p12"/>
          <p:cNvSpPr>
            <a:spLocks noGrp="1" noRot="1" noMove="1" noResize="1" noEditPoints="1" noAdjustHandles="1" noChangeArrowheads="1" noChangeShapeType="1"/>
          </p:cNvSpPr>
          <p:nvPr/>
        </p:nvSpPr>
        <p:spPr>
          <a:xfrm>
            <a:off x="839788" y="1779415"/>
            <a:ext cx="4978402" cy="90071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836612" y="1797704"/>
            <a:ext cx="4848571"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25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Vaping (भेपिङ) नगर्ने उनीहरूको निर्णयलाई समर्थन गर्नुहोस्</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साथीहरूको दबाब व्यवस्थापन गर्ने </a:t>
            </a:r>
            <a:br>
              <a:rPr lang="en-PH" sz="2000" b="0" i="0" u="none" strike="noStrike" dirty="0">
                <a:latin typeface="Arial Unicode MS"/>
                <a:ea typeface="Arial Unicode MS"/>
              </a:rPr>
            </a:br>
            <a:r>
              <a:rPr lang="ne" sz="2000" b="0" i="0" u="none" strike="noStrike" dirty="0">
                <a:latin typeface="Arial Unicode MS"/>
                <a:ea typeface="Arial Unicode MS"/>
              </a:rPr>
              <a:t>बारेमा कुरा गर्नुहोस् </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उनीहरूलाई "नाई" भन्ने अभ्यास </a:t>
            </a:r>
            <a:br>
              <a:rPr lang="en-PH" sz="2000" b="0" i="0" u="none" strike="noStrike" dirty="0">
                <a:latin typeface="Arial Unicode MS"/>
                <a:ea typeface="Arial Unicode MS"/>
              </a:rPr>
            </a:br>
            <a:r>
              <a:rPr lang="ne" sz="2000" b="0" i="0" u="none" strike="noStrike" dirty="0">
                <a:latin typeface="Arial Unicode MS"/>
                <a:ea typeface="Arial Unicode MS"/>
              </a:rPr>
              <a:t>गराउन मद्दत गर्नुहोस्</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उनीहरू तपाईंसँग जुनसुकै </a:t>
            </a:r>
            <a:br>
              <a:rPr lang="en-PH" sz="2000" b="0" i="0" u="none" strike="noStrike" dirty="0">
                <a:latin typeface="Arial Unicode MS"/>
                <a:ea typeface="Arial Unicode MS"/>
              </a:rPr>
            </a:br>
            <a:r>
              <a:rPr lang="ne" sz="2000" b="0" i="0" u="none" strike="noStrike" dirty="0">
                <a:latin typeface="Arial Unicode MS"/>
                <a:ea typeface="Arial Unicode MS"/>
              </a:rPr>
              <a:t>बेला कुराकानी गर्न सक्ने </a:t>
            </a:r>
            <a:br>
              <a:rPr lang="en-PH" sz="2000" b="0" i="0" u="none" strike="noStrike" dirty="0">
                <a:latin typeface="Arial Unicode MS"/>
                <a:ea typeface="Arial Unicode MS"/>
              </a:rPr>
            </a:br>
            <a:r>
              <a:rPr lang="ne" sz="2000" b="0" i="0" u="none" strike="noStrike" dirty="0">
                <a:latin typeface="Arial Unicode MS"/>
                <a:ea typeface="Arial Unicode MS"/>
              </a:rPr>
              <a:t>कुरा बताउनुहोस्</a:t>
            </a:r>
            <a:endParaRPr dirty="0"/>
          </a:p>
          <a:p>
            <a:pPr marL="0" lvl="0" indent="0" algn="l" rtl="0">
              <a:lnSpc>
                <a:spcPct val="125000"/>
              </a:lnSpc>
              <a:spcBef>
                <a:spcPts val="1200"/>
              </a:spcBef>
              <a:spcAft>
                <a:spcPct val="0"/>
              </a:spcAft>
              <a:buClr>
                <a:schemeClr val="dk1"/>
              </a:buClr>
              <a:buSzPts val="2000"/>
              <a:buNone/>
            </a:pPr>
            <a:endParaRPr dirty="0"/>
          </a:p>
          <a:p>
            <a:pPr marL="342900" lvl="0" indent="-215900" algn="l" rtl="0">
              <a:lnSpc>
                <a:spcPct val="125000"/>
              </a:lnSpc>
              <a:spcBef>
                <a:spcPts val="1200"/>
              </a:spcBef>
              <a:spcAft>
                <a:spcPct val="0"/>
              </a:spcAft>
              <a:buClr>
                <a:schemeClr val="dk1"/>
              </a:buClr>
              <a:buSzPts val="2000"/>
              <a:buFont typeface="Arial"/>
              <a:buNone/>
            </a:pPr>
            <a:endParaRPr dirty="0"/>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55312" y="1908520"/>
            <a:ext cx="8670952" cy="5075397"/>
          </a:xfrm>
          <a:prstGeom prst="rect">
            <a:avLst/>
          </a:prstGeom>
          <a:noFill/>
          <a:ln>
            <a:noFill/>
          </a:ln>
        </p:spPr>
      </p:pic>
      <p:sp>
        <p:nvSpPr>
          <p:cNvPr id="2" name="Rectangle 1">
            <a:extLst>
              <a:ext uri="{FF2B5EF4-FFF2-40B4-BE49-F238E27FC236}">
                <a16:creationId xmlns:a16="http://schemas.microsoft.com/office/drawing/2014/main" id="{1FA891BB-1A4C-A56F-764C-2177CFFE57E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839788" y="3082250"/>
            <a:ext cx="5256212" cy="88424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839788" y="4149049"/>
            <a:ext cx="5256212" cy="92631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839788" y="5236977"/>
            <a:ext cx="5256212" cy="46142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839788" y="2008016"/>
            <a:ext cx="5256212" cy="8916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निकोटिन र लत</a:t>
            </a:r>
            <a:endParaRPr/>
          </a:p>
        </p:txBody>
      </p:sp>
      <p:sp>
        <p:nvSpPr>
          <p:cNvPr id="434" name="Google Shape;434;p13"/>
          <p:cNvSpPr txBox="1">
            <a:spLocks noGrp="1" noRot="1" noMove="1" noResize="1" noEditPoints="1" noAdjustHandles="1" noChangeArrowheads="1" noChangeShapeType="1"/>
          </p:cNvSpPr>
          <p:nvPr>
            <p:ph type="body" idx="4294967295"/>
          </p:nvPr>
        </p:nvSpPr>
        <p:spPr>
          <a:xfrm>
            <a:off x="836613" y="2035448"/>
            <a:ext cx="4499747"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25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निकोटिन लत लाग्ने पदार्थ हो र यसले तपाईंको मस्तिष्कलाई असर गर्छ</a:t>
            </a:r>
            <a:endParaRPr dirty="0"/>
          </a:p>
          <a:p>
            <a:pPr marL="342900" lvl="0" indent="-342900" algn="l" rtl="0">
              <a:lnSpc>
                <a:spcPct val="125000"/>
              </a:lnSpc>
              <a:spcBef>
                <a:spcPts val="2400"/>
              </a:spcBef>
              <a:spcAft>
                <a:spcPct val="0"/>
              </a:spcAft>
              <a:buClr>
                <a:schemeClr val="dk1"/>
              </a:buClr>
              <a:buSzPts val="2000"/>
              <a:buFont typeface="Arial"/>
              <a:buChar char="•"/>
            </a:pPr>
            <a:r>
              <a:rPr lang="ne" sz="2000" b="0" i="0" u="none" strike="noStrike" dirty="0">
                <a:latin typeface="Arial Unicode MS"/>
                <a:ea typeface="Arial Unicode MS"/>
              </a:rPr>
              <a:t>यसले Vape (भेप) छुटाउन गाह्रो बनाउन सक्छ</a:t>
            </a:r>
            <a:endParaRPr dirty="0"/>
          </a:p>
          <a:p>
            <a:pPr marL="342900" lvl="0" indent="-342900" algn="l" rtl="0">
              <a:lnSpc>
                <a:spcPct val="125000"/>
              </a:lnSpc>
              <a:spcBef>
                <a:spcPts val="2400"/>
              </a:spcBef>
              <a:spcAft>
                <a:spcPct val="0"/>
              </a:spcAft>
              <a:buClr>
                <a:schemeClr val="dk1"/>
              </a:buClr>
              <a:buSzPts val="2000"/>
              <a:buFont typeface="Arial"/>
              <a:buChar char="•"/>
            </a:pPr>
            <a:r>
              <a:rPr lang="ne" sz="2000" b="0" i="0" u="none" strike="noStrike" dirty="0">
                <a:latin typeface="Arial Unicode MS"/>
                <a:ea typeface="Arial Unicode MS"/>
              </a:rPr>
              <a:t>युवाहरुको मस्तिष्क विकासको क्रम अघि बढिरहेको हुन्छ</a:t>
            </a:r>
            <a:endParaRPr dirty="0"/>
          </a:p>
          <a:p>
            <a:pPr marL="342900" lvl="0" indent="-342900" algn="l" rtl="0">
              <a:lnSpc>
                <a:spcPct val="125000"/>
              </a:lnSpc>
              <a:spcBef>
                <a:spcPts val="2400"/>
              </a:spcBef>
              <a:spcAft>
                <a:spcPct val="0"/>
              </a:spcAft>
              <a:buClr>
                <a:schemeClr val="dk1"/>
              </a:buClr>
              <a:buSzPts val="2000"/>
              <a:buFont typeface="Arial"/>
              <a:buChar char="•"/>
            </a:pPr>
            <a:r>
              <a:rPr lang="ne" sz="2000" b="0" i="0" u="none" strike="noStrike" dirty="0">
                <a:latin typeface="Arial Unicode MS"/>
                <a:ea typeface="Arial Unicode MS"/>
              </a:rPr>
              <a:t>छिटो लत लाग्न सक्छ </a:t>
            </a:r>
            <a:endParaRPr dirty="0"/>
          </a:p>
          <a:p>
            <a:pPr marL="0" lvl="0" indent="0" algn="l" rtl="0">
              <a:lnSpc>
                <a:spcPct val="125000"/>
              </a:lnSpc>
              <a:spcBef>
                <a:spcPts val="1800"/>
              </a:spcBef>
              <a:spcAft>
                <a:spcPct val="0"/>
              </a:spcAft>
              <a:buClr>
                <a:schemeClr val="dk1"/>
              </a:buClr>
              <a:buSzPts val="2000"/>
              <a:buNone/>
            </a:pPr>
            <a:endParaRPr dirty="0"/>
          </a:p>
        </p:txBody>
      </p:sp>
      <p:pic>
        <p:nvPicPr>
          <p:cNvPr id="435" name="Google Shape;435;p13"/>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58730" y="956930"/>
            <a:ext cx="10693180" cy="6613452"/>
          </a:xfrm>
          <a:prstGeom prst="rect">
            <a:avLst/>
          </a:prstGeom>
          <a:noFill/>
          <a:ln>
            <a:noFill/>
          </a:ln>
        </p:spPr>
      </p:pic>
      <p:sp>
        <p:nvSpPr>
          <p:cNvPr id="436" name="Google Shape;436;p13"/>
          <p:cNvSpPr txBox="1">
            <a:spLocks noGrp="1" noRot="1" noMove="1" noResize="1" noEditPoints="1" noAdjustHandles="1" noChangeArrowheads="1" noChangeShapeType="1"/>
          </p:cNvSpPr>
          <p:nvPr/>
        </p:nvSpPr>
        <p:spPr>
          <a:xfrm>
            <a:off x="10086229" y="1738539"/>
            <a:ext cx="1896221" cy="1077218"/>
          </a:xfrm>
          <a:prstGeom prst="rect">
            <a:avLst/>
          </a:prstGeom>
          <a:noFill/>
          <a:ln>
            <a:noFill/>
          </a:ln>
        </p:spPr>
        <p:txBody>
          <a:bodyPr spcFirstLastPara="1" wrap="square" lIns="0" tIns="0" rIns="0" bIns="0" anchor="t" anchorCtr="0">
            <a:spAutoFit/>
          </a:bodyPr>
          <a:lstStyle/>
          <a:p>
            <a:pPr marL="0" marR="0" lvl="0" indent="0" algn="l" rtl="0">
              <a:lnSpc>
                <a:spcPct val="125000"/>
              </a:lnSpc>
              <a:spcBef>
                <a:spcPct val="0"/>
              </a:spcBef>
              <a:spcAft>
                <a:spcPct val="0"/>
              </a:spcAft>
              <a:buNone/>
            </a:pPr>
            <a:r>
              <a:rPr lang="ne" sz="1400" b="0" i="0" u="none" strike="noStrike" cap="none" dirty="0">
                <a:solidFill>
                  <a:srgbClr val="441170"/>
                </a:solidFill>
                <a:latin typeface="Arial Unicode MS"/>
                <a:ea typeface="Arial Unicode MS"/>
                <a:cs typeface="Public Sans Light"/>
                <a:sym typeface="Public Sans Light"/>
              </a:rPr>
              <a:t>निकोटिनले मस्तिष्कलाई डोपामाइन उत्सर्जन गर्न सघाउँछ, जुन 'आनन्द महसुस गराउने' रसायन हो</a:t>
            </a:r>
            <a:endParaRPr sz="1400" dirty="0">
              <a:solidFill>
                <a:schemeClr val="dk2"/>
              </a:solidFill>
              <a:latin typeface="Public Sans Light"/>
              <a:ea typeface="Public Sans Light"/>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a:off x="10887740" y="4988599"/>
            <a:ext cx="1094710" cy="1615827"/>
          </a:xfrm>
          <a:prstGeom prst="rect">
            <a:avLst/>
          </a:prstGeom>
          <a:noFill/>
          <a:ln>
            <a:noFill/>
          </a:ln>
        </p:spPr>
        <p:txBody>
          <a:bodyPr spcFirstLastPara="1" wrap="square" lIns="0" tIns="0" rIns="0" bIns="0" anchor="t" anchorCtr="0">
            <a:spAutoFit/>
          </a:bodyPr>
          <a:lstStyle/>
          <a:p>
            <a:pPr marL="0" marR="0" lvl="0" indent="0" algn="l" rtl="0">
              <a:lnSpc>
                <a:spcPct val="125000"/>
              </a:lnSpc>
              <a:spcBef>
                <a:spcPct val="0"/>
              </a:spcBef>
              <a:spcAft>
                <a:spcPct val="0"/>
              </a:spcAft>
              <a:buNone/>
            </a:pPr>
            <a:r>
              <a:rPr lang="ne" sz="1400" b="0" i="0" u="none" strike="noStrike" dirty="0">
                <a:solidFill>
                  <a:srgbClr val="441170"/>
                </a:solidFill>
                <a:latin typeface="Arial Unicode MS"/>
                <a:ea typeface="Arial Unicode MS"/>
                <a:cs typeface="Public Sans Light"/>
                <a:sym typeface="Public Sans Light"/>
              </a:rPr>
              <a:t>डोपामाइनको मात्रा घट्छ, जसले गर्दा तलतल </a:t>
            </a:r>
            <a:br>
              <a:rPr lang="en-PH" sz="1400" b="0" i="0" u="none" strike="noStrike" dirty="0">
                <a:solidFill>
                  <a:srgbClr val="441170"/>
                </a:solidFill>
                <a:latin typeface="Arial Unicode MS"/>
                <a:ea typeface="Arial Unicode MS"/>
                <a:cs typeface="Public Sans Light"/>
                <a:sym typeface="Public Sans Light"/>
              </a:rPr>
            </a:br>
            <a:r>
              <a:rPr lang="ne" sz="1400" b="0" i="0" u="none" strike="noStrike" dirty="0">
                <a:solidFill>
                  <a:srgbClr val="441170"/>
                </a:solidFill>
                <a:latin typeface="Arial Unicode MS"/>
                <a:ea typeface="Arial Unicode MS"/>
                <a:cs typeface="Public Sans Light"/>
                <a:sym typeface="Public Sans Light"/>
              </a:rPr>
              <a:t>लाग्न सक्छ</a:t>
            </a:r>
            <a:endParaRPr dirty="0"/>
          </a:p>
          <a:p>
            <a:pPr marL="0" marR="0" lvl="0" indent="0" algn="l" rtl="0">
              <a:lnSpc>
                <a:spcPct val="125000"/>
              </a:lnSpc>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a:off x="5294313" y="5947886"/>
            <a:ext cx="2446639" cy="1077218"/>
          </a:xfrm>
          <a:prstGeom prst="rect">
            <a:avLst/>
          </a:prstGeom>
          <a:noFill/>
          <a:ln>
            <a:noFill/>
          </a:ln>
        </p:spPr>
        <p:txBody>
          <a:bodyPr spcFirstLastPara="1" wrap="square" lIns="0" tIns="0" rIns="0" bIns="0" anchor="t" anchorCtr="0">
            <a:spAutoFit/>
          </a:bodyPr>
          <a:lstStyle/>
          <a:p>
            <a:pPr marL="0" marR="0" lvl="0" indent="0" algn="r" rtl="0">
              <a:lnSpc>
                <a:spcPct val="125000"/>
              </a:lnSpc>
              <a:spcBef>
                <a:spcPct val="0"/>
              </a:spcBef>
              <a:spcAft>
                <a:spcPct val="0"/>
              </a:spcAft>
              <a:buNone/>
            </a:pPr>
            <a:r>
              <a:rPr lang="ne" sz="1400" b="0" i="0" u="none" strike="noStrike" dirty="0">
                <a:solidFill>
                  <a:srgbClr val="441170"/>
                </a:solidFill>
                <a:latin typeface="Arial Unicode MS"/>
                <a:ea typeface="Arial Unicode MS"/>
                <a:cs typeface="Public Sans Light"/>
                <a:sym typeface="Public Sans Light"/>
              </a:rPr>
              <a:t>तलतलले गर्दा थप निकोटिनको मात्राका लागि धुम्रपान वा Vape (भेप) गर्ने इच्छा बढाउँछ</a:t>
            </a:r>
            <a:endParaRPr dirty="0"/>
          </a:p>
          <a:p>
            <a:pPr marL="0" marR="0" lvl="0" indent="0" algn="r" rtl="0">
              <a:lnSpc>
                <a:spcPct val="125000"/>
              </a:lnSpc>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a:off x="6058633" y="2068801"/>
            <a:ext cx="1494692" cy="1077218"/>
          </a:xfrm>
          <a:prstGeom prst="rect">
            <a:avLst/>
          </a:prstGeom>
          <a:noFill/>
          <a:ln>
            <a:noFill/>
          </a:ln>
        </p:spPr>
        <p:txBody>
          <a:bodyPr spcFirstLastPara="1" wrap="square" lIns="0" tIns="0" rIns="0" bIns="0" anchor="t" anchorCtr="0">
            <a:spAutoFit/>
          </a:bodyPr>
          <a:lstStyle/>
          <a:p>
            <a:pPr marL="0" marR="0" lvl="0" indent="0" algn="r" rtl="0">
              <a:lnSpc>
                <a:spcPct val="125000"/>
              </a:lnSpc>
              <a:spcBef>
                <a:spcPct val="0"/>
              </a:spcBef>
              <a:spcAft>
                <a:spcPct val="0"/>
              </a:spcAft>
              <a:buNone/>
            </a:pPr>
            <a:r>
              <a:rPr lang="ne" sz="1400" b="0" i="0" u="none" strike="noStrike" dirty="0">
                <a:solidFill>
                  <a:srgbClr val="441170"/>
                </a:solidFill>
                <a:latin typeface="Arial Unicode MS"/>
                <a:ea typeface="Arial Unicode MS"/>
                <a:cs typeface="Public Sans Light"/>
                <a:sym typeface="Public Sans Light"/>
              </a:rPr>
              <a:t>धूम्रपान वा Vaping (भेपिङ) मार्फत निकोटिन मस्तिष्क सम्म पुग्छ</a:t>
            </a:r>
            <a:endParaRPr dirty="0"/>
          </a:p>
        </p:txBody>
      </p:sp>
      <p:sp>
        <p:nvSpPr>
          <p:cNvPr id="3" name="TextBox 2">
            <a:extLst>
              <a:ext uri="{FF2B5EF4-FFF2-40B4-BE49-F238E27FC236}">
                <a16:creationId xmlns:a16="http://schemas.microsoft.com/office/drawing/2014/main" id="{F0A51AC0-B7CD-6F28-9A41-00F732EE3FB8}"/>
              </a:ext>
            </a:extLst>
          </p:cNvPr>
          <p:cNvSpPr txBox="1">
            <a:spLocks noGrp="1" noRot="1" noMove="1" noResize="1" noEditPoints="1" noAdjustHandles="1" noChangeArrowheads="1" noChangeShapeType="1"/>
          </p:cNvSpPr>
          <p:nvPr/>
        </p:nvSpPr>
        <p:spPr>
          <a:xfrm>
            <a:off x="7819692" y="3292731"/>
            <a:ext cx="2559353" cy="2123658"/>
          </a:xfrm>
          <a:prstGeom prst="rect">
            <a:avLst/>
          </a:prstGeom>
          <a:solidFill>
            <a:srgbClr val="F5F2FE"/>
          </a:solidFill>
        </p:spPr>
        <p:txBody>
          <a:bodyPr wrap="square" rtlCol="0">
            <a:spAutoFit/>
          </a:bodyPr>
          <a:lstStyle/>
          <a:p>
            <a:pPr algn="ctr"/>
            <a:r>
              <a:rPr lang="hi-IN" altLang="zh-CN" sz="4400" dirty="0">
                <a:solidFill>
                  <a:srgbClr val="3C247D"/>
                </a:solidFill>
                <a:latin typeface="Public Sans Medium" pitchFamily="2" charset="0"/>
                <a:ea typeface="Noto Sans SC Medium" panose="020B0200000000000000" pitchFamily="34" charset="-128"/>
              </a:rPr>
              <a:t>निकोटिन निर्भरता चक्र</a:t>
            </a:r>
            <a:endParaRPr lang="en-PH" sz="4400" dirty="0">
              <a:solidFill>
                <a:srgbClr val="3C247D"/>
              </a:solidFill>
              <a:latin typeface="Public Sans Medium" pitchFamily="2" charset="0"/>
              <a:ea typeface="Noto Sans SC Medium" panose="020B0200000000000000" pitchFamily="34" charset="-128"/>
            </a:endParaRPr>
          </a:p>
        </p:txBody>
      </p:sp>
      <p:sp>
        <p:nvSpPr>
          <p:cNvPr id="2" name="Rectangle 1">
            <a:extLst>
              <a:ext uri="{FF2B5EF4-FFF2-40B4-BE49-F238E27FC236}">
                <a16:creationId xmlns:a16="http://schemas.microsoft.com/office/drawing/2014/main" id="{1C9107EF-4FBB-FD06-EA4C-FBC7C75AA93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3" name="Rectangle 2">
            <a:extLst>
              <a:ext uri="{FF2B5EF4-FFF2-40B4-BE49-F238E27FC236}">
                <a16:creationId xmlns:a16="http://schemas.microsoft.com/office/drawing/2014/main" id="{A739BA77-1DBD-C70C-7552-159A5952924C}"/>
              </a:ext>
            </a:extLst>
          </p:cNvPr>
          <p:cNvSpPr>
            <a:spLocks noGrp="1" noRot="1" noMove="1" noResize="1" noEditPoints="1" noAdjustHandles="1" noChangeArrowheads="1" noChangeShapeType="1"/>
          </p:cNvSpPr>
          <p:nvPr/>
        </p:nvSpPr>
        <p:spPr>
          <a:xfrm>
            <a:off x="6722533" y="5434380"/>
            <a:ext cx="3304870" cy="1259028"/>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PH"/>
          </a:p>
        </p:txBody>
      </p:sp>
      <p:sp>
        <p:nvSpPr>
          <p:cNvPr id="445" name="Google Shape;445;p14"/>
          <p:cNvSpPr>
            <a:spLocks noGrp="1" noRot="1" noMove="1" noResize="1" noEditPoints="1" noAdjustHandles="1" noChangeArrowheads="1" noChangeShapeType="1"/>
          </p:cNvSpPr>
          <p:nvPr/>
        </p:nvSpPr>
        <p:spPr>
          <a:xfrm>
            <a:off x="839788" y="2422533"/>
            <a:ext cx="5713412" cy="4935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839789" y="3052494"/>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839789" y="3645291"/>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निकोटिन र तलतल</a:t>
            </a:r>
            <a:endParaRPr/>
          </a:p>
        </p:txBody>
      </p:sp>
      <p:sp>
        <p:nvSpPr>
          <p:cNvPr id="449" name="Google Shape;449;p14"/>
          <p:cNvSpPr>
            <a:spLocks noGrp="1" noRot="1" noMove="1" noResize="1" noEditPoints="1" noAdjustHandles="1" noChangeArrowheads="1" noChangeShapeType="1"/>
          </p:cNvSpPr>
          <p:nvPr/>
        </p:nvSpPr>
        <p:spPr>
          <a:xfrm>
            <a:off x="839788" y="1788560"/>
            <a:ext cx="5713412" cy="54316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839788" y="1864037"/>
            <a:ext cx="5882745" cy="263447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ne" sz="2000" b="0" i="0" u="none" strike="noStrike" spc="-20" dirty="0">
                <a:latin typeface="Arial Unicode MS"/>
                <a:ea typeface="Arial Unicode MS"/>
              </a:rPr>
              <a:t>शरीरले अभ्यस्त भएको निकोटिन नपाउँदा छट्पटी हुन्छ</a:t>
            </a:r>
            <a:endParaRPr spc="-20" dirty="0"/>
          </a:p>
          <a:p>
            <a:pPr marL="342900" lvl="0" indent="-342900" algn="l" rtl="0">
              <a:lnSpc>
                <a:spcPct val="100000"/>
              </a:lnSpc>
              <a:spcBef>
                <a:spcPts val="2400"/>
              </a:spcBef>
              <a:spcAft>
                <a:spcPct val="0"/>
              </a:spcAft>
              <a:buClr>
                <a:schemeClr val="dk1"/>
              </a:buClr>
              <a:buSzPts val="2000"/>
              <a:buFont typeface="Arial"/>
              <a:buChar char="•"/>
            </a:pPr>
            <a:r>
              <a:rPr lang="ne" sz="2000" b="0" i="0" u="none" strike="noStrike" dirty="0">
                <a:latin typeface="Arial Unicode MS"/>
                <a:ea typeface="Arial Unicode MS"/>
              </a:rPr>
              <a:t>तलतलले मुड परिवर्तन गराउँछ</a:t>
            </a:r>
            <a:endParaRPr dirty="0"/>
          </a:p>
          <a:p>
            <a:pPr marL="342900" lvl="0" indent="-342900" algn="l" rtl="0">
              <a:lnSpc>
                <a:spcPct val="100000"/>
              </a:lnSpc>
              <a:spcBef>
                <a:spcPts val="2400"/>
              </a:spcBef>
              <a:spcAft>
                <a:spcPct val="0"/>
              </a:spcAft>
              <a:buClr>
                <a:schemeClr val="dk1"/>
              </a:buClr>
              <a:buSzPts val="2000"/>
              <a:buFont typeface="Arial"/>
              <a:buChar char="•"/>
            </a:pPr>
            <a:r>
              <a:rPr lang="ne" sz="2000" b="0" i="0" u="none" strike="noStrike" dirty="0">
                <a:latin typeface="Arial Unicode MS"/>
                <a:ea typeface="Arial Unicode MS"/>
              </a:rPr>
              <a:t>१-२ हप्तामा लक्षणहरूमा सुधार हुन्छ</a:t>
            </a:r>
            <a:endParaRPr dirty="0"/>
          </a:p>
          <a:p>
            <a:pPr marL="342900" lvl="0" indent="-342900" algn="l" rtl="0">
              <a:lnSpc>
                <a:spcPct val="100000"/>
              </a:lnSpc>
              <a:spcBef>
                <a:spcPts val="2400"/>
              </a:spcBef>
              <a:spcAft>
                <a:spcPct val="0"/>
              </a:spcAft>
              <a:buClr>
                <a:schemeClr val="dk1"/>
              </a:buClr>
              <a:buSzPts val="2000"/>
              <a:buFont typeface="Arial"/>
              <a:buChar char="•"/>
            </a:pPr>
            <a:r>
              <a:rPr lang="ne" sz="2000" b="0" i="0" u="none" strike="noStrike" dirty="0">
                <a:latin typeface="Arial Unicode MS"/>
                <a:ea typeface="Arial Unicode MS"/>
              </a:rPr>
              <a:t>तलतल लामो समयसम्म रहन सक्छ</a:t>
            </a:r>
            <a:endParaRPr dirty="0"/>
          </a:p>
        </p:txBody>
      </p:sp>
      <p:sp>
        <p:nvSpPr>
          <p:cNvPr id="451" name="Google Shape;451;p14"/>
          <p:cNvSpPr>
            <a:spLocks noGrp="1" noRot="1" noMove="1" noResize="1" noEditPoints="1" noAdjustHandles="1" noChangeArrowheads="1" noChangeShapeType="1"/>
          </p:cNvSpPr>
          <p:nvPr/>
        </p:nvSpPr>
        <p:spPr>
          <a:xfrm>
            <a:off x="6722534" y="1798884"/>
            <a:ext cx="3304870" cy="363912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lnSpc>
                <a:spcPct val="114000"/>
              </a:lnSpc>
              <a:spcBef>
                <a:spcPct val="0"/>
              </a:spcBef>
              <a:spcAft>
                <a:spcPct val="0"/>
              </a:spcAft>
              <a:buNone/>
            </a:pPr>
            <a:endParaRPr lang="en-PH" sz="2000" b="1" i="0" u="none" strike="noStrike" dirty="0">
              <a:solidFill>
                <a:srgbClr val="441170"/>
              </a:solidFill>
              <a:latin typeface="Arial Unicode MS"/>
              <a:ea typeface="Arial Unicode MS"/>
              <a:cs typeface="Public Sans Light"/>
              <a:sym typeface="Public Sans Light"/>
            </a:endParaRPr>
          </a:p>
          <a:p>
            <a:pPr marL="0" marR="0" lvl="0" indent="0" algn="l" rtl="0">
              <a:lnSpc>
                <a:spcPct val="114000"/>
              </a:lnSpc>
              <a:spcBef>
                <a:spcPct val="0"/>
              </a:spcBef>
              <a:spcAft>
                <a:spcPct val="0"/>
              </a:spcAft>
              <a:buNone/>
            </a:pPr>
            <a:endParaRPr lang="en-PH" sz="2000" b="1" dirty="0">
              <a:solidFill>
                <a:srgbClr val="441170"/>
              </a:solidFill>
              <a:latin typeface="Arial Unicode MS"/>
              <a:ea typeface="Arial Unicode MS"/>
              <a:cs typeface="Public Sans Light"/>
              <a:sym typeface="Public Sans Light"/>
            </a:endParaRPr>
          </a:p>
          <a:p>
            <a:pPr marL="0" marR="0" lvl="0" indent="0" algn="l" rtl="0">
              <a:lnSpc>
                <a:spcPct val="114000"/>
              </a:lnSpc>
              <a:spcBef>
                <a:spcPct val="0"/>
              </a:spcBef>
              <a:spcAft>
                <a:spcPct val="0"/>
              </a:spcAft>
              <a:buNone/>
            </a:pPr>
            <a:endParaRPr lang="en-PH" sz="2000" b="1" i="0" u="none" strike="noStrike" dirty="0">
              <a:solidFill>
                <a:srgbClr val="441170"/>
              </a:solidFill>
              <a:latin typeface="Arial Unicode MS"/>
              <a:ea typeface="Arial Unicode MS"/>
              <a:cs typeface="Public Sans Light"/>
              <a:sym typeface="Public Sans Light"/>
            </a:endParaRPr>
          </a:p>
          <a:p>
            <a:pPr marL="0" marR="0" lvl="0" indent="0" algn="l" rtl="0">
              <a:lnSpc>
                <a:spcPct val="114000"/>
              </a:lnSpc>
              <a:spcBef>
                <a:spcPct val="0"/>
              </a:spcBef>
              <a:spcAft>
                <a:spcPct val="0"/>
              </a:spcAft>
              <a:buNone/>
            </a:pPr>
            <a:endParaRPr lang="en-PH" sz="1200" b="1" dirty="0">
              <a:solidFill>
                <a:srgbClr val="441170"/>
              </a:solidFill>
              <a:latin typeface="Arial Unicode MS"/>
              <a:ea typeface="Arial Unicode MS"/>
              <a:cs typeface="Public Sans Light"/>
              <a:sym typeface="Public Sans Light"/>
            </a:endParaRPr>
          </a:p>
          <a:p>
            <a:pPr marL="0" marR="0" lvl="0" indent="0" algn="l" rtl="0">
              <a:lnSpc>
                <a:spcPct val="114000"/>
              </a:lnSpc>
              <a:spcBef>
                <a:spcPct val="0"/>
              </a:spcBef>
              <a:spcAft>
                <a:spcPct val="0"/>
              </a:spcAft>
              <a:buNone/>
            </a:pPr>
            <a:r>
              <a:rPr lang="ne" sz="2000" b="1" i="0" u="none" strike="noStrike" dirty="0">
                <a:solidFill>
                  <a:srgbClr val="441170"/>
                </a:solidFill>
                <a:latin typeface="Arial Unicode MS"/>
                <a:ea typeface="Arial Unicode MS"/>
                <a:cs typeface="Public Sans Light"/>
                <a:sym typeface="Public Sans Light"/>
              </a:rPr>
              <a:t>यदि तपाईं धुम्रपान वा Vap (भेप) गर्नुहुन्छ भने:</a:t>
            </a:r>
            <a:endParaRPr dirty="0"/>
          </a:p>
          <a:p>
            <a:pPr lvl="0">
              <a:lnSpc>
                <a:spcPct val="114000"/>
              </a:lnSpc>
              <a:spcBef>
                <a:spcPts val="1200"/>
              </a:spcBef>
            </a:pPr>
            <a:r>
              <a:rPr lang="ne" sz="2000" b="0" i="0" u="none" strike="noStrike" dirty="0">
                <a:solidFill>
                  <a:srgbClr val="441170"/>
                </a:solidFill>
                <a:latin typeface="Arial Unicode MS"/>
                <a:ea typeface="Arial Unicode MS"/>
                <a:cs typeface="Public Sans Light"/>
                <a:sym typeface="Public Sans Light"/>
              </a:rPr>
              <a:t>इमानदार हुनाले तपाईंका किशोरकिशोरीलाई सहयोग </a:t>
            </a:r>
            <a:br>
              <a:rPr lang="en-PH" sz="2000" b="0" i="0" u="none" strike="noStrike" dirty="0">
                <a:solidFill>
                  <a:srgbClr val="441170"/>
                </a:solidFill>
                <a:latin typeface="Arial Unicode MS"/>
                <a:ea typeface="Arial Unicode MS"/>
                <a:cs typeface="Public Sans Light"/>
                <a:sym typeface="Public Sans Light"/>
              </a:rPr>
            </a:br>
            <a:r>
              <a:rPr lang="ne" sz="2000" b="0" i="0" u="none" strike="noStrike" dirty="0">
                <a:solidFill>
                  <a:srgbClr val="441170"/>
                </a:solidFill>
                <a:latin typeface="Arial Unicode MS"/>
                <a:ea typeface="Arial Unicode MS"/>
                <a:cs typeface="Public Sans Light"/>
                <a:sym typeface="Public Sans Light"/>
              </a:rPr>
              <a:t>पुग्न सक्छ। यसले तपाईंलाई </a:t>
            </a:r>
            <a:br>
              <a:rPr lang="en-PH" sz="2000" b="0" i="0" u="none" strike="noStrike" dirty="0">
                <a:solidFill>
                  <a:srgbClr val="441170"/>
                </a:solidFill>
                <a:latin typeface="Arial Unicode MS"/>
                <a:ea typeface="Arial Unicode MS"/>
                <a:cs typeface="Public Sans Light"/>
                <a:sym typeface="Public Sans Light"/>
              </a:rPr>
            </a:br>
            <a:r>
              <a:rPr lang="ne" sz="2000" b="0" i="0" u="none" strike="noStrike" dirty="0">
                <a:solidFill>
                  <a:srgbClr val="441170"/>
                </a:solidFill>
                <a:latin typeface="Arial Unicode MS"/>
                <a:ea typeface="Arial Unicode MS"/>
                <a:cs typeface="Public Sans Light"/>
                <a:sym typeface="Public Sans Light"/>
              </a:rPr>
              <a:t>यो छोड्न कति गाह्रो हुन्छ भन्ने कुरा देखाउँछ। स्वस्थ रहने प्रयास गर्नु राम्रो उदाहरण हो। आफैंप्रति </a:t>
            </a:r>
            <a:r>
              <a:rPr lang="ne" sz="2000" dirty="0">
                <a:solidFill>
                  <a:srgbClr val="441170"/>
                </a:solidFill>
                <a:latin typeface="Arial Unicode MS"/>
                <a:ea typeface="Arial Unicode MS"/>
                <a:cs typeface="Public Sans Light"/>
                <a:sym typeface="Public Sans Light"/>
              </a:rPr>
              <a:t>इमानदार</a:t>
            </a:r>
            <a:r>
              <a:rPr lang="ne" sz="2000" b="0" i="0" u="none" strike="noStrike" dirty="0">
                <a:solidFill>
                  <a:srgbClr val="441170"/>
                </a:solidFill>
                <a:latin typeface="Arial Unicode MS"/>
                <a:ea typeface="Arial Unicode MS"/>
                <a:cs typeface="Public Sans Light"/>
                <a:sym typeface="Public Sans Light"/>
              </a:rPr>
              <a:t> हुनुहोस्। परिवर्तन हुन समय लाग्छ। आफ्नै लागि </a:t>
            </a:r>
            <a:br>
              <a:rPr lang="en-PH" sz="2000" b="0" i="0" u="none" strike="noStrike" dirty="0">
                <a:solidFill>
                  <a:srgbClr val="441170"/>
                </a:solidFill>
                <a:latin typeface="Arial Unicode MS"/>
                <a:ea typeface="Arial Unicode MS"/>
                <a:cs typeface="Public Sans Light"/>
                <a:sym typeface="Public Sans Light"/>
              </a:rPr>
            </a:br>
            <a:r>
              <a:rPr lang="ne" sz="2000" b="0" i="0" u="none" strike="noStrike" dirty="0">
                <a:solidFill>
                  <a:srgbClr val="441170"/>
                </a:solidFill>
                <a:latin typeface="Arial Unicode MS"/>
                <a:ea typeface="Arial Unicode MS"/>
                <a:cs typeface="Public Sans Light"/>
                <a:sym typeface="Public Sans Light"/>
              </a:rPr>
              <a:t>मद्दत खोज्नले तपाईंका</a:t>
            </a:r>
            <a:r>
              <a:rPr lang="en-PH" sz="2000" b="0" i="0" u="none" strike="noStrike" dirty="0">
                <a:solidFill>
                  <a:srgbClr val="441170"/>
                </a:solidFill>
                <a:latin typeface="Arial Unicode MS"/>
                <a:ea typeface="Arial Unicode MS"/>
                <a:cs typeface="Public Sans Light"/>
                <a:sym typeface="Public Sans Light"/>
              </a:rPr>
              <a:t> </a:t>
            </a:r>
            <a:r>
              <a:rPr lang="ne" sz="2000" b="0" i="0" u="none" strike="noStrike" dirty="0">
                <a:solidFill>
                  <a:srgbClr val="441170"/>
                </a:solidFill>
                <a:latin typeface="Arial Unicode MS"/>
                <a:ea typeface="Arial Unicode MS"/>
                <a:cs typeface="Public Sans Light"/>
                <a:sym typeface="Public Sans Light"/>
              </a:rPr>
              <a:t>किशोरकिशोरीलाई पनि </a:t>
            </a:r>
            <a:br>
              <a:rPr lang="en-PH" sz="2000" b="0" i="0" u="none" strike="noStrike" dirty="0">
                <a:solidFill>
                  <a:srgbClr val="441170"/>
                </a:solidFill>
                <a:latin typeface="Arial Unicode MS"/>
                <a:ea typeface="Arial Unicode MS"/>
                <a:cs typeface="Public Sans Light"/>
                <a:sym typeface="Public Sans Light"/>
              </a:rPr>
            </a:br>
            <a:r>
              <a:rPr lang="ne" sz="2000" b="0" i="0" u="none" strike="noStrike" dirty="0">
                <a:solidFill>
                  <a:srgbClr val="441170"/>
                </a:solidFill>
                <a:latin typeface="Arial Unicode MS"/>
                <a:ea typeface="Arial Unicode MS"/>
                <a:cs typeface="Public Sans Light"/>
                <a:sym typeface="Public Sans Light"/>
              </a:rPr>
              <a:t>मद्दत पुग्न सक्छ</a:t>
            </a:r>
            <a:r>
              <a:rPr lang="ne" sz="1800" b="0" i="0" u="none" strike="noStrike" dirty="0">
                <a:solidFill>
                  <a:srgbClr val="441170"/>
                </a:solidFill>
                <a:latin typeface="Arial Unicode MS"/>
                <a:ea typeface="Arial Unicode MS"/>
                <a:cs typeface="Public Sans Light"/>
                <a:sym typeface="Public Sans Light"/>
              </a:rPr>
              <a:t>।</a:t>
            </a:r>
            <a:endParaRPr sz="1800" dirty="0">
              <a:solidFill>
                <a:schemeClr val="dk1"/>
              </a:solidFill>
              <a:latin typeface="Public Sans"/>
              <a:ea typeface="Public Sans"/>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a:off x="9476298" y="2247254"/>
            <a:ext cx="2632828" cy="4610746"/>
          </a:xfrm>
          <a:prstGeom prst="rect">
            <a:avLst/>
          </a:prstGeom>
          <a:noFill/>
          <a:ln>
            <a:noFill/>
          </a:ln>
        </p:spPr>
      </p:pic>
      <p:sp>
        <p:nvSpPr>
          <p:cNvPr id="2" name="Rectangle 1">
            <a:extLst>
              <a:ext uri="{FF2B5EF4-FFF2-40B4-BE49-F238E27FC236}">
                <a16:creationId xmlns:a16="http://schemas.microsoft.com/office/drawing/2014/main" id="{F7E10245-D5A1-D2F4-22C3-2B22763053A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3" name="Rectangle 2">
            <a:extLst>
              <a:ext uri="{FF2B5EF4-FFF2-40B4-BE49-F238E27FC236}">
                <a16:creationId xmlns:a16="http://schemas.microsoft.com/office/drawing/2014/main" id="{FA447902-17E9-A7A7-F935-75403B2A85A0}"/>
              </a:ext>
            </a:extLst>
          </p:cNvPr>
          <p:cNvSpPr>
            <a:spLocks noGrp="1" noRot="1" noMove="1" noResize="1" noEditPoints="1" noAdjustHandles="1" noChangeArrowheads="1" noChangeShapeType="1"/>
          </p:cNvSpPr>
          <p:nvPr/>
        </p:nvSpPr>
        <p:spPr>
          <a:xfrm>
            <a:off x="6401229" y="5428952"/>
            <a:ext cx="2774196" cy="871263"/>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PH"/>
          </a:p>
        </p:txBody>
      </p:sp>
      <p:sp>
        <p:nvSpPr>
          <p:cNvPr id="458" name="Google Shape;458;p15"/>
          <p:cNvSpPr>
            <a:spLocks noGrp="1" noRot="1" noMove="1" noResize="1" noEditPoints="1" noAdjustHandles="1" noChangeArrowheads="1" noChangeShapeType="1"/>
          </p:cNvSpPr>
          <p:nvPr/>
        </p:nvSpPr>
        <p:spPr>
          <a:xfrm>
            <a:off x="838200" y="5119504"/>
            <a:ext cx="5257800" cy="45769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838200" y="5648699"/>
            <a:ext cx="5257800" cy="45769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838200" y="4377682"/>
            <a:ext cx="5257800" cy="67947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839788" y="2311851"/>
            <a:ext cx="5257800" cy="73526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839788" y="1797704"/>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839788" y="3109463"/>
            <a:ext cx="5257800" cy="75204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fontScale="90000"/>
          </a:bodyPr>
          <a:lstStyle/>
          <a:p>
            <a:pPr lvl="0">
              <a:lnSpc>
                <a:spcPct val="125000"/>
              </a:lnSpc>
              <a:buClr>
                <a:schemeClr val="lt1"/>
              </a:buClr>
              <a:buSzPts val="3600"/>
            </a:pPr>
            <a:r>
              <a:rPr lang="ne" sz="3600" b="0" i="0" u="none" strike="noStrike" dirty="0">
                <a:solidFill>
                  <a:srgbClr val="FFFFFF"/>
                </a:solidFill>
                <a:latin typeface="Arial Unicode MS"/>
                <a:ea typeface="Arial Unicode MS"/>
              </a:rPr>
              <a:t>यदि </a:t>
            </a:r>
            <a:r>
              <a:rPr lang="ne" dirty="0">
                <a:solidFill>
                  <a:srgbClr val="FFFFFF"/>
                </a:solidFill>
                <a:latin typeface="Arial Unicode MS"/>
                <a:ea typeface="Arial Unicode MS"/>
              </a:rPr>
              <a:t>तपाईंको बच्चाले</a:t>
            </a:r>
            <a:r>
              <a:rPr lang="ne" sz="3600" b="0" i="0" u="none" strike="noStrike" dirty="0">
                <a:solidFill>
                  <a:srgbClr val="FFFFFF"/>
                </a:solidFill>
                <a:latin typeface="Arial Unicode MS"/>
                <a:ea typeface="Arial Unicode MS"/>
              </a:rPr>
              <a:t> Vaping (भेपिङ) </a:t>
            </a:r>
            <a:br>
              <a:rPr lang="en-US" sz="3600" b="0" i="0" u="none" strike="noStrike" dirty="0">
                <a:solidFill>
                  <a:srgbClr val="FFFFFF"/>
                </a:solidFill>
                <a:latin typeface="Arial Unicode MS"/>
                <a:ea typeface="Arial Unicode MS"/>
              </a:rPr>
            </a:br>
            <a:r>
              <a:rPr lang="ne" sz="3600" b="0" i="0" u="none" strike="noStrike" dirty="0">
                <a:solidFill>
                  <a:srgbClr val="FFFFFF"/>
                </a:solidFill>
                <a:latin typeface="Arial Unicode MS"/>
                <a:ea typeface="Arial Unicode MS"/>
              </a:rPr>
              <a:t>गरिरहेको </a:t>
            </a:r>
            <a:r>
              <a:rPr lang="ne" sz="3600" b="0" i="0" u="sng" strike="noStrike" dirty="0">
                <a:solidFill>
                  <a:srgbClr val="FFFFFF"/>
                </a:solidFill>
                <a:latin typeface="Arial Unicode MS"/>
                <a:ea typeface="Arial Unicode MS"/>
              </a:rPr>
              <a:t>छ</a:t>
            </a:r>
            <a:r>
              <a:rPr lang="ne" sz="3600" b="0" i="0" u="none" strike="noStrike" dirty="0">
                <a:solidFill>
                  <a:srgbClr val="FFFFFF"/>
                </a:solidFill>
                <a:latin typeface="Arial Unicode MS"/>
                <a:ea typeface="Arial Unicode MS"/>
              </a:rPr>
              <a:t> भने</a:t>
            </a:r>
            <a:endParaRPr dirty="0"/>
          </a:p>
        </p:txBody>
      </p:sp>
      <p:sp>
        <p:nvSpPr>
          <p:cNvPr id="465" name="Google Shape;465;p15"/>
          <p:cNvSpPr txBox="1">
            <a:spLocks noGrp="1" noRot="1" noMove="1" noResize="1" noEditPoints="1" noAdjustHandles="1" noChangeArrowheads="1" noChangeShapeType="1"/>
          </p:cNvSpPr>
          <p:nvPr>
            <p:ph type="body" idx="4294967295"/>
          </p:nvPr>
        </p:nvSpPr>
        <p:spPr>
          <a:xfrm>
            <a:off x="839789" y="1649159"/>
            <a:ext cx="4976813" cy="4351338"/>
          </a:xfrm>
          <a:prstGeom prst="rect">
            <a:avLst/>
          </a:prstGeom>
          <a:noFill/>
          <a:ln>
            <a:noFill/>
          </a:ln>
        </p:spPr>
        <p:txBody>
          <a:bodyPr spcFirstLastPara="1" wrap="square" lIns="108000" tIns="108000" rIns="108000" bIns="0" anchor="t" anchorCtr="0">
            <a:noAutofit/>
          </a:bodyPr>
          <a:lstStyle/>
          <a:p>
            <a:pPr marL="342900" lvl="0" indent="-342900" algn="l" rtl="0">
              <a:lnSpc>
                <a:spcPct val="114000"/>
              </a:lnSpc>
              <a:spcBef>
                <a:spcPts val="900"/>
              </a:spcBef>
              <a:spcAft>
                <a:spcPct val="0"/>
              </a:spcAft>
              <a:buClr>
                <a:schemeClr val="dk1"/>
              </a:buClr>
              <a:buSzPts val="2000"/>
              <a:buFont typeface="Arial"/>
              <a:buChar char="•"/>
            </a:pPr>
            <a:r>
              <a:rPr lang="ne" sz="2000" b="0" i="0" u="none" strike="noStrike" dirty="0">
                <a:latin typeface="Arial Unicode MS"/>
                <a:ea typeface="Arial Unicode MS"/>
              </a:rPr>
              <a:t>शान्त रहनुहोस् र सुन्नुहोस्</a:t>
            </a:r>
            <a:endParaRPr dirty="0"/>
          </a:p>
          <a:p>
            <a:pPr marL="342900" lvl="0" indent="-342900" algn="l" rtl="0">
              <a:lnSpc>
                <a:spcPct val="114000"/>
              </a:lnSpc>
              <a:spcBef>
                <a:spcPts val="900"/>
              </a:spcBef>
              <a:spcAft>
                <a:spcPct val="0"/>
              </a:spcAft>
              <a:buClr>
                <a:schemeClr val="dk1"/>
              </a:buClr>
              <a:buSzPts val="2000"/>
              <a:buFont typeface="Arial"/>
              <a:buChar char="•"/>
            </a:pPr>
            <a:r>
              <a:rPr lang="ne" sz="2000" b="0" i="0" u="none" strike="noStrike" dirty="0">
                <a:latin typeface="Arial Unicode MS"/>
                <a:ea typeface="Arial Unicode MS"/>
              </a:rPr>
              <a:t>इमानदार भएकोमा उनीहरूलाई धन्यवाद दिनुहोस्</a:t>
            </a:r>
            <a:endParaRPr dirty="0"/>
          </a:p>
          <a:p>
            <a:pPr marL="342900" lvl="0" indent="-342900" algn="l" rtl="0">
              <a:lnSpc>
                <a:spcPct val="114000"/>
              </a:lnSpc>
              <a:spcBef>
                <a:spcPts val="900"/>
              </a:spcBef>
              <a:spcAft>
                <a:spcPct val="0"/>
              </a:spcAft>
              <a:buClr>
                <a:schemeClr val="dk1"/>
              </a:buClr>
              <a:buSzPts val="2000"/>
              <a:buFont typeface="Arial"/>
              <a:buChar char="•"/>
            </a:pPr>
            <a:r>
              <a:rPr lang="ne" sz="2000" b="0" i="0" u="none" strike="noStrike" dirty="0">
                <a:latin typeface="Arial Unicode MS"/>
                <a:ea typeface="Arial Unicode MS"/>
              </a:rPr>
              <a:t>उनीहरूको स्वास्थ्यमा ध्यान दिनुहोस्, सजायमा होइन</a:t>
            </a:r>
            <a:endParaRPr dirty="0"/>
          </a:p>
          <a:p>
            <a:pPr marL="0" lvl="0" indent="0" algn="l" rtl="0">
              <a:lnSpc>
                <a:spcPct val="114000"/>
              </a:lnSpc>
              <a:spcBef>
                <a:spcPts val="900"/>
              </a:spcBef>
              <a:spcAft>
                <a:spcPct val="0"/>
              </a:spcAft>
              <a:buClr>
                <a:schemeClr val="dk2"/>
              </a:buClr>
              <a:buSzPts val="2000"/>
              <a:buNone/>
            </a:pPr>
            <a:r>
              <a:rPr lang="ne" sz="2000" b="1" i="0" u="none" strike="noStrike" dirty="0">
                <a:solidFill>
                  <a:srgbClr val="441170"/>
                </a:solidFill>
                <a:latin typeface="Arial Unicode MS"/>
                <a:ea typeface="Arial Unicode MS"/>
              </a:rPr>
              <a:t>उनीहरूलाई सोध्नुहोस्:</a:t>
            </a:r>
            <a:endParaRPr dirty="0"/>
          </a:p>
          <a:p>
            <a:pPr marL="342900" lvl="0" indent="-342900" algn="l" rtl="0">
              <a:lnSpc>
                <a:spcPct val="114000"/>
              </a:lnSpc>
              <a:spcBef>
                <a:spcPts val="900"/>
              </a:spcBef>
              <a:spcAft>
                <a:spcPct val="0"/>
              </a:spcAft>
              <a:buClr>
                <a:schemeClr val="dk1"/>
              </a:buClr>
              <a:buSzPts val="2000"/>
              <a:buFont typeface="Arial"/>
              <a:buChar char="•"/>
            </a:pPr>
            <a:r>
              <a:rPr lang="ne" sz="2000" b="0" i="0" u="none" strike="noStrike" dirty="0">
                <a:latin typeface="Arial Unicode MS"/>
                <a:ea typeface="Arial Unicode MS"/>
              </a:rPr>
              <a:t>"तिमीलाई Vaping (भेपिङ) को बारेमा के </a:t>
            </a:r>
            <a:br>
              <a:rPr lang="en-PH" sz="2000" b="0" i="0" u="none" strike="noStrike" dirty="0">
                <a:latin typeface="Arial Unicode MS"/>
                <a:ea typeface="Arial Unicode MS"/>
              </a:rPr>
            </a:br>
            <a:r>
              <a:rPr lang="ne" sz="2000" b="0" i="0" u="none" strike="noStrike" dirty="0">
                <a:latin typeface="Arial Unicode MS"/>
                <a:ea typeface="Arial Unicode MS"/>
              </a:rPr>
              <a:t>मन पर्छ?"</a:t>
            </a:r>
            <a:endParaRPr dirty="0"/>
          </a:p>
          <a:p>
            <a:pPr marL="342900" lvl="0" indent="-342900" algn="l" rtl="0">
              <a:lnSpc>
                <a:spcPct val="114000"/>
              </a:lnSpc>
              <a:spcBef>
                <a:spcPts val="900"/>
              </a:spcBef>
              <a:spcAft>
                <a:spcPct val="0"/>
              </a:spcAft>
              <a:buClr>
                <a:schemeClr val="dk1"/>
              </a:buClr>
              <a:buSzPts val="2000"/>
              <a:buFont typeface="Arial"/>
              <a:buChar char="•"/>
            </a:pPr>
            <a:r>
              <a:rPr lang="ne" sz="2000" b="0" i="0" u="none" strike="noStrike" dirty="0">
                <a:latin typeface="Arial Unicode MS"/>
                <a:ea typeface="Arial Unicode MS"/>
              </a:rPr>
              <a:t>"के तिमीले यो छोड्ने बारेमा सोचेको छौँ ?"</a:t>
            </a:r>
            <a:endParaRPr dirty="0"/>
          </a:p>
          <a:p>
            <a:pPr marL="342900" lvl="0" indent="-342900">
              <a:lnSpc>
                <a:spcPct val="114000"/>
              </a:lnSpc>
              <a:spcBef>
                <a:spcPts val="1200"/>
              </a:spcBef>
              <a:buFont typeface="Arial"/>
              <a:buChar char="•"/>
            </a:pPr>
            <a:r>
              <a:rPr lang="ne" sz="2000" b="0" i="0" u="none" strike="noStrike" dirty="0">
                <a:latin typeface="Arial Unicode MS"/>
                <a:ea typeface="Arial Unicode MS"/>
              </a:rPr>
              <a:t>"के तिमीलाई यस सम्बन्धमा सहयोग </a:t>
            </a:r>
            <a:r>
              <a:rPr lang="ne" dirty="0">
                <a:latin typeface="Arial Unicode MS"/>
                <a:ea typeface="Arial Unicode MS"/>
              </a:rPr>
              <a:t>चाहिन्छ</a:t>
            </a:r>
            <a:r>
              <a:rPr lang="ne" sz="2000" b="0" i="0" u="none" strike="noStrike" dirty="0">
                <a:latin typeface="Arial Unicode MS"/>
                <a:ea typeface="Arial Unicode MS"/>
              </a:rPr>
              <a:t>?"</a:t>
            </a:r>
            <a:endParaRPr dirty="0"/>
          </a:p>
        </p:txBody>
      </p:sp>
      <p:sp>
        <p:nvSpPr>
          <p:cNvPr id="466" name="Google Shape;466;p15"/>
          <p:cNvSpPr>
            <a:spLocks noGrp="1" noRot="1" noMove="1" noResize="1" noEditPoints="1" noAdjustHandles="1" noChangeArrowheads="1" noChangeShapeType="1"/>
          </p:cNvSpPr>
          <p:nvPr/>
        </p:nvSpPr>
        <p:spPr>
          <a:xfrm>
            <a:off x="6401229" y="1788560"/>
            <a:ext cx="2774196" cy="364233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ct val="0"/>
              </a:spcBef>
              <a:spcAft>
                <a:spcPct val="0"/>
              </a:spcAft>
              <a:buNone/>
            </a:pPr>
            <a:endParaRPr lang="en-PH" sz="2000" b="1" i="0" u="none" strike="noStrike" dirty="0">
              <a:solidFill>
                <a:srgbClr val="441170"/>
              </a:solidFill>
              <a:latin typeface="Arial Unicode MS"/>
              <a:ea typeface="Arial Unicode MS"/>
              <a:cs typeface="Public Sans Light"/>
              <a:sym typeface="Public Sans Light"/>
            </a:endParaRPr>
          </a:p>
          <a:p>
            <a:pPr marL="0" marR="0" lvl="0" indent="0" algn="l" rtl="0">
              <a:lnSpc>
                <a:spcPct val="114000"/>
              </a:lnSpc>
              <a:spcBef>
                <a:spcPct val="0"/>
              </a:spcBef>
              <a:spcAft>
                <a:spcPct val="0"/>
              </a:spcAft>
              <a:buNone/>
            </a:pPr>
            <a:endParaRPr lang="en-PH" sz="2000" b="1" i="0" u="none" strike="noStrike" dirty="0">
              <a:solidFill>
                <a:srgbClr val="441170"/>
              </a:solidFill>
              <a:latin typeface="Arial Unicode MS"/>
              <a:ea typeface="Arial Unicode MS"/>
              <a:cs typeface="Public Sans Light"/>
              <a:sym typeface="Public Sans Light"/>
            </a:endParaRPr>
          </a:p>
          <a:p>
            <a:pPr marL="0" marR="0" lvl="0" indent="0" algn="l" rtl="0">
              <a:lnSpc>
                <a:spcPct val="114000"/>
              </a:lnSpc>
              <a:spcBef>
                <a:spcPct val="0"/>
              </a:spcBef>
              <a:spcAft>
                <a:spcPct val="0"/>
              </a:spcAft>
              <a:buNone/>
            </a:pPr>
            <a:endParaRPr lang="en-PH" b="1" dirty="0">
              <a:solidFill>
                <a:srgbClr val="441170"/>
              </a:solidFill>
              <a:latin typeface="Arial Unicode MS"/>
              <a:ea typeface="Arial Unicode MS"/>
              <a:cs typeface="Public Sans Light"/>
              <a:sym typeface="Public Sans Light"/>
            </a:endParaRPr>
          </a:p>
          <a:p>
            <a:pPr marL="0" marR="0" lvl="0" indent="0" algn="l" rtl="0">
              <a:lnSpc>
                <a:spcPct val="114000"/>
              </a:lnSpc>
              <a:spcBef>
                <a:spcPct val="0"/>
              </a:spcBef>
              <a:spcAft>
                <a:spcPct val="0"/>
              </a:spcAft>
              <a:buNone/>
            </a:pPr>
            <a:r>
              <a:rPr lang="ne" sz="2000" b="1" i="0" u="none" strike="noStrike" dirty="0">
                <a:solidFill>
                  <a:srgbClr val="441170"/>
                </a:solidFill>
                <a:latin typeface="Arial Unicode MS"/>
                <a:ea typeface="Arial Unicode MS"/>
                <a:cs typeface="Public Sans Light"/>
                <a:sym typeface="Public Sans Light"/>
              </a:rPr>
              <a:t>यदि तपाईं धुम्रपान वा Vape (भेप) गर्नुहुन्छ भने:</a:t>
            </a:r>
            <a:endParaRPr dirty="0"/>
          </a:p>
          <a:p>
            <a:pPr marL="0" marR="0" lvl="0" indent="0" algn="l" rtl="0">
              <a:lnSpc>
                <a:spcPct val="114000"/>
              </a:lnSpc>
              <a:spcBef>
                <a:spcPts val="1200"/>
              </a:spcBef>
              <a:spcAft>
                <a:spcPct val="0"/>
              </a:spcAft>
              <a:buNone/>
            </a:pPr>
            <a:r>
              <a:rPr lang="ne" sz="2000" b="0" i="0" u="none" strike="noStrike" dirty="0">
                <a:solidFill>
                  <a:srgbClr val="441170"/>
                </a:solidFill>
                <a:latin typeface="Arial Unicode MS"/>
                <a:ea typeface="Arial Unicode MS"/>
                <a:cs typeface="Public Sans Light"/>
                <a:sym typeface="Public Sans Light"/>
              </a:rPr>
              <a:t>आफ्नो बानीको बारेमा कुरा गर्नु बेठीक होइन। तपाईं पनि यो छोड्न खोज्दै गरेको कुरा सुनाउन सक्नुहुन्छ। यसले छोड्न गाह्रो हुन्छ तर सम्भव छ भन्ने कुरा संकेत गर्दछ। यसले किशोरकिशोरीको कुरा बुझ्नुहुन्छ भन्ने पनि महसुस गराउन मद्दत गर्छ।</a:t>
            </a:r>
            <a:endParaRPr sz="2000" dirty="0">
              <a:solidFill>
                <a:schemeClr val="lt1"/>
              </a:solidFill>
              <a:latin typeface="Public Sans Light"/>
              <a:ea typeface="Public Sans Light"/>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a:off x="8896027" y="1730918"/>
            <a:ext cx="3295973" cy="5772081"/>
          </a:xfrm>
          <a:prstGeom prst="rect">
            <a:avLst/>
          </a:prstGeom>
          <a:noFill/>
          <a:ln>
            <a:noFill/>
          </a:ln>
        </p:spPr>
      </p:pic>
      <p:sp>
        <p:nvSpPr>
          <p:cNvPr id="2" name="Rectangle 1">
            <a:extLst>
              <a:ext uri="{FF2B5EF4-FFF2-40B4-BE49-F238E27FC236}">
                <a16:creationId xmlns:a16="http://schemas.microsoft.com/office/drawing/2014/main" id="{1F191F19-25D4-BE83-CF5A-D4C44701B71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839788" y="4010631"/>
            <a:ext cx="5256212" cy="83792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839788" y="2053735"/>
            <a:ext cx="5256212" cy="83792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fontScale="90000"/>
          </a:bodyPr>
          <a:lstStyle/>
          <a:p>
            <a:pPr marL="0" lvl="0" indent="0" algn="l" rtl="0">
              <a:lnSpc>
                <a:spcPct val="125000"/>
              </a:lnSpc>
              <a:spcBef>
                <a:spcPct val="0"/>
              </a:spcBef>
              <a:spcAft>
                <a:spcPct val="0"/>
              </a:spcAft>
              <a:buClr>
                <a:schemeClr val="lt1"/>
              </a:buClr>
              <a:buSzPts val="3600"/>
              <a:buFont typeface="Public Sans"/>
              <a:buNone/>
            </a:pPr>
            <a:r>
              <a:rPr lang="ne" sz="3600" b="0" i="0" u="none" strike="noStrike" dirty="0">
                <a:solidFill>
                  <a:srgbClr val="FFFFFF"/>
                </a:solidFill>
                <a:latin typeface="Arial Unicode MS"/>
                <a:ea typeface="Arial Unicode MS"/>
              </a:rPr>
              <a:t>युवाहरूले किन Vaping (भेपिङ) गर्न सक्छन्: </a:t>
            </a:r>
            <a:br>
              <a:rPr lang="ne" sz="3600" b="0" i="0" u="none" strike="noStrike" dirty="0">
                <a:solidFill>
                  <a:srgbClr val="FFFFFF"/>
                </a:solidFill>
                <a:latin typeface="Arial Unicode MS"/>
                <a:ea typeface="Arial Unicode MS"/>
              </a:rPr>
            </a:br>
            <a:r>
              <a:rPr lang="ne" sz="3600" b="0" i="0" u="none" strike="noStrike" dirty="0">
                <a:solidFill>
                  <a:srgbClr val="FFFFFF"/>
                </a:solidFill>
                <a:latin typeface="Arial Unicode MS"/>
                <a:ea typeface="Arial Unicode MS"/>
              </a:rPr>
              <a:t>कसरी प्रतिक्रिया जनाउने</a:t>
            </a:r>
            <a:endParaRPr dirty="0"/>
          </a:p>
        </p:txBody>
      </p:sp>
      <p:sp>
        <p:nvSpPr>
          <p:cNvPr id="476" name="Google Shape;476;p16"/>
          <p:cNvSpPr>
            <a:spLocks noGrp="1" noRot="1" noMove="1" noResize="1" noEditPoints="1" noAdjustHandles="1" noChangeArrowheads="1" noChangeShapeType="1"/>
          </p:cNvSpPr>
          <p:nvPr/>
        </p:nvSpPr>
        <p:spPr>
          <a:xfrm>
            <a:off x="838200" y="4999250"/>
            <a:ext cx="5256212" cy="8559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839788" y="3037965"/>
            <a:ext cx="5256212" cy="83792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839789" y="2035448"/>
            <a:ext cx="4795468" cy="3862555"/>
          </a:xfrm>
          <a:prstGeom prst="rect">
            <a:avLst/>
          </a:prstGeom>
          <a:noFill/>
          <a:ln>
            <a:noFill/>
          </a:ln>
        </p:spPr>
        <p:txBody>
          <a:bodyPr spcFirstLastPara="1" wrap="square" lIns="91425" tIns="45700" rIns="91425" bIns="45700" anchor="t" anchorCtr="0">
            <a:spAutoFit/>
          </a:bodyPr>
          <a:lstStyle/>
          <a:p>
            <a:pPr marL="342900" lvl="0" indent="-342900" algn="l" rtl="0">
              <a:lnSpc>
                <a:spcPct val="125000"/>
              </a:lnSpc>
              <a:spcBef>
                <a:spcPct val="0"/>
              </a:spcBef>
              <a:spcAft>
                <a:spcPct val="0"/>
              </a:spcAft>
              <a:buClr>
                <a:schemeClr val="dk1"/>
              </a:buClr>
              <a:buSzPts val="2000"/>
              <a:buFont typeface="Arial"/>
              <a:buChar char="•"/>
            </a:pPr>
            <a:r>
              <a:rPr lang="ne" sz="2000" b="1" i="0" u="none" strike="noStrike" dirty="0">
                <a:latin typeface="Arial Unicode MS"/>
                <a:ea typeface="Arial Unicode MS"/>
              </a:rPr>
              <a:t>तनाव:</a:t>
            </a:r>
            <a:r>
              <a:rPr lang="ne" sz="2000" b="0" i="0" u="none" strike="noStrike" dirty="0">
                <a:latin typeface="Arial Unicode MS"/>
                <a:ea typeface="Arial Unicode MS"/>
              </a:rPr>
              <a:t> केही युवाहरू तनावमा हुँदा Vaping (भेपिङ) गर्छन् </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1" i="0" u="none" strike="noStrike" dirty="0">
                <a:latin typeface="Arial Unicode MS"/>
                <a:ea typeface="Arial Unicode MS"/>
              </a:rPr>
              <a:t>घुलमिल हुनु:</a:t>
            </a:r>
            <a:r>
              <a:rPr lang="ne" sz="2000" b="0" i="0" u="none" strike="noStrike" dirty="0">
                <a:latin typeface="Arial Unicode MS"/>
                <a:ea typeface="Arial Unicode MS"/>
              </a:rPr>
              <a:t> साथीहरूले युवाहरूलाई Vaping (भेपिङ) गर्न दबाब दिन सक्छन्</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1" i="0" u="none" strike="noStrike" dirty="0">
                <a:latin typeface="Arial Unicode MS"/>
                <a:ea typeface="Arial Unicode MS"/>
              </a:rPr>
              <a:t>जिज्ञासा:</a:t>
            </a:r>
            <a:r>
              <a:rPr lang="ne" sz="2000" b="0" i="0" u="none" strike="noStrike" dirty="0">
                <a:latin typeface="Arial Unicode MS"/>
                <a:ea typeface="Arial Unicode MS"/>
              </a:rPr>
              <a:t> Vaping (भेपिङ) को स्वाद लिँदा बानी बस्न सक्छ </a:t>
            </a:r>
            <a:endParaRPr dirty="0"/>
          </a:p>
          <a:p>
            <a:pPr marL="342900" lvl="0" indent="-342900" algn="l" rtl="0">
              <a:lnSpc>
                <a:spcPct val="125000"/>
              </a:lnSpc>
              <a:spcBef>
                <a:spcPts val="1800"/>
              </a:spcBef>
              <a:spcAft>
                <a:spcPct val="0"/>
              </a:spcAft>
              <a:buClr>
                <a:schemeClr val="dk1"/>
              </a:buClr>
              <a:buSzPts val="2000"/>
              <a:buFont typeface="Arial"/>
              <a:buChar char="•"/>
            </a:pPr>
            <a:r>
              <a:rPr lang="ne" sz="2000" b="1" i="0" u="none" strike="noStrike" dirty="0">
                <a:latin typeface="Arial Unicode MS"/>
                <a:ea typeface="Arial Unicode MS"/>
              </a:rPr>
              <a:t>जताततै देखिनु:</a:t>
            </a:r>
            <a:r>
              <a:rPr lang="ne" sz="2000" b="0" i="0" u="none" strike="noStrike" dirty="0">
                <a:latin typeface="Arial Unicode MS"/>
                <a:ea typeface="Arial Unicode MS"/>
              </a:rPr>
              <a:t> अनलाइनमा Vaping (भेपिङ) सामान्य देखिन सक्छ</a:t>
            </a:r>
            <a:endParaRPr dirty="0"/>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94412" y="2349500"/>
            <a:ext cx="5956300" cy="4508500"/>
          </a:xfrm>
          <a:prstGeom prst="rect">
            <a:avLst/>
          </a:prstGeom>
          <a:noFill/>
          <a:ln>
            <a:noFill/>
          </a:ln>
        </p:spPr>
      </p:pic>
      <p:sp>
        <p:nvSpPr>
          <p:cNvPr id="2" name="Rectangle 1">
            <a:extLst>
              <a:ext uri="{FF2B5EF4-FFF2-40B4-BE49-F238E27FC236}">
                <a16:creationId xmlns:a16="http://schemas.microsoft.com/office/drawing/2014/main" id="{2A42AE0B-76C1-E403-7977-2A5B8391DA9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839788" y="4232732"/>
            <a:ext cx="4978402" cy="6577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839788" y="365716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839788" y="310492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839788" y="2570971"/>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4" name="Google Shape;494;p17"/>
          <p:cNvSpPr txBox="1">
            <a:spLocks noGrp="1" noRot="1" noMove="1" noResize="1" noEditPoints="1" noAdjustHandles="1" noChangeArrowheads="1" noChangeShapeType="1"/>
          </p:cNvSpPr>
          <p:nvPr>
            <p:ph type="title"/>
          </p:nvPr>
        </p:nvSpPr>
        <p:spPr>
          <a:xfrm>
            <a:off x="838200" y="87723"/>
            <a:ext cx="8966200"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युवा लाई Vaping (भेपिङ) छुटाउन सहायता</a:t>
            </a:r>
            <a:endParaRPr/>
          </a:p>
        </p:txBody>
      </p:sp>
      <p:sp>
        <p:nvSpPr>
          <p:cNvPr id="495" name="Google Shape;495;p17"/>
          <p:cNvSpPr>
            <a:spLocks noGrp="1" noRot="1" noMove="1" noResize="1" noEditPoints="1" noAdjustHandles="1" noChangeArrowheads="1" noChangeShapeType="1"/>
          </p:cNvSpPr>
          <p:nvPr/>
        </p:nvSpPr>
        <p:spPr>
          <a:xfrm>
            <a:off x="839788"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839789" y="2037017"/>
            <a:ext cx="4263839" cy="4464093"/>
          </a:xfrm>
          <a:prstGeom prst="rect">
            <a:avLst/>
          </a:prstGeom>
          <a:noFill/>
          <a:ln>
            <a:noFill/>
          </a:ln>
        </p:spPr>
        <p:txBody>
          <a:bodyPr spcFirstLastPara="1" wrap="square" lIns="108000" tIns="108000" rIns="108000" bIns="0" anchor="t" anchorCtr="0">
            <a:spAutoFit/>
          </a:bodyPr>
          <a:lstStyle/>
          <a:p>
            <a:pPr marL="285750" marR="0" lvl="0" indent="-285750" algn="l" rtl="0">
              <a:lnSpc>
                <a:spcPct val="110000"/>
              </a:lnSpc>
              <a:spcBef>
                <a:spcPct val="0"/>
              </a:spcBef>
              <a:spcAft>
                <a:spcPct val="0"/>
              </a:spcAft>
              <a:buClr>
                <a:schemeClr val="dk1"/>
              </a:buClr>
              <a:buSzPts val="1800"/>
              <a:buFont typeface="Arial"/>
              <a:buChar char="•"/>
            </a:pPr>
            <a:r>
              <a:rPr lang="ne" sz="1800" b="0" i="0" u="none" strike="noStrike" dirty="0">
                <a:solidFill>
                  <a:srgbClr val="22272B"/>
                </a:solidFill>
                <a:latin typeface="Arial Unicode MS"/>
                <a:ea typeface="Arial Unicode MS"/>
                <a:cs typeface="Public Sans Light"/>
                <a:sym typeface="Public Sans Light"/>
              </a:rPr>
              <a:t>स-साना कदमहरूलाई समर्थन गर्ने</a:t>
            </a:r>
            <a:endParaRPr dirty="0"/>
          </a:p>
          <a:p>
            <a:pPr marL="285750" marR="0" lvl="0" indent="-285750" algn="l" rtl="0">
              <a:lnSpc>
                <a:spcPct val="110000"/>
              </a:lnSpc>
              <a:spcBef>
                <a:spcPts val="1800"/>
              </a:spcBef>
              <a:spcAft>
                <a:spcPct val="0"/>
              </a:spcAft>
              <a:buClr>
                <a:schemeClr val="dk1"/>
              </a:buClr>
              <a:buSzPts val="1800"/>
              <a:buFont typeface="Arial"/>
              <a:buChar char="•"/>
            </a:pPr>
            <a:r>
              <a:rPr lang="ne" sz="1800" b="0" i="0" u="none" strike="noStrike" dirty="0">
                <a:solidFill>
                  <a:srgbClr val="22272B"/>
                </a:solidFill>
                <a:latin typeface="Arial Unicode MS"/>
                <a:ea typeface="Arial Unicode MS"/>
                <a:cs typeface="Public Sans Light"/>
                <a:sym typeface="Public Sans Light"/>
              </a:rPr>
              <a:t>तलतल हटाउन सहयोग गर्ने</a:t>
            </a:r>
            <a:endParaRPr dirty="0"/>
          </a:p>
          <a:p>
            <a:pPr marL="285750" marR="0" lvl="0" indent="-285750" algn="l" rtl="0">
              <a:lnSpc>
                <a:spcPct val="110000"/>
              </a:lnSpc>
              <a:spcBef>
                <a:spcPts val="1800"/>
              </a:spcBef>
              <a:spcAft>
                <a:spcPct val="0"/>
              </a:spcAft>
              <a:buClr>
                <a:schemeClr val="dk1"/>
              </a:buClr>
              <a:buSzPts val="1800"/>
              <a:buFont typeface="Arial"/>
              <a:buChar char="•"/>
            </a:pPr>
            <a:r>
              <a:rPr lang="ne" sz="1800" b="0" i="0" u="none" strike="noStrike" dirty="0">
                <a:solidFill>
                  <a:srgbClr val="22272B"/>
                </a:solidFill>
                <a:latin typeface="Arial Unicode MS"/>
                <a:ea typeface="Arial Unicode MS"/>
                <a:cs typeface="Public Sans Light"/>
                <a:sym typeface="Public Sans Light"/>
              </a:rPr>
              <a:t>उनीहरू प्रति पूर्वाग्रह नराख्ने</a:t>
            </a:r>
            <a:endParaRPr sz="1800" dirty="0">
              <a:solidFill>
                <a:schemeClr val="dk1"/>
              </a:solidFill>
              <a:latin typeface="Public Sans Light"/>
              <a:ea typeface="Public Sans Light"/>
              <a:cs typeface="Public Sans Light"/>
              <a:sym typeface="Public Sans Light"/>
            </a:endParaRPr>
          </a:p>
          <a:p>
            <a:pPr marL="285750" marR="0" lvl="0" indent="-285750" algn="l" rtl="0">
              <a:lnSpc>
                <a:spcPct val="110000"/>
              </a:lnSpc>
              <a:spcBef>
                <a:spcPts val="1800"/>
              </a:spcBef>
              <a:spcAft>
                <a:spcPct val="0"/>
              </a:spcAft>
              <a:buClr>
                <a:schemeClr val="dk1"/>
              </a:buClr>
              <a:buSzPts val="1800"/>
              <a:buFont typeface="Arial"/>
              <a:buChar char="•"/>
            </a:pPr>
            <a:r>
              <a:rPr lang="ne" sz="1800" b="0" i="0" u="none" strike="noStrike" dirty="0">
                <a:solidFill>
                  <a:srgbClr val="22272B"/>
                </a:solidFill>
                <a:latin typeface="Arial Unicode MS"/>
                <a:ea typeface="Arial Unicode MS"/>
                <a:cs typeface="Public Sans Light"/>
                <a:sym typeface="Public Sans Light"/>
              </a:rPr>
              <a:t>स-साना प्रगतिहरूमा खुशी हुने</a:t>
            </a:r>
            <a:endParaRPr sz="1800" dirty="0">
              <a:solidFill>
                <a:schemeClr val="dk1"/>
              </a:solidFill>
              <a:latin typeface="Public Sans Light"/>
              <a:ea typeface="Public Sans Light"/>
              <a:cs typeface="Public Sans Light"/>
              <a:sym typeface="Public Sans Light"/>
            </a:endParaRPr>
          </a:p>
          <a:p>
            <a:pPr marL="285750" marR="0" lvl="0" indent="-285750" algn="l" rtl="0">
              <a:lnSpc>
                <a:spcPct val="110000"/>
              </a:lnSpc>
              <a:spcBef>
                <a:spcPts val="1800"/>
              </a:spcBef>
              <a:spcAft>
                <a:spcPct val="0"/>
              </a:spcAft>
              <a:buClr>
                <a:schemeClr val="dk1"/>
              </a:buClr>
              <a:buSzPts val="1800"/>
              <a:buFont typeface="Arial"/>
              <a:buChar char="•"/>
            </a:pPr>
            <a:r>
              <a:rPr lang="ne" sz="1800" b="0" i="0" u="none" strike="noStrike" dirty="0">
                <a:solidFill>
                  <a:srgbClr val="22272B"/>
                </a:solidFill>
                <a:latin typeface="Arial Unicode MS"/>
                <a:ea typeface="Arial Unicode MS"/>
                <a:cs typeface="Public Sans Light"/>
                <a:sym typeface="Public Sans Light"/>
              </a:rPr>
              <a:t>यदि उनीहरू छोड्न तयार छैनन् भने, कुराकानी अन्त्य नगर्नुहोस्</a:t>
            </a:r>
            <a:endParaRPr sz="1800" dirty="0">
              <a:solidFill>
                <a:schemeClr val="dk1"/>
              </a:solidFill>
              <a:latin typeface="Public Sans Light"/>
              <a:ea typeface="Public Sans Light"/>
              <a:cs typeface="Public Sans Light"/>
              <a:sym typeface="Public Sans Light"/>
            </a:endParaRPr>
          </a:p>
          <a:p>
            <a:pPr marL="285750" marR="0" lvl="0" indent="-171450" algn="l" rtl="0">
              <a:lnSpc>
                <a:spcPct val="110000"/>
              </a:lnSpc>
              <a:spcBef>
                <a:spcPts val="1800"/>
              </a:spcBef>
              <a:spcAft>
                <a:spcPct val="0"/>
              </a:spcAft>
              <a:buClr>
                <a:schemeClr val="dk1"/>
              </a:buClr>
              <a:buSzPts val="1800"/>
              <a:buFont typeface="Arial"/>
              <a:buNone/>
            </a:pPr>
            <a:endParaRPr sz="1800" dirty="0">
              <a:solidFill>
                <a:schemeClr val="dk1"/>
              </a:solidFill>
              <a:latin typeface="Public Sans Light"/>
              <a:ea typeface="Public Sans Light"/>
              <a:cs typeface="Public Sans Light"/>
              <a:sym typeface="Public Sans Light"/>
            </a:endParaRPr>
          </a:p>
          <a:p>
            <a:pPr marL="0" marR="0" lvl="0" indent="0" algn="l" rtl="0">
              <a:lnSpc>
                <a:spcPct val="110000"/>
              </a:lnSpc>
              <a:spcBef>
                <a:spcPts val="120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l" rtl="0">
              <a:lnSpc>
                <a:spcPct val="110000"/>
              </a:lnSpc>
              <a:spcBef>
                <a:spcPct val="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l" rtl="0">
              <a:lnSpc>
                <a:spcPct val="110000"/>
              </a:lnSpc>
              <a:spcBef>
                <a:spcPct val="0"/>
              </a:spcBef>
              <a:spcAft>
                <a:spcPct val="0"/>
              </a:spcAft>
              <a:buNone/>
            </a:pPr>
            <a:endParaRPr sz="1800" dirty="0">
              <a:solidFill>
                <a:schemeClr val="dk1"/>
              </a:solidFill>
              <a:latin typeface="Public Sans Light"/>
              <a:ea typeface="Public Sans Light"/>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81354" y="1652188"/>
            <a:ext cx="9104314" cy="5177052"/>
          </a:xfrm>
          <a:prstGeom prst="rect">
            <a:avLst/>
          </a:prstGeom>
          <a:noFill/>
          <a:ln>
            <a:noFill/>
          </a:ln>
        </p:spPr>
      </p:pic>
      <p:sp>
        <p:nvSpPr>
          <p:cNvPr id="2" name="Rectangle 1">
            <a:extLst>
              <a:ext uri="{FF2B5EF4-FFF2-40B4-BE49-F238E27FC236}">
                <a16:creationId xmlns:a16="http://schemas.microsoft.com/office/drawing/2014/main" id="{A4B046F8-0010-BF9A-7856-5D2CC8BC314D}"/>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सहायता र समर्थन कहाँबाट लिने</a:t>
            </a:r>
            <a:endParaRPr/>
          </a:p>
        </p:txBody>
      </p:sp>
      <p:sp>
        <p:nvSpPr>
          <p:cNvPr id="507" name="Google Shape;507;p18"/>
          <p:cNvSpPr>
            <a:spLocks noGrp="1" noRot="1" noMove="1" noResize="1" noEditPoints="1" noAdjustHandles="1" noChangeArrowheads="1" noChangeShapeType="1"/>
          </p:cNvSpPr>
          <p:nvPr/>
        </p:nvSpPr>
        <p:spPr>
          <a:xfrm>
            <a:off x="482921" y="1931482"/>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a:off x="482921"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9" name="Google Shape;509;p18"/>
          <p:cNvSpPr>
            <a:spLocks noGrp="1" noRot="1" noMove="1" noResize="1" noEditPoints="1" noAdjustHandles="1" noChangeArrowheads="1" noChangeShapeType="1"/>
          </p:cNvSpPr>
          <p:nvPr/>
        </p:nvSpPr>
        <p:spPr>
          <a:xfrm>
            <a:off x="452504" y="486685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0" name="Google Shape;510;p18"/>
          <p:cNvSpPr>
            <a:spLocks noGrp="1" noRot="1" noMove="1" noResize="1" noEditPoints="1" noAdjustHandles="1" noChangeArrowheads="1" noChangeShapeType="1"/>
          </p:cNvSpPr>
          <p:nvPr/>
        </p:nvSpPr>
        <p:spPr>
          <a:xfrm>
            <a:off x="5823726" y="1916130"/>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a:off x="5823726"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a:off x="2113568" y="1868505"/>
            <a:ext cx="3656584" cy="1454757"/>
          </a:xfrm>
          <a:prstGeom prst="rect">
            <a:avLst/>
          </a:prstGeom>
          <a:noFill/>
          <a:ln>
            <a:noFill/>
          </a:ln>
        </p:spPr>
        <p:txBody>
          <a:bodyPr spcFirstLastPara="1" wrap="square" lIns="0" tIns="0" rIns="0" bIns="0" anchor="t" anchorCtr="0">
            <a:spAutoFit/>
          </a:bodyPr>
          <a:lstStyle/>
          <a:p>
            <a:pPr marL="0" marR="0" lvl="0" indent="0" algn="l" rtl="0">
              <a:lnSpc>
                <a:spcPct val="110000"/>
              </a:lnSpc>
              <a:spcBef>
                <a:spcPct val="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Pave (पेभ)</a:t>
            </a:r>
            <a:endParaRPr dirty="0"/>
          </a:p>
          <a:p>
            <a:pPr marL="0" marR="0" lvl="0" indent="0" algn="l" rtl="0">
              <a:lnSpc>
                <a:spcPct val="110000"/>
              </a:lnSpc>
              <a:spcBef>
                <a:spcPts val="200"/>
              </a:spcBef>
              <a:spcAft>
                <a:spcPct val="0"/>
              </a:spcAft>
              <a:buClr>
                <a:schemeClr val="dk1"/>
              </a:buClr>
              <a:buSzPts val="2000"/>
              <a:buFont typeface="Arial"/>
              <a:buNone/>
            </a:pPr>
            <a:r>
              <a:rPr lang="ne" sz="2000" b="0" i="0" u="none" strike="noStrike" dirty="0">
                <a:solidFill>
                  <a:srgbClr val="22272B"/>
                </a:solidFill>
                <a:latin typeface="Arial Unicode MS"/>
                <a:ea typeface="Arial Unicode MS"/>
                <a:cs typeface="Public Sans Light"/>
                <a:sym typeface="Public Sans Light"/>
              </a:rPr>
              <a:t>युवाहरूलाई Vaping (भेपिङ) छुटाउनको लागि नि:शुल्क एप</a:t>
            </a:r>
            <a:endParaRPr dirty="0"/>
          </a:p>
          <a:p>
            <a:pPr marL="0" marR="0" lvl="0" indent="0" algn="l" rtl="0">
              <a:lnSpc>
                <a:spcPct val="110000"/>
              </a:lnSpc>
              <a:spcBef>
                <a:spcPts val="20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     Pave (पेभ) डाउनलोड गर्नुहोस्</a:t>
            </a:r>
            <a:endParaRPr dirty="0"/>
          </a:p>
        </p:txBody>
      </p:sp>
      <p:sp>
        <p:nvSpPr>
          <p:cNvPr id="513" name="Google Shape;513;p18"/>
          <p:cNvSpPr txBox="1">
            <a:spLocks noGrp="1" noRot="1" noMove="1" noResize="1" noEditPoints="1" noAdjustHandles="1" noChangeArrowheads="1" noChangeShapeType="1"/>
          </p:cNvSpPr>
          <p:nvPr/>
        </p:nvSpPr>
        <p:spPr>
          <a:xfrm>
            <a:off x="2076730" y="3364128"/>
            <a:ext cx="3438980" cy="137986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ct val="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iCanQuit</a:t>
            </a:r>
            <a:endParaRPr sz="2000" b="1" dirty="0">
              <a:solidFill>
                <a:schemeClr val="dk2"/>
              </a:solidFill>
              <a:latin typeface="Public Sans Light"/>
              <a:ea typeface="Public Sans Light"/>
              <a:cs typeface="Public Sans Light"/>
              <a:sym typeface="Public Sans Light"/>
            </a:endParaRPr>
          </a:p>
          <a:p>
            <a:pPr lvl="0">
              <a:lnSpc>
                <a:spcPct val="110000"/>
              </a:lnSpc>
              <a:spcBef>
                <a:spcPts val="200"/>
              </a:spcBef>
              <a:buClr>
                <a:schemeClr val="dk1"/>
              </a:buClr>
              <a:buSzPts val="2000"/>
            </a:pPr>
            <a:r>
              <a:rPr lang="ne" sz="2000" b="0" i="0" u="none" strike="noStrike" dirty="0">
                <a:solidFill>
                  <a:srgbClr val="22272B"/>
                </a:solidFill>
                <a:latin typeface="Arial Unicode MS"/>
                <a:ea typeface="Arial Unicode MS"/>
                <a:cs typeface="Public Sans Light"/>
                <a:sym typeface="Public Sans Light"/>
              </a:rPr>
              <a:t>धूम्रपान वा Vaping (भेपिङ) छोड्न सहयोगको लागि नि:शुल्क वेबसाइट</a:t>
            </a:r>
            <a:br>
              <a:rPr lang="ne" sz="2000" b="0" i="0" u="none" strike="noStrike" dirty="0">
                <a:solidFill>
                  <a:srgbClr val="22272B"/>
                </a:solidFill>
                <a:latin typeface="Arial Unicode MS"/>
                <a:ea typeface="Arial Unicode MS"/>
                <a:cs typeface="Public Sans Light"/>
                <a:sym typeface="Public Sans Light"/>
              </a:rPr>
            </a:br>
            <a:r>
              <a:rPr lang="ne" sz="2000" b="0" i="0" u="none" strike="noStrike" dirty="0">
                <a:solidFill>
                  <a:srgbClr val="22272B"/>
                </a:solidFill>
                <a:latin typeface="Arial Unicode MS"/>
                <a:ea typeface="Arial Unicode MS"/>
                <a:cs typeface="Public Sans Light"/>
                <a:sym typeface="Public Sans Light"/>
              </a:rPr>
              <a:t> </a:t>
            </a:r>
            <a:r>
              <a:rPr lang="en-PH" sz="2000" b="0" i="0" u="none" strike="noStrike" dirty="0">
                <a:solidFill>
                  <a:srgbClr val="22272B"/>
                </a:solidFill>
                <a:latin typeface="Arial Unicode MS"/>
                <a:ea typeface="Arial Unicode MS"/>
                <a:cs typeface="Public Sans Light"/>
                <a:sym typeface="Public Sans Light"/>
              </a:rPr>
              <a:t>    </a:t>
            </a:r>
            <a:r>
              <a:rPr lang="en-PH" sz="2000" b="1" dirty="0">
                <a:solidFill>
                  <a:srgbClr val="441170"/>
                </a:solidFill>
                <a:latin typeface="Arial Unicode MS"/>
                <a:ea typeface="Arial Unicode MS"/>
                <a:cs typeface="Public Sans Light"/>
                <a:sym typeface="Public Sans Light"/>
              </a:rPr>
              <a:t>iCanQuit.com.au/Nepali</a:t>
            </a:r>
            <a:endParaRPr sz="2000" b="1" dirty="0">
              <a:solidFill>
                <a:schemeClr val="dk2"/>
              </a:solidFill>
              <a:latin typeface="Public Sans Light"/>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a:off x="2051244" y="4828751"/>
            <a:ext cx="3489587" cy="1405513"/>
          </a:xfrm>
          <a:prstGeom prst="rect">
            <a:avLst/>
          </a:prstGeom>
          <a:noFill/>
          <a:ln>
            <a:noFill/>
          </a:ln>
        </p:spPr>
        <p:txBody>
          <a:bodyPr spcFirstLastPara="1" wrap="square" lIns="0" tIns="0" rIns="0" bIns="0" anchor="t" anchorCtr="0">
            <a:spAutoFit/>
          </a:bodyPr>
          <a:lstStyle/>
          <a:p>
            <a:pPr marL="0" marR="0" lvl="0" indent="0" algn="l" rtl="0">
              <a:lnSpc>
                <a:spcPct val="110000"/>
              </a:lnSpc>
              <a:spcBef>
                <a:spcPct val="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NSW Quitline</a:t>
            </a:r>
            <a:endParaRPr dirty="0"/>
          </a:p>
          <a:p>
            <a:pPr marL="0" marR="0" lvl="0" indent="0" algn="l" rtl="0">
              <a:lnSpc>
                <a:spcPct val="110000"/>
              </a:lnSpc>
              <a:spcBef>
                <a:spcPts val="200"/>
              </a:spcBef>
              <a:spcAft>
                <a:spcPct val="0"/>
              </a:spcAft>
              <a:buClr>
                <a:schemeClr val="dk1"/>
              </a:buClr>
              <a:buSzPts val="2000"/>
              <a:buFont typeface="Arial"/>
              <a:buNone/>
            </a:pPr>
            <a:r>
              <a:rPr lang="ne" sz="2000" b="0" i="0" u="none" strike="noStrike" dirty="0">
                <a:solidFill>
                  <a:srgbClr val="22272B"/>
                </a:solidFill>
                <a:latin typeface="Arial Unicode MS"/>
                <a:ea typeface="Arial Unicode MS"/>
                <a:cs typeface="Public Sans Light"/>
                <a:sym typeface="Public Sans Light"/>
              </a:rPr>
              <a:t>प्रशिक्षित परामर्शदाता सहितको नि:शुल्क फोन सहायता</a:t>
            </a:r>
            <a:endParaRPr dirty="0"/>
          </a:p>
          <a:p>
            <a:pPr marL="0" marR="0" lvl="0" indent="0" algn="l" rtl="0">
              <a:lnSpc>
                <a:spcPct val="110000"/>
              </a:lnSpc>
              <a:spcBef>
                <a:spcPts val="20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     फोन 13 7848</a:t>
            </a:r>
            <a:endParaRPr dirty="0"/>
          </a:p>
        </p:txBody>
      </p:sp>
      <p:sp>
        <p:nvSpPr>
          <p:cNvPr id="515" name="Google Shape;515;p18"/>
          <p:cNvSpPr txBox="1">
            <a:spLocks noGrp="1" noRot="1" noMove="1" noResize="1" noEditPoints="1" noAdjustHandles="1" noChangeArrowheads="1" noChangeShapeType="1"/>
          </p:cNvSpPr>
          <p:nvPr/>
        </p:nvSpPr>
        <p:spPr>
          <a:xfrm>
            <a:off x="7459545" y="1885762"/>
            <a:ext cx="4709795" cy="1405513"/>
          </a:xfrm>
          <a:prstGeom prst="rect">
            <a:avLst/>
          </a:prstGeom>
          <a:noFill/>
          <a:ln>
            <a:noFill/>
          </a:ln>
        </p:spPr>
        <p:txBody>
          <a:bodyPr spcFirstLastPara="1" wrap="square" lIns="0" tIns="0" rIns="0" bIns="0" anchor="t" anchorCtr="0">
            <a:spAutoFit/>
          </a:bodyPr>
          <a:lstStyle/>
          <a:p>
            <a:pPr marL="0" marR="0" lvl="0" indent="0" algn="l" rtl="0">
              <a:lnSpc>
                <a:spcPct val="110000"/>
              </a:lnSpc>
              <a:spcBef>
                <a:spcPct val="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NSW Vaping Toolkit</a:t>
            </a:r>
            <a:endParaRPr dirty="0"/>
          </a:p>
          <a:p>
            <a:pPr marL="0" marR="0" lvl="0" indent="0" algn="l" rtl="0">
              <a:lnSpc>
                <a:spcPct val="110000"/>
              </a:lnSpc>
              <a:spcBef>
                <a:spcPts val="200"/>
              </a:spcBef>
              <a:spcAft>
                <a:spcPct val="0"/>
              </a:spcAft>
              <a:buClr>
                <a:schemeClr val="dk1"/>
              </a:buClr>
              <a:buSzPts val="2000"/>
              <a:buFont typeface="Arial"/>
              <a:buNone/>
            </a:pPr>
            <a:r>
              <a:rPr lang="ne" sz="2000" b="0" i="0" u="none" strike="noStrike" dirty="0">
                <a:solidFill>
                  <a:srgbClr val="22272B"/>
                </a:solidFill>
                <a:latin typeface="Arial Unicode MS"/>
                <a:ea typeface="Arial Unicode MS"/>
                <a:cs typeface="Public Sans Light"/>
                <a:sym typeface="Public Sans Light"/>
              </a:rPr>
              <a:t>आमाबाबु र हेरचाहकर्ताहरूका लागि विश्वसनीय जानकारी</a:t>
            </a:r>
            <a:endParaRPr dirty="0"/>
          </a:p>
          <a:p>
            <a:pPr marL="0" marR="0" lvl="0" indent="0" algn="l" rtl="0">
              <a:lnSpc>
                <a:spcPct val="110000"/>
              </a:lnSpc>
              <a:spcBef>
                <a:spcPts val="200"/>
              </a:spcBef>
              <a:spcAft>
                <a:spcPct val="0"/>
              </a:spcAft>
              <a:buClr>
                <a:schemeClr val="dk2"/>
              </a:buClr>
              <a:buSzPts val="2000"/>
              <a:buFont typeface="Arial"/>
              <a:buNone/>
            </a:pPr>
            <a:r>
              <a:rPr lang="en-PH" sz="2000" b="1" i="0" u="none" strike="noStrike" dirty="0">
                <a:solidFill>
                  <a:srgbClr val="441170"/>
                </a:solidFill>
                <a:latin typeface="Arial Unicode MS"/>
                <a:ea typeface="Arial Unicode MS"/>
                <a:cs typeface="Public Sans Light"/>
                <a:sym typeface="Public Sans Light"/>
              </a:rPr>
              <a:t>      </a:t>
            </a:r>
            <a:r>
              <a:rPr lang="ne" sz="2000" b="1" i="0" u="none" strike="noStrike" dirty="0">
                <a:solidFill>
                  <a:srgbClr val="441170"/>
                </a:solidFill>
                <a:latin typeface="Arial Unicode MS"/>
                <a:ea typeface="Arial Unicode MS"/>
                <a:cs typeface="Public Sans Light"/>
                <a:sym typeface="Public Sans Light"/>
              </a:rPr>
              <a:t>health.nsw.gov.au\vaping</a:t>
            </a:r>
            <a:endParaRPr dirty="0"/>
          </a:p>
        </p:txBody>
      </p:sp>
      <p:sp>
        <p:nvSpPr>
          <p:cNvPr id="516" name="Google Shape;516;p18"/>
          <p:cNvSpPr txBox="1">
            <a:spLocks noGrp="1" noRot="1" noMove="1" noResize="1" noEditPoints="1" noAdjustHandles="1" noChangeArrowheads="1" noChangeShapeType="1"/>
          </p:cNvSpPr>
          <p:nvPr/>
        </p:nvSpPr>
        <p:spPr>
          <a:xfrm>
            <a:off x="7482205" y="3405085"/>
            <a:ext cx="4709795" cy="1066959"/>
          </a:xfrm>
          <a:prstGeom prst="rect">
            <a:avLst/>
          </a:prstGeom>
          <a:noFill/>
          <a:ln>
            <a:noFill/>
          </a:ln>
        </p:spPr>
        <p:txBody>
          <a:bodyPr spcFirstLastPara="1" wrap="square" lIns="0" tIns="0" rIns="0" bIns="0" anchor="t" anchorCtr="0">
            <a:spAutoFit/>
          </a:bodyPr>
          <a:lstStyle/>
          <a:p>
            <a:pPr marL="0" marR="0" lvl="0" indent="0" algn="l" rtl="0">
              <a:lnSpc>
                <a:spcPct val="110000"/>
              </a:lnSpc>
              <a:spcBef>
                <a:spcPct val="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Shisha No Thanks</a:t>
            </a:r>
            <a:endParaRPr dirty="0"/>
          </a:p>
          <a:p>
            <a:pPr marL="0" marR="0" lvl="0" indent="0" algn="l" rtl="0">
              <a:lnSpc>
                <a:spcPct val="110000"/>
              </a:lnSpc>
              <a:spcBef>
                <a:spcPts val="200"/>
              </a:spcBef>
              <a:spcAft>
                <a:spcPct val="0"/>
              </a:spcAft>
              <a:buClr>
                <a:schemeClr val="dk1"/>
              </a:buClr>
              <a:buSzPts val="2000"/>
              <a:buFont typeface="Arial"/>
              <a:buNone/>
            </a:pPr>
            <a:r>
              <a:rPr lang="ne" sz="2000" b="0" i="0" u="none" strike="noStrike" dirty="0">
                <a:solidFill>
                  <a:srgbClr val="22272B"/>
                </a:solidFill>
                <a:latin typeface="Arial Unicode MS"/>
                <a:ea typeface="Arial Unicode MS"/>
                <a:cs typeface="Public Sans Light"/>
                <a:sym typeface="Public Sans Light"/>
              </a:rPr>
              <a:t>हुक्काको हानि बारे जानकारी</a:t>
            </a:r>
            <a:endParaRPr dirty="0"/>
          </a:p>
          <a:p>
            <a:pPr marL="0" marR="0" lvl="0" indent="0" algn="l" rtl="0">
              <a:lnSpc>
                <a:spcPct val="110000"/>
              </a:lnSpc>
              <a:spcBef>
                <a:spcPts val="200"/>
              </a:spcBef>
              <a:spcAft>
                <a:spcPct val="0"/>
              </a:spcAft>
              <a:buClr>
                <a:schemeClr val="dk2"/>
              </a:buClr>
              <a:buSzPts val="2000"/>
              <a:buFont typeface="Arial"/>
              <a:buNone/>
            </a:pPr>
            <a:r>
              <a:rPr lang="ne" sz="2000" b="1" i="0" u="none" strike="noStrike" dirty="0">
                <a:solidFill>
                  <a:srgbClr val="441170"/>
                </a:solidFill>
                <a:latin typeface="Arial Unicode MS"/>
                <a:ea typeface="Arial Unicode MS"/>
                <a:cs typeface="Public Sans Light"/>
                <a:sym typeface="Public Sans Light"/>
              </a:rPr>
              <a:t>      ShishaNoThanks.org.au</a:t>
            </a:r>
            <a:endParaRPr sz="2000" b="1" dirty="0">
              <a:solidFill>
                <a:schemeClr val="dk2"/>
              </a:solidFill>
              <a:latin typeface="Public Sans Light"/>
              <a:ea typeface="Public Sans Light"/>
              <a:cs typeface="Public Sans Light"/>
              <a:sym typeface="Public Sans Light"/>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8451" y="1878457"/>
            <a:ext cx="1247565"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2051244" y="2934167"/>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2045861" y="4379362"/>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1980943" y="5864393"/>
            <a:ext cx="398819" cy="327918"/>
          </a:xfrm>
          <a:prstGeom prst="rect">
            <a:avLst/>
          </a:prstGeom>
          <a:noFill/>
          <a:ln>
            <a:noFill/>
          </a:ln>
        </p:spPr>
      </p:pic>
      <p:pic>
        <p:nvPicPr>
          <p:cNvPr id="521" name="Google Shape;521;p18"/>
          <p:cNvPicPr preferRelativeResize="0">
            <a:picLocks noGrp="1" noRot="1" noMove="1" noResize="1" noEditPoints="1" noAdjustHandles="1" noChangeArrowheads="1" noChangeShapeType="1" noCrop="1"/>
          </p:cNvPicPr>
          <p:nvPr/>
        </p:nvPicPr>
        <p:blipFill>
          <a:blip r:embed="rId7">
            <a:alphaModFix/>
          </a:blip>
          <a:srcRect l="7572" t="5228" r="8943" b="24607"/>
          <a:stretch>
            <a:fillRect/>
          </a:stretch>
        </p:blipFill>
        <p:spPr>
          <a:xfrm>
            <a:off x="5823726"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8">
            <a:alphaModFix/>
          </a:blip>
          <a:stretch>
            <a:fillRect/>
          </a:stretch>
        </p:blipFill>
        <p:spPr>
          <a:xfrm>
            <a:off x="5801470" y="3098971"/>
            <a:ext cx="1498021" cy="1589364"/>
          </a:xfrm>
          <a:prstGeom prst="rect">
            <a:avLst/>
          </a:prstGeom>
          <a:noFill/>
          <a:ln>
            <a:noFill/>
          </a:ln>
        </p:spPr>
      </p:pic>
      <p:pic>
        <p:nvPicPr>
          <p:cNvPr id="523" name="Google Shape;523;p18"/>
          <p:cNvPicPr preferRelativeResize="0">
            <a:picLocks noGrp="1" noRot="1" noMove="1" noResize="1" noEditPoints="1" noAdjustHandles="1" noChangeArrowheads="1" noChangeShapeType="1" noCrop="1"/>
          </p:cNvPicPr>
          <p:nvPr/>
        </p:nvPicPr>
        <p:blipFill>
          <a:blip r:embed="rId9">
            <a:alphaModFix/>
          </a:blip>
          <a:srcRect b="16159"/>
          <a:stretch>
            <a:fillRect/>
          </a:stretch>
        </p:blipFill>
        <p:spPr>
          <a:xfrm>
            <a:off x="422087" y="4787143"/>
            <a:ext cx="1443661" cy="1366549"/>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10">
            <a:alphaModFix/>
          </a:blip>
          <a:stretch>
            <a:fillRect/>
          </a:stretch>
        </p:blipFill>
        <p:spPr>
          <a:xfrm>
            <a:off x="514716" y="3423264"/>
            <a:ext cx="1434909" cy="1417085"/>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4126302"/>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2917439"/>
            <a:ext cx="354505" cy="319055"/>
          </a:xfrm>
          <a:prstGeom prst="rect">
            <a:avLst/>
          </a:prstGeom>
          <a:noFill/>
          <a:ln>
            <a:noFill/>
          </a:ln>
        </p:spPr>
      </p:pic>
      <p:sp>
        <p:nvSpPr>
          <p:cNvPr id="3" name="Rectangle 2">
            <a:hlinkClick r:id="rId11"/>
            <a:extLst>
              <a:ext uri="{FF2B5EF4-FFF2-40B4-BE49-F238E27FC236}">
                <a16:creationId xmlns:a16="http://schemas.microsoft.com/office/drawing/2014/main" id="{240D16E3-2B76-1B0D-316D-9220169D2494}"/>
              </a:ext>
            </a:extLst>
          </p:cNvPr>
          <p:cNvSpPr>
            <a:spLocks noGrp="1" noRot="1" noMove="1" noResize="1" noEditPoints="1" noAdjustHandles="1" noChangeArrowheads="1" noChangeShapeType="1"/>
          </p:cNvSpPr>
          <p:nvPr/>
        </p:nvSpPr>
        <p:spPr>
          <a:xfrm>
            <a:off x="2389287" y="4387293"/>
            <a:ext cx="2862160" cy="319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Rectangle 4">
            <a:hlinkClick r:id="rId12"/>
            <a:extLst>
              <a:ext uri="{FF2B5EF4-FFF2-40B4-BE49-F238E27FC236}">
                <a16:creationId xmlns:a16="http://schemas.microsoft.com/office/drawing/2014/main" id="{BDBCB8F4-5780-6D7E-F663-4873D83FFD23}"/>
              </a:ext>
            </a:extLst>
          </p:cNvPr>
          <p:cNvSpPr>
            <a:spLocks noGrp="1" noRot="1" noMove="1" noResize="1" noEditPoints="1" noAdjustHandles="1" noChangeArrowheads="1" noChangeShapeType="1"/>
          </p:cNvSpPr>
          <p:nvPr/>
        </p:nvSpPr>
        <p:spPr>
          <a:xfrm>
            <a:off x="7849514" y="2954749"/>
            <a:ext cx="3247111" cy="331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13"/>
            <a:extLst>
              <a:ext uri="{FF2B5EF4-FFF2-40B4-BE49-F238E27FC236}">
                <a16:creationId xmlns:a16="http://schemas.microsoft.com/office/drawing/2014/main" id="{D949C626-5D01-D068-E325-EDF94BF923F0}"/>
              </a:ext>
            </a:extLst>
          </p:cNvPr>
          <p:cNvSpPr>
            <a:spLocks noGrp="1" noRot="1" noMove="1" noResize="1" noEditPoints="1" noAdjustHandles="1" noChangeArrowheads="1" noChangeShapeType="1"/>
          </p:cNvSpPr>
          <p:nvPr/>
        </p:nvSpPr>
        <p:spPr>
          <a:xfrm>
            <a:off x="7874493" y="4119952"/>
            <a:ext cx="3003057" cy="326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759FFBDE-D084-EDE8-C940-716B60FC521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839788" y="1987823"/>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839788" y="255899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839788" y="315874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839788" y="5227859"/>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839788" y="4636638"/>
            <a:ext cx="5335101" cy="4738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कुराकानी जारी राख्नुहोस् </a:t>
            </a:r>
            <a:endParaRPr/>
          </a:p>
        </p:txBody>
      </p:sp>
      <p:sp>
        <p:nvSpPr>
          <p:cNvPr id="541" name="Google Shape;541;p19"/>
          <p:cNvSpPr txBox="1">
            <a:spLocks noGrp="1" noRot="1" noMove="1" noResize="1" noEditPoints="1" noAdjustHandles="1" noChangeArrowheads="1" noChangeShapeType="1"/>
          </p:cNvSpPr>
          <p:nvPr>
            <p:ph type="body" idx="4294967295"/>
          </p:nvPr>
        </p:nvSpPr>
        <p:spPr>
          <a:xfrm>
            <a:off x="839788" y="2035447"/>
            <a:ext cx="5256212" cy="3702512"/>
          </a:xfrm>
          <a:prstGeom prst="rect">
            <a:avLst/>
          </a:prstGeom>
          <a:noFill/>
          <a:ln>
            <a:noFill/>
          </a:ln>
        </p:spPr>
        <p:txBody>
          <a:bodyPr spcFirstLastPara="1" wrap="square" lIns="91425" tIns="45700" rIns="91425" bIns="45700" anchor="t" anchorCtr="0">
            <a:spAutoFit/>
          </a:bodyPr>
          <a:lstStyle/>
          <a:p>
            <a:pPr marL="342900" lvl="0" indent="-342900" algn="l" rtl="0">
              <a:lnSpc>
                <a:spcPct val="114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एक पटकको कुराकानी पर्याप्त नहुन सक्छ</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नियमित रूपमा कुरा गर्दै रहनुहोस्</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सुनिरहनुहोस् र सहयोग गरिरहनुहोस्</a:t>
            </a:r>
            <a:endParaRPr dirty="0"/>
          </a:p>
          <a:p>
            <a:pPr marL="0" lvl="0" indent="0" algn="l" rtl="0">
              <a:lnSpc>
                <a:spcPct val="114000"/>
              </a:lnSpc>
              <a:spcBef>
                <a:spcPts val="1800"/>
              </a:spcBef>
              <a:spcAft>
                <a:spcPct val="0"/>
              </a:spcAft>
              <a:buClr>
                <a:schemeClr val="dk2"/>
              </a:buClr>
              <a:buSzPts val="2000"/>
              <a:buNone/>
            </a:pPr>
            <a:r>
              <a:rPr lang="ne" sz="2000" b="1" i="0" u="none" strike="noStrike" dirty="0">
                <a:solidFill>
                  <a:srgbClr val="441170"/>
                </a:solidFill>
                <a:latin typeface="Arial Unicode MS"/>
                <a:ea typeface="Arial Unicode MS"/>
              </a:rPr>
              <a:t>निरन्तर, सम्मानजनक कुराकानीले निम्न कुराहरू गर्न सक्छ: </a:t>
            </a:r>
            <a:endParaRPr dirty="0"/>
          </a:p>
          <a:p>
            <a:pPr marL="285750" lvl="1" indent="-28575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हानि कम गर्न</a:t>
            </a:r>
            <a:endParaRPr dirty="0"/>
          </a:p>
          <a:p>
            <a:pPr marL="285750" lvl="1" indent="-28575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तपाईंका किशोरकिशोरीलाई सहयोग गर्न</a:t>
            </a:r>
            <a:endParaRPr dirty="0"/>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103628" y="1959063"/>
            <a:ext cx="7772400" cy="4092308"/>
          </a:xfrm>
          <a:prstGeom prst="rect">
            <a:avLst/>
          </a:prstGeom>
          <a:noFill/>
          <a:ln>
            <a:noFill/>
          </a:ln>
        </p:spPr>
      </p:pic>
      <p:sp>
        <p:nvSpPr>
          <p:cNvPr id="2" name="Rectangle 1">
            <a:extLst>
              <a:ext uri="{FF2B5EF4-FFF2-40B4-BE49-F238E27FC236}">
                <a16:creationId xmlns:a16="http://schemas.microsoft.com/office/drawing/2014/main" id="{4DD79A3D-2F35-7778-8BB2-EAB9E9D46236}"/>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842962" y="204946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fontScale="90000"/>
          </a:bodyPr>
          <a:lstStyle/>
          <a:p>
            <a:pPr marL="0" lvl="0" indent="0" algn="l" rtl="0">
              <a:lnSpc>
                <a:spcPct val="125000"/>
              </a:lnSpc>
              <a:spcBef>
                <a:spcPct val="0"/>
              </a:spcBef>
              <a:spcAft>
                <a:spcPct val="0"/>
              </a:spcAft>
              <a:buClr>
                <a:schemeClr val="lt1"/>
              </a:buClr>
              <a:buSzPts val="3600"/>
              <a:buFont typeface="Public Sans"/>
              <a:buNone/>
            </a:pPr>
            <a:r>
              <a:rPr lang="ne" sz="3600" b="0" i="0" u="none" strike="noStrike" dirty="0">
                <a:solidFill>
                  <a:srgbClr val="FFFFFF"/>
                </a:solidFill>
                <a:latin typeface="Arial Unicode MS"/>
                <a:ea typeface="Arial Unicode MS"/>
              </a:rPr>
              <a:t>आमाबाबु र हेरचाहकर्ताहरूको लागि मुख्य बुँदाहरू</a:t>
            </a:r>
            <a:endParaRPr dirty="0"/>
          </a:p>
        </p:txBody>
      </p:sp>
      <p:sp>
        <p:nvSpPr>
          <p:cNvPr id="553" name="Google Shape;553;p20"/>
          <p:cNvSpPr>
            <a:spLocks noGrp="1" noRot="1" noMove="1" noResize="1" noEditPoints="1" noAdjustHandles="1" noChangeArrowheads="1" noChangeShapeType="1"/>
          </p:cNvSpPr>
          <p:nvPr/>
        </p:nvSpPr>
        <p:spPr>
          <a:xfrm>
            <a:off x="842962" y="3554450"/>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842962" y="2649284"/>
            <a:ext cx="5256213" cy="78642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842962" y="4122140"/>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842962" y="471011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839788" y="2024063"/>
            <a:ext cx="4979989" cy="3642330"/>
          </a:xfrm>
          <a:prstGeom prst="rect">
            <a:avLst/>
          </a:prstGeom>
          <a:noFill/>
          <a:ln>
            <a:noFill/>
          </a:ln>
        </p:spPr>
        <p:txBody>
          <a:bodyPr spcFirstLastPara="1" wrap="square" lIns="108000" tIns="108000" rIns="108000" bIns="0" anchor="t" anchorCtr="0">
            <a:spAutoFit/>
          </a:bodyPr>
          <a:lstStyle/>
          <a:p>
            <a:pPr marL="342900" lvl="0" indent="-342900" algn="l" rtl="0">
              <a:lnSpc>
                <a:spcPct val="114000"/>
              </a:lnSpc>
              <a:spcBef>
                <a:spcPct val="0"/>
              </a:spcBef>
              <a:spcAft>
                <a:spcPct val="0"/>
              </a:spcAft>
              <a:buClr>
                <a:schemeClr val="dk1"/>
              </a:buClr>
              <a:buSzPts val="2000"/>
              <a:buFont typeface="Arial"/>
              <a:buChar char="•"/>
            </a:pPr>
            <a:r>
              <a:rPr lang="ne" sz="2000" b="0" i="0" u="none" strike="noStrike" dirty="0">
                <a:latin typeface="Arial Unicode MS"/>
                <a:ea typeface="Arial Unicode MS"/>
              </a:rPr>
              <a:t>तपाईं विशेषज्ञ हुन जरुरी छैन</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तपाईंका किशोरकिशोरीसँगको सम्बन्ध सबैभन्दा महत्त्वपूर्ण हुन्छ</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शान्त, स्पष्ट, कुराकानीले मद्दत गर्छ</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धेरै सुन्नुहोस्, कम बोल्नुहोस्</a:t>
            </a:r>
            <a:endParaRPr dirty="0"/>
          </a:p>
          <a:p>
            <a:pPr marL="342900" lvl="0" indent="-342900" algn="l" rtl="0">
              <a:lnSpc>
                <a:spcPct val="114000"/>
              </a:lnSpc>
              <a:spcBef>
                <a:spcPts val="1800"/>
              </a:spcBef>
              <a:spcAft>
                <a:spcPct val="0"/>
              </a:spcAft>
              <a:buClr>
                <a:schemeClr val="dk1"/>
              </a:buClr>
              <a:buSzPts val="2000"/>
              <a:buFont typeface="Arial"/>
              <a:buChar char="•"/>
            </a:pPr>
            <a:r>
              <a:rPr lang="ne" sz="2000" b="0" i="0" u="none" strike="noStrike" dirty="0">
                <a:latin typeface="Arial Unicode MS"/>
                <a:ea typeface="Arial Unicode MS"/>
              </a:rPr>
              <a:t>तपाईंले पनि मद्दत प्राप्त गर्न सक्नुहुन्छ</a:t>
            </a:r>
            <a:endParaRPr dirty="0"/>
          </a:p>
          <a:p>
            <a:pPr marL="342900" lvl="0" indent="-215900" algn="l" rtl="0">
              <a:lnSpc>
                <a:spcPct val="114000"/>
              </a:lnSpc>
              <a:spcBef>
                <a:spcPts val="1200"/>
              </a:spcBef>
              <a:spcAft>
                <a:spcPct val="0"/>
              </a:spcAft>
              <a:buClr>
                <a:schemeClr val="dk1"/>
              </a:buClr>
              <a:buSzPts val="2000"/>
              <a:buFont typeface="Arial"/>
              <a:buNone/>
            </a:pPr>
            <a:endParaRPr dirty="0"/>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007118" y="2475810"/>
            <a:ext cx="10327879" cy="4605675"/>
          </a:xfrm>
          <a:prstGeom prst="rect">
            <a:avLst/>
          </a:prstGeom>
          <a:noFill/>
          <a:ln>
            <a:noFill/>
          </a:ln>
        </p:spPr>
      </p:pic>
      <p:sp>
        <p:nvSpPr>
          <p:cNvPr id="2" name="Rectangle 1">
            <a:extLst>
              <a:ext uri="{FF2B5EF4-FFF2-40B4-BE49-F238E27FC236}">
                <a16:creationId xmlns:a16="http://schemas.microsoft.com/office/drawing/2014/main" id="{0E2448A6-8083-7077-DD14-3F6E433A85E1}"/>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839788" y="4846500"/>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839788" y="2009911"/>
            <a:ext cx="5256212" cy="83241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839788" y="2897457"/>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ne" sz="3600" b="0" i="0" u="none" strike="noStrike">
                <a:solidFill>
                  <a:srgbClr val="FFFFFF"/>
                </a:solidFill>
                <a:latin typeface="Arial Unicode MS"/>
                <a:ea typeface="Arial Unicode MS"/>
              </a:rPr>
              <a:t>संसाधनहरु</a:t>
            </a:r>
            <a:endParaRPr/>
          </a:p>
        </p:txBody>
      </p:sp>
      <p:sp>
        <p:nvSpPr>
          <p:cNvPr id="571" name="Google Shape;571;p21"/>
          <p:cNvSpPr>
            <a:spLocks noGrp="1" noRot="1" noMove="1" noResize="1" noEditPoints="1" noAdjustHandles="1" noChangeArrowheads="1" noChangeShapeType="1"/>
          </p:cNvSpPr>
          <p:nvPr/>
        </p:nvSpPr>
        <p:spPr>
          <a:xfrm>
            <a:off x="839788" y="342765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839788" y="3988981"/>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a:off x="839787" y="2035448"/>
            <a:ext cx="5256213"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114000"/>
              </a:lnSpc>
              <a:spcBef>
                <a:spcPct val="0"/>
              </a:spcBef>
              <a:spcAft>
                <a:spcPct val="0"/>
              </a:spcAft>
              <a:buClr>
                <a:schemeClr val="dk1"/>
              </a:buClr>
              <a:buSzPts val="2000"/>
              <a:buFont typeface="Arial"/>
              <a:buChar char="•"/>
            </a:pPr>
            <a:r>
              <a:rPr lang="ne" sz="2000" b="1" i="0" u="none" strike="noStrike" dirty="0">
                <a:latin typeface="Arial Unicode MS"/>
                <a:ea typeface="Arial Unicode MS"/>
              </a:rPr>
              <a:t>Pave (पेभ) एप</a:t>
            </a:r>
            <a:r>
              <a:rPr lang="ne" sz="2000" b="0" i="0" u="none" strike="noStrike" dirty="0">
                <a:latin typeface="Arial Unicode MS"/>
                <a:ea typeface="Arial Unicode MS"/>
              </a:rPr>
              <a:t> - एप्पल एप स्टोर वा गुगल प्लेबाट Pave (पेभ) डाउनलोड गर्नुहोस्</a:t>
            </a:r>
            <a:endParaRPr dirty="0"/>
          </a:p>
          <a:p>
            <a:pPr marL="342900" lvl="0" indent="-342900" algn="l" rtl="0">
              <a:lnSpc>
                <a:spcPct val="100000"/>
              </a:lnSpc>
              <a:spcBef>
                <a:spcPts val="1800"/>
              </a:spcBef>
              <a:spcAft>
                <a:spcPct val="0"/>
              </a:spcAft>
              <a:buClr>
                <a:schemeClr val="dk1"/>
              </a:buClr>
              <a:buSzPts val="2000"/>
              <a:buFont typeface="Arial"/>
              <a:buChar char="•"/>
            </a:pPr>
            <a:r>
              <a:rPr lang="ne" sz="2000" b="1" i="0" u="none" strike="noStrike" dirty="0">
                <a:latin typeface="Arial Unicode MS"/>
                <a:ea typeface="Arial Unicode MS"/>
              </a:rPr>
              <a:t>iCanQuit</a:t>
            </a:r>
            <a:r>
              <a:rPr lang="ne" sz="2000" b="0" i="0" u="none" strike="noStrike" dirty="0">
                <a:latin typeface="Arial Unicode MS"/>
                <a:ea typeface="Arial Unicode MS"/>
              </a:rPr>
              <a:t> - iCanQuit.com.au</a:t>
            </a:r>
            <a:endParaRPr dirty="0"/>
          </a:p>
          <a:p>
            <a:pPr marL="342900" lvl="0" indent="-342900" algn="l" rtl="0">
              <a:lnSpc>
                <a:spcPct val="100000"/>
              </a:lnSpc>
              <a:spcBef>
                <a:spcPts val="1800"/>
              </a:spcBef>
              <a:spcAft>
                <a:spcPct val="0"/>
              </a:spcAft>
              <a:buClr>
                <a:schemeClr val="dk1"/>
              </a:buClr>
              <a:buSzPts val="2000"/>
              <a:buFont typeface="Arial"/>
              <a:buChar char="•"/>
            </a:pPr>
            <a:r>
              <a:rPr lang="ne" sz="2000" b="1" i="0" u="none" strike="noStrike" dirty="0">
                <a:latin typeface="Arial Unicode MS"/>
                <a:ea typeface="Arial Unicode MS"/>
              </a:rPr>
              <a:t>NSW Quitline </a:t>
            </a:r>
            <a:r>
              <a:rPr lang="ne" sz="2000" b="0" i="0" u="none" strike="noStrike" dirty="0">
                <a:latin typeface="Arial Unicode MS"/>
                <a:ea typeface="Arial Unicode MS"/>
              </a:rPr>
              <a:t>- फोन 13 78 48</a:t>
            </a:r>
            <a:endParaRPr dirty="0"/>
          </a:p>
          <a:p>
            <a:pPr marL="342900" lvl="0" indent="-342900" algn="l" rtl="0">
              <a:lnSpc>
                <a:spcPct val="100000"/>
              </a:lnSpc>
              <a:spcBef>
                <a:spcPts val="1800"/>
              </a:spcBef>
              <a:spcAft>
                <a:spcPct val="0"/>
              </a:spcAft>
              <a:buClr>
                <a:schemeClr val="dk1"/>
              </a:buClr>
              <a:buSzPts val="2000"/>
              <a:buFont typeface="Arial"/>
              <a:buChar char="•"/>
            </a:pPr>
            <a:r>
              <a:rPr lang="ne" sz="2000" b="1" i="0" u="none" strike="noStrike" dirty="0">
                <a:latin typeface="Arial Unicode MS"/>
                <a:ea typeface="Arial Unicode MS"/>
              </a:rPr>
              <a:t>NSW Health Vaping Toolkit </a:t>
            </a:r>
            <a:r>
              <a:rPr lang="ne" sz="2000" b="0" i="0" u="none" strike="noStrike" dirty="0">
                <a:latin typeface="Arial Unicode MS"/>
                <a:ea typeface="Arial Unicode MS"/>
              </a:rPr>
              <a:t>- www.health.nsw.gov.au/vaping </a:t>
            </a:r>
            <a:endParaRPr dirty="0"/>
          </a:p>
          <a:p>
            <a:pPr marL="342900" lvl="0" indent="-342900" algn="l" rtl="0">
              <a:lnSpc>
                <a:spcPct val="100000"/>
              </a:lnSpc>
              <a:spcBef>
                <a:spcPts val="1800"/>
              </a:spcBef>
              <a:spcAft>
                <a:spcPct val="0"/>
              </a:spcAft>
              <a:buClr>
                <a:schemeClr val="dk1"/>
              </a:buClr>
              <a:buSzPts val="2000"/>
              <a:buFont typeface="Arial"/>
              <a:buChar char="•"/>
            </a:pPr>
            <a:r>
              <a:rPr lang="ne" sz="2000" b="1" i="0" u="none" strike="noStrike" dirty="0">
                <a:latin typeface="Arial Unicode MS"/>
                <a:ea typeface="Arial Unicode MS"/>
              </a:rPr>
              <a:t>Shisha No Thanks </a:t>
            </a:r>
            <a:br>
              <a:rPr lang="ne" sz="2000" b="1" i="0" u="none" strike="noStrike" dirty="0">
                <a:latin typeface="Arial Unicode MS"/>
                <a:ea typeface="Arial Unicode MS"/>
              </a:rPr>
            </a:br>
            <a:r>
              <a:rPr lang="ne" sz="2000" b="0" i="0" u="none" strike="noStrike" dirty="0">
                <a:latin typeface="Arial Unicode MS"/>
                <a:ea typeface="Arial Unicode MS"/>
              </a:rPr>
              <a:t>ShishaNoThanks.org.au</a:t>
            </a:r>
            <a:endParaRPr dirty="0"/>
          </a:p>
          <a:p>
            <a:pPr marL="342900" lvl="0" indent="-215900" algn="l" rtl="0">
              <a:lnSpc>
                <a:spcPct val="100000"/>
              </a:lnSpc>
              <a:spcBef>
                <a:spcPts val="1800"/>
              </a:spcBef>
              <a:spcAft>
                <a:spcPct val="0"/>
              </a:spcAft>
              <a:buClr>
                <a:schemeClr val="dk1"/>
              </a:buClr>
              <a:buSzPts val="2000"/>
              <a:buFont typeface="Arial"/>
              <a:buNone/>
            </a:pPr>
            <a:endParaRPr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5288322" y="1429034"/>
            <a:ext cx="6706193" cy="5428966"/>
          </a:xfrm>
          <a:prstGeom prst="rect">
            <a:avLst/>
          </a:prstGeom>
          <a:noFill/>
          <a:ln>
            <a:noFill/>
          </a:ln>
        </p:spPr>
      </p:pic>
      <p:sp>
        <p:nvSpPr>
          <p:cNvPr id="3" name="Rectangle 2">
            <a:hlinkClick r:id="rId5"/>
            <a:extLst>
              <a:ext uri="{FF2B5EF4-FFF2-40B4-BE49-F238E27FC236}">
                <a16:creationId xmlns:a16="http://schemas.microsoft.com/office/drawing/2014/main" id="{EA3044EF-A803-3E28-32CF-BD6D2EBEFE7E}"/>
              </a:ext>
            </a:extLst>
          </p:cNvPr>
          <p:cNvSpPr>
            <a:spLocks noGrp="1" noRot="1" noMove="1" noResize="1" noEditPoints="1" noAdjustHandles="1" noChangeArrowheads="1" noChangeShapeType="1"/>
          </p:cNvSpPr>
          <p:nvPr/>
        </p:nvSpPr>
        <p:spPr>
          <a:xfrm>
            <a:off x="1198485" y="5189091"/>
            <a:ext cx="2902998" cy="369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6"/>
            <a:extLst>
              <a:ext uri="{FF2B5EF4-FFF2-40B4-BE49-F238E27FC236}">
                <a16:creationId xmlns:a16="http://schemas.microsoft.com/office/drawing/2014/main" id="{3E7E9C0B-CB3C-370A-CE6D-1C521603D1AC}"/>
              </a:ext>
            </a:extLst>
          </p:cNvPr>
          <p:cNvSpPr>
            <a:spLocks noGrp="1" noRot="1" noMove="1" noResize="1" noEditPoints="1" noAdjustHandles="1" noChangeArrowheads="1" noChangeShapeType="1"/>
          </p:cNvSpPr>
          <p:nvPr/>
        </p:nvSpPr>
        <p:spPr>
          <a:xfrm>
            <a:off x="1198485" y="4373640"/>
            <a:ext cx="3737499" cy="3845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7"/>
            <a:extLst>
              <a:ext uri="{FF2B5EF4-FFF2-40B4-BE49-F238E27FC236}">
                <a16:creationId xmlns:a16="http://schemas.microsoft.com/office/drawing/2014/main" id="{712E3620-4A46-B862-3615-FA1FF732AF2A}"/>
              </a:ext>
            </a:extLst>
          </p:cNvPr>
          <p:cNvSpPr>
            <a:spLocks noGrp="1" noRot="1" noMove="1" noResize="1" noEditPoints="1" noAdjustHandles="1" noChangeArrowheads="1" noChangeShapeType="1"/>
          </p:cNvSpPr>
          <p:nvPr/>
        </p:nvSpPr>
        <p:spPr>
          <a:xfrm>
            <a:off x="2478812" y="2906982"/>
            <a:ext cx="2015231" cy="4780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BCA10939-7768-7B8E-B4F2-FEBA54AEB2D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540000" y="2817000"/>
            <a:ext cx="10080000" cy="1224000"/>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7200"/>
              <a:buFont typeface="Public Sans"/>
              <a:buNone/>
            </a:pPr>
            <a:r>
              <a:rPr lang="ne" sz="7200" b="0" i="0" u="none" strike="noStrike" dirty="0">
                <a:latin typeface="Arial Unicode MS"/>
                <a:ea typeface="Arial Unicode MS"/>
              </a:rPr>
              <a:t>धन्यवाद</a:t>
            </a:r>
            <a:endParaRPr dirty="0"/>
          </a:p>
        </p:txBody>
      </p:sp>
      <p:sp>
        <p:nvSpPr>
          <p:cNvPr id="2" name="Rectangle 1">
            <a:extLst>
              <a:ext uri="{FF2B5EF4-FFF2-40B4-BE49-F238E27FC236}">
                <a16:creationId xmlns:a16="http://schemas.microsoft.com/office/drawing/2014/main" id="{9258C41E-67AD-2C2E-DBEE-D5DDFF29BF7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486CBF-779B-47EB-A8FA-470F0FAC9B10}"/>
</file>

<file path=customXml/itemProps2.xml><?xml version="1.0" encoding="utf-8"?>
<ds:datastoreItem xmlns:ds="http://schemas.openxmlformats.org/officeDocument/2006/customXml" ds:itemID="{13D94296-1EE6-45B3-A64C-0AFF9C8810B5}"/>
</file>

<file path=customXml/itemProps3.xml><?xml version="1.0" encoding="utf-8"?>
<ds:datastoreItem xmlns:ds="http://schemas.openxmlformats.org/officeDocument/2006/customXml" ds:itemID="{9AE4849A-4B53-47D4-BAF2-E8918DF7EC54}"/>
</file>

<file path=docProps/app.xml><?xml version="1.0" encoding="utf-8"?>
<Properties xmlns="http://schemas.openxmlformats.org/officeDocument/2006/extended-properties" xmlns:vt="http://schemas.openxmlformats.org/officeDocument/2006/docPropsVTypes">
  <TotalTime>129</TotalTime>
  <Words>3319</Words>
  <Application>Microsoft Macintosh PowerPoint</Application>
  <PresentationFormat>Widescreen</PresentationFormat>
  <Paragraphs>289</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Public Sans Light</vt:lpstr>
      <vt:lpstr>Public Sans Medium</vt:lpstr>
      <vt:lpstr>Public Sans SemiBold</vt:lpstr>
      <vt:lpstr>Times New Roman</vt:lpstr>
      <vt:lpstr>Arial Unicode MS</vt:lpstr>
      <vt:lpstr>Public Sans</vt:lpstr>
      <vt:lpstr>NSWG Corporate</vt:lpstr>
      <vt:lpstr>युवाहरूसँग vaping (भेपिङ)  को बारेमा कुराकानी</vt:lpstr>
      <vt:lpstr>भूमिको स्वीकारोक्ति (Acknowledgement of Country)</vt:lpstr>
      <vt:lpstr>परिचय</vt:lpstr>
      <vt:lpstr>यस निर्देशिकाको उद्देश्य</vt:lpstr>
      <vt:lpstr>यो निर्देशिका कसरी प्रयोग गर्ने</vt:lpstr>
      <vt:lpstr>संक्षिप्त तथ्यहरू: Vape (भेप) मा हुने रसायनहरू</vt:lpstr>
      <vt:lpstr>संक्षिप्त तथ्यहरू: स्वास्थ्यमा असरहरू</vt:lpstr>
      <vt:lpstr>संक्षिप्त तथ्यहरू: यस सम्बन्धमा अष्ट्रेलियाको कानून</vt:lpstr>
      <vt:lpstr>युवाहरूसँग कुराकानी गर्नको लागि सुझावहरू</vt:lpstr>
      <vt:lpstr>कुराकानीको सुरुवात</vt:lpstr>
      <vt:lpstr>युवाहरूले किन Vaping (भेपिङ) गर्ने प्रयास गर्न सक्छन्</vt:lpstr>
      <vt:lpstr>यदि तपाईंको बच्चाले Vaping (भेपिङ) गरिरहेको छैन भने</vt:lpstr>
      <vt:lpstr>निकोटिन र लत</vt:lpstr>
      <vt:lpstr>निकोटिन र तलतल</vt:lpstr>
      <vt:lpstr>यदि तपाईंको बच्चाले Vaping (भेपिङ)  गरिरहेको छ भने</vt:lpstr>
      <vt:lpstr>युवाहरूले किन Vaping (भेपिङ) गर्न सक्छन्:  कसरी प्रतिक्रिया जनाउने</vt:lpstr>
      <vt:lpstr>युवा लाई Vaping (भेपिङ) छुटाउन सहायता</vt:lpstr>
      <vt:lpstr>सहायता र समर्थन कहाँबाट लिने</vt:lpstr>
      <vt:lpstr>कुराकानी जारी राख्नुहोस् </vt:lpstr>
      <vt:lpstr>आमाबाबु र हेरचाहकर्ताहरूको लागि मुख्य बुँदाहरू</vt:lpstr>
      <vt:lpstr>संसाधनहरु</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Ethnolink</cp:lastModifiedBy>
  <cp:revision>7</cp:revision>
  <dcterms:created xsi:type="dcterms:W3CDTF">2026-03-25T02:54:34Z</dcterms:created>
  <dcterms:modified xsi:type="dcterms:W3CDTF">2026-09-16T03:30:54Z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