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xml" ContentType="application/vnd.openxmlformats-officedocument.presentationml.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notesSlides/notesSlide1.xml" ContentType="application/vnd.openxmlformats-officedocument.presentationml.notesSlide+xml"/>
  <Override PartName="/ppt/slideLayouts/slideLayout10.xml" ContentType="application/vnd.openxmlformats-officedocument.presentationml.slideLayout+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9.xml" ContentType="application/vnd.openxmlformats-officedocument.presentationml.slideLayou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1.xml" ContentType="application/vnd.openxmlformats-officedocument.presentationml.tag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Arial Unicode MS" panose="020B0604020202020204" pitchFamily="34" charset="-128"/>
      <p:regular r:id="rId25"/>
    </p:embeddedFont>
    <p:embeddedFont>
      <p:font typeface="Public Sans" pitchFamily="2" charset="77"/>
      <p:regular r:id="rId26"/>
    </p:embeddedFont>
    <p:embeddedFont>
      <p:font typeface="Public Sans Light"/>
      <p:regular r:id="rId27"/>
      <p:bold r:id="rId28"/>
      <p:italic r:id="rId29"/>
      <p:boldItalic r:id="rId30"/>
    </p:embeddedFont>
    <p:embeddedFont>
      <p:font typeface="Public Sans Medium" pitchFamily="2" charset="77"/>
      <p:regular r:id="rId31"/>
    </p:embeddedFont>
    <p:embeddedFont>
      <p:font typeface="Public Sans SemiBold" pitchFamily="2" charset="77"/>
      <p:regular r:id="rId32"/>
    </p:embeddedFont>
  </p:embeddedFontLst>
  <p:custDataLst>
    <p:tags r:id="rId33"/>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29">
          <p15:clr>
            <a:srgbClr val="A4A3A4"/>
          </p15:clr>
        </p15:guide>
        <p15:guide id="2" orient="horz" pos="1275">
          <p15:clr>
            <a:srgbClr val="A4A3A4"/>
          </p15:clr>
        </p15:guide>
        <p15:guide id="3" pos="3659">
          <p15:clr>
            <a:srgbClr val="A4A3A4"/>
          </p15:clr>
        </p15:guide>
      </p15:sldGuideLst>
    </p:ext>
    <p:ext uri="{2D200454-40CA-4A62-9FC3-DE9A4176ACB9}">
      <p15:notesGuideLst xmlns:p15="http://schemas.microsoft.com/office/powerpoint/2012/main"/>
    </p:ext>
    <p:ext uri="GoogleSlidesCustomDataVersion2">
      <go:slidesCustomData xmlns="" xmlns:go="http://customooxmlschemas.google.com/" r:id="rId41" roundtripDataSignature="AMtx7mhSrz61Hr6ZoMIbrZ0+vgeVyYuj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1170"/>
    <a:srgbClr val="F5F2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89"/>
    <p:restoredTop sz="84949" autoAdjust="0"/>
  </p:normalViewPr>
  <p:slideViewPr>
    <p:cSldViewPr snapToGrid="0">
      <p:cViewPr varScale="1">
        <p:scale>
          <a:sx n="96" d="100"/>
          <a:sy n="96" d="100"/>
        </p:scale>
        <p:origin x="968" y="176"/>
      </p:cViewPr>
      <p:guideLst>
        <p:guide pos="529"/>
        <p:guide orient="horz" pos="1275"/>
        <p:guide pos="3659"/>
      </p:guideLst>
    </p:cSldViewPr>
  </p:slideViewPr>
  <p:notesTextViewPr>
    <p:cViewPr>
      <p:scale>
        <a:sx n="1" d="1"/>
        <a:sy n="1" d="1"/>
      </p:scale>
      <p:origin x="0" y="0"/>
    </p:cViewPr>
  </p:notesTextViewPr>
  <p:notesViewPr>
    <p:cSldViewPr>
      <p:cViewPr>
        <p:scale>
          <a:sx n="66" d="100"/>
          <a:sy n="66" d="100"/>
        </p:scale>
        <p:origin x="4212" y="52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42" Type="http://schemas.openxmlformats.org/officeDocument/2006/relationships/presProps" Target="presProps.xml"/><Relationship Id="rId47"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43" Type="http://schemas.openxmlformats.org/officeDocument/2006/relationships/viewProps" Target="viewProps.xml"/><Relationship Id="rId48"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ags" Target="tags/tag1.xml"/><Relationship Id="rId46"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L="914400" lvl="1" indent="-228600">
              <a:spcBef>
                <a:spcPct val="0"/>
              </a:spcBef>
              <a:spcAft>
                <a:spcPct val="0"/>
              </a:spcAft>
              <a:buSzPts val="1400"/>
              <a:buNone/>
              <a:defRPr sz="1800"/>
            </a:lvl2pPr>
            <a:lvl3pPr marL="1371600" lvl="2" indent="-228600">
              <a:spcBef>
                <a:spcPct val="0"/>
              </a:spcBef>
              <a:spcAft>
                <a:spcPct val="0"/>
              </a:spcAft>
              <a:buSzPts val="1400"/>
              <a:buNone/>
              <a:defRPr sz="1800"/>
            </a:lvl3pPr>
            <a:lvl4pPr marL="1828800" lvl="3" indent="-228600">
              <a:spcBef>
                <a:spcPct val="0"/>
              </a:spcBef>
              <a:spcAft>
                <a:spcPct val="0"/>
              </a:spcAft>
              <a:buSzPts val="1400"/>
              <a:buNone/>
              <a:defRPr sz="1800"/>
            </a:lvl4pPr>
            <a:lvl5pPr marL="2286000" lvl="4" indent="-228600">
              <a:spcBef>
                <a:spcPct val="0"/>
              </a:spcBef>
              <a:spcAft>
                <a:spcPct val="0"/>
              </a:spcAft>
              <a:buSzPts val="1400"/>
              <a:buNone/>
              <a:defRPr sz="1800"/>
            </a:lvl5pPr>
            <a:lvl6pPr marL="2743200" lvl="5" indent="-228600">
              <a:spcBef>
                <a:spcPct val="0"/>
              </a:spcBef>
              <a:spcAft>
                <a:spcPct val="0"/>
              </a:spcAft>
              <a:buSzPts val="1400"/>
              <a:buNone/>
              <a:defRPr sz="1800"/>
            </a:lvl6pPr>
            <a:lvl7pPr marL="3200400" lvl="6" indent="-228600">
              <a:spcBef>
                <a:spcPct val="0"/>
              </a:spcBef>
              <a:spcAft>
                <a:spcPct val="0"/>
              </a:spcAft>
              <a:buSzPts val="1400"/>
              <a:buNone/>
              <a:defRPr sz="1800"/>
            </a:lvl7pPr>
            <a:lvl8pPr marL="3657600" lvl="7" indent="-228600">
              <a:spcBef>
                <a:spcPct val="0"/>
              </a:spcBef>
              <a:spcAft>
                <a:spcPct val="0"/>
              </a:spcAft>
              <a:buSzPts val="1400"/>
              <a:buNone/>
              <a:defRPr sz="1800"/>
            </a:lvl8pPr>
            <a:lvl9pPr marL="4114800" lvl="8" indent="-228600">
              <a:spcBef>
                <a:spcPct val="0"/>
              </a:spcBef>
              <a:spcAft>
                <a:spcPct val="0"/>
              </a:spcAft>
              <a:buSzPts val="1400"/>
              <a:buNone/>
              <a:defRPr sz="1800"/>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ct val="0"/>
              </a:spcBef>
              <a:spcAft>
                <a:spcPct val="0"/>
              </a:spcAft>
              <a:buNone/>
            </a:pPr>
            <a:fld id="{00000000-1234-1234-1234-123412341234}" type="slidenum">
              <a:rPr lang="en-AU" sz="1200" b="0" i="0" u="none" strike="noStrike" cap="none">
                <a:solidFill>
                  <a:schemeClr val="dk1"/>
                </a:solidFill>
                <a:latin typeface="Public Sans"/>
                <a:ea typeface="Public Sans"/>
                <a:cs typeface="Public Sans"/>
                <a:sym typeface="Public Sans"/>
              </a:rPr>
              <a:t>‹#›</a:t>
            </a:fld>
            <a:endParaRPr sz="1200" b="0" i="0" u="none" strike="noStrike" cap="none">
              <a:solidFill>
                <a:schemeClr val="dk1"/>
              </a:solidFill>
              <a:latin typeface="Public Sans"/>
              <a:ea typeface="Public Sans"/>
              <a:cs typeface="Public Sans"/>
              <a:sym typeface="Public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health.nsw.gov.au/vap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endParaRPr dirty="0"/>
          </a:p>
        </p:txBody>
      </p:sp>
      <p:sp>
        <p:nvSpPr>
          <p:cNvPr id="278" name="Google Shape;27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lvl="0" indent="0" algn="l" rtl="0">
              <a:spcBef>
                <a:spcPct val="0"/>
              </a:spcBef>
              <a:spcAft>
                <a:spcPct val="0"/>
              </a:spcAft>
              <a:buNone/>
            </a:pPr>
            <a:r>
              <a:rPr lang="en-AU"/>
              <a:t>Please add a new slide if you wish to include your own local or organisational acknowledgement.</a:t>
            </a:r>
            <a:endParaRPr/>
          </a:p>
          <a:p>
            <a:pPr marL="0" lvl="0" indent="0" algn="l" rtl="0">
              <a:spcBef>
                <a:spcPct val="0"/>
              </a:spcBef>
              <a:spcAft>
                <a:spcPct val="0"/>
              </a:spcAft>
              <a:buNone/>
            </a:pPr>
            <a:endParaRPr/>
          </a:p>
        </p:txBody>
      </p:sp>
      <p:sp>
        <p:nvSpPr>
          <p:cNvPr id="287" name="Google Shape;28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Vaping has become more common, and young people come across it in different ways. Some might just be curious. Some see friends or classmates vaping. Some may already be vaping. Others are choosing not to vape.</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guide is for all these situations. It helps parents and carers talk with young people, no matter where they are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 do not need to have all the answers. This guide is about listening, staying calm, and keeping the conversation open. It can help you support your young person and build trust over time.</a:t>
            </a:r>
            <a:endParaRPr/>
          </a:p>
          <a:p>
            <a:pPr marL="0" lvl="0" indent="0" algn="l" rtl="0">
              <a:spcBef>
                <a:spcPct val="0"/>
              </a:spcBef>
              <a:spcAft>
                <a:spcPct val="0"/>
              </a:spcAft>
              <a:buNone/>
            </a:pPr>
            <a:endParaRPr/>
          </a:p>
        </p:txBody>
      </p:sp>
      <p:sp>
        <p:nvSpPr>
          <p:cNvPr id="297" name="Google Shape;29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The purpose of this </a:t>
            </a:r>
            <a:r>
              <a:rPr lang="en-AU" b="0" i="0">
                <a:solidFill>
                  <a:schemeClr val="dk1"/>
                </a:solidFill>
              </a:rPr>
              <a:t>guide is to </a:t>
            </a:r>
            <a:r>
              <a:rPr lang="en-AU"/>
              <a:t>support parents and carers to talk with young people about vaping in a safe and </a:t>
            </a:r>
            <a:r>
              <a:rPr lang="en-AU" b="0" i="0">
                <a:solidFill>
                  <a:schemeClr val="dk1"/>
                </a:solidFill>
              </a:rPr>
              <a:t>respectful </a:t>
            </a:r>
            <a:r>
              <a:rPr lang="en-AU"/>
              <a:t>way</a:t>
            </a:r>
            <a:r>
              <a:rPr lang="en-AU" b="0" i="0">
                <a:solidFill>
                  <a:schemeClr val="dk1"/>
                </a:solidFill>
              </a:rPr>
              <a:t>. </a:t>
            </a:r>
            <a:r>
              <a:rPr lang="en-AU"/>
              <a:t>It aims to encourage young </a:t>
            </a:r>
            <a:r>
              <a:rPr lang="en-AU" b="0" i="0">
                <a:solidFill>
                  <a:schemeClr val="dk1"/>
                </a:solidFill>
              </a:rPr>
              <a:t>people </a:t>
            </a:r>
            <a:r>
              <a:rPr lang="en-AU"/>
              <a:t>to avoid vaping</a:t>
            </a:r>
            <a:r>
              <a:rPr lang="en-AU" b="0" i="0">
                <a:solidFill>
                  <a:schemeClr val="dk1"/>
                </a:solidFill>
              </a:rPr>
              <a:t>, </a:t>
            </a:r>
            <a:r>
              <a:rPr lang="en-AU"/>
              <a:t>support those who may already be vaping to stop</a:t>
            </a:r>
            <a:r>
              <a:rPr lang="en-AU" b="0" i="0">
                <a:solidFill>
                  <a:schemeClr val="dk1"/>
                </a:solidFill>
              </a:rPr>
              <a:t>, </a:t>
            </a:r>
            <a:r>
              <a:rPr lang="en-AU"/>
              <a:t>and strengthen trust and communication</a:t>
            </a:r>
            <a:r>
              <a:rPr lang="en-AU" b="0" i="0">
                <a:solidFill>
                  <a:schemeClr val="dk1"/>
                </a:solidFill>
              </a:rPr>
              <a:t>. </a:t>
            </a:r>
            <a:r>
              <a:rPr lang="en-AU"/>
              <a:t>This guide is not about blaming or punishing young people.</a:t>
            </a:r>
            <a:endParaRPr/>
          </a:p>
          <a:p>
            <a:pPr marL="0" lvl="0" indent="0" algn="l" rtl="0">
              <a:spcBef>
                <a:spcPct val="0"/>
              </a:spcBef>
              <a:spcAft>
                <a:spcPct val="0"/>
              </a:spcAft>
              <a:buNone/>
            </a:pPr>
            <a:endParaRPr/>
          </a:p>
        </p:txBody>
      </p:sp>
      <p:sp>
        <p:nvSpPr>
          <p:cNvPr id="310" name="Google Shape;31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You</a:t>
            </a:r>
            <a:r>
              <a:rPr lang="en-AU"/>
              <a:t> don’t need to </a:t>
            </a:r>
            <a:r>
              <a:rPr lang="en-AU" b="0" i="0">
                <a:solidFill>
                  <a:schemeClr val="dk1"/>
                </a:solidFill>
              </a:rPr>
              <a:t>use </a:t>
            </a:r>
            <a:r>
              <a:rPr lang="en-AU"/>
              <a:t>the whole </a:t>
            </a:r>
            <a:r>
              <a:rPr lang="en-AU" b="0" i="0">
                <a:solidFill>
                  <a:schemeClr val="dk1"/>
                </a:solidFill>
              </a:rPr>
              <a:t>guide </a:t>
            </a:r>
            <a:r>
              <a:rPr lang="en-AU"/>
              <a:t>at once</a:t>
            </a:r>
            <a:r>
              <a:rPr lang="en-AU" b="0" i="0">
                <a:solidFill>
                  <a:schemeClr val="dk1"/>
                </a:solidFill>
              </a:rPr>
              <a:t>. </a:t>
            </a:r>
            <a:r>
              <a:rPr lang="en-AU"/>
              <a:t>Conversations </a:t>
            </a:r>
            <a:r>
              <a:rPr lang="en-AU" b="0" i="0">
                <a:solidFill>
                  <a:schemeClr val="dk1"/>
                </a:solidFill>
              </a:rPr>
              <a:t>about vaping </a:t>
            </a:r>
            <a:r>
              <a:rPr lang="en-AU"/>
              <a:t>can happen over time</a:t>
            </a:r>
            <a:r>
              <a:rPr lang="en-AU" b="0" i="0">
                <a:solidFill>
                  <a:schemeClr val="dk1"/>
                </a:solidFill>
              </a:rPr>
              <a:t>. </a:t>
            </a:r>
            <a:r>
              <a:rPr lang="en-AU"/>
              <a:t>Choose the parts that feel right for your </a:t>
            </a:r>
            <a:r>
              <a:rPr lang="en-AU" b="0" i="0">
                <a:solidFill>
                  <a:schemeClr val="dk1"/>
                </a:solidFill>
              </a:rPr>
              <a:t>family and </a:t>
            </a:r>
            <a:r>
              <a:rPr lang="en-AU"/>
              <a:t>your situation. It’s okay if things feel a bit awkward at first. What matters most </a:t>
            </a:r>
            <a:r>
              <a:rPr lang="en-AU" b="0" i="0">
                <a:solidFill>
                  <a:schemeClr val="dk1"/>
                </a:solidFill>
              </a:rPr>
              <a:t>is </a:t>
            </a:r>
            <a:r>
              <a:rPr lang="en-AU"/>
              <a:t>keeping the conversation open and supportive</a:t>
            </a:r>
            <a:r>
              <a:rPr lang="en-AU" b="0" i="0">
                <a:solidFill>
                  <a:schemeClr val="dk1"/>
                </a:solidFill>
              </a:rPr>
              <a:t>.</a:t>
            </a:r>
            <a:endParaRPr/>
          </a:p>
          <a:p>
            <a:pPr marL="0" lvl="0" indent="0" algn="l" rtl="0">
              <a:spcBef>
                <a:spcPct val="0"/>
              </a:spcBef>
              <a:spcAft>
                <a:spcPct val="0"/>
              </a:spcAft>
              <a:buNone/>
            </a:pPr>
            <a:endParaRPr/>
          </a:p>
        </p:txBody>
      </p:sp>
      <p:sp>
        <p:nvSpPr>
          <p:cNvPr id="323" name="Google Shape;32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Vapes contain nicotine and harmful chemicals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Nicotine is highly addictive and is found in most vapes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Regular use of nicotine often means people need more to get the same feeling from it. It can be hard to quit. </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 nicotine in a 6,000 ‘puff’ vape can equal the same nicotine in 400 cigarettes </a:t>
            </a:r>
            <a:endParaRPr/>
          </a:p>
          <a:p>
            <a:pPr marL="171450" lvl="0" indent="-171450" algn="l" rtl="0">
              <a:spcBef>
                <a:spcPct val="0"/>
              </a:spcBef>
              <a:spcAft>
                <a:spcPct val="0"/>
              </a:spcAft>
              <a:buClr>
                <a:schemeClr val="dk1"/>
              </a:buClr>
              <a:buSzPts val="1200"/>
              <a:buFont typeface="Arial"/>
              <a:buChar char="•"/>
            </a:pPr>
            <a:r>
              <a:rPr lang="en-AU"/>
              <a:t>Vape liquid and aerosol </a:t>
            </a:r>
            <a:r>
              <a:rPr lang="en-AU" b="0" i="0">
                <a:solidFill>
                  <a:schemeClr val="dk1"/>
                </a:solidFill>
              </a:rPr>
              <a:t>contain</a:t>
            </a:r>
            <a:r>
              <a:rPr lang="en-AU"/>
              <a:t> harmful </a:t>
            </a:r>
            <a:r>
              <a:rPr lang="en-AU" b="0" i="0">
                <a:solidFill>
                  <a:schemeClr val="dk1"/>
                </a:solidFill>
              </a:rPr>
              <a:t>chemicals and </a:t>
            </a:r>
            <a:r>
              <a:rPr lang="en-AU"/>
              <a:t>metals like lead, nickel and chromium</a:t>
            </a:r>
            <a:r>
              <a:rPr lang="en-AU" b="0" i="0">
                <a:solidFill>
                  <a:schemeClr val="dk1"/>
                </a:solidFill>
              </a:rPr>
              <a:t>. These chemicals can </a:t>
            </a:r>
            <a:r>
              <a:rPr lang="en-AU"/>
              <a:t>damage the lungs, heart and other parts of the body. Some chemicals are also found in things like poisons and bug spray</a:t>
            </a:r>
            <a:r>
              <a:rPr lang="en-AU" b="0" i="0">
                <a:solidFill>
                  <a:schemeClr val="dk1"/>
                </a:solidFill>
              </a:rPr>
              <a:t>.</a:t>
            </a:r>
            <a:endParaRPr sz="1200" b="0" i="0">
              <a:solidFill>
                <a:schemeClr val="dk1"/>
              </a:solidFill>
            </a:endParaRPr>
          </a:p>
        </p:txBody>
      </p:sp>
      <p:sp>
        <p:nvSpPr>
          <p:cNvPr id="336" name="Google Shape;33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228600" marR="0" lvl="0" indent="-228600" algn="l" rtl="0">
              <a:lnSpc>
                <a:spcPct val="100000"/>
              </a:lnSpc>
              <a:spcBef>
                <a:spcPct val="0"/>
              </a:spcBef>
              <a:spcAft>
                <a:spcPct val="0"/>
              </a:spcAft>
              <a:buClr>
                <a:schemeClr val="dk1"/>
              </a:buClr>
              <a:buSzPts val="1200"/>
              <a:buFont typeface="Arial"/>
              <a:buChar char="•"/>
            </a:pPr>
            <a:r>
              <a:rPr lang="en-AU"/>
              <a:t>Vaping puts harmful chemicals into the body, which can damage your brain and cause breathing problems. </a:t>
            </a:r>
            <a:endParaRPr/>
          </a:p>
          <a:p>
            <a:pPr marL="228600" lvl="0" indent="-228600" algn="l" rtl="0">
              <a:spcBef>
                <a:spcPct val="0"/>
              </a:spcBef>
              <a:spcAft>
                <a:spcPct val="0"/>
              </a:spcAft>
              <a:buClr>
                <a:schemeClr val="dk1"/>
              </a:buClr>
              <a:buSzPts val="1200"/>
              <a:buFont typeface="Arial"/>
              <a:buChar char="•"/>
            </a:pPr>
            <a:r>
              <a:rPr lang="en-AU"/>
              <a:t>Most vapes contain nicotine, which is very addictive and can affect brain development in teenagers, making it harder to learn, focus, remember things, and manage emotions. </a:t>
            </a:r>
            <a:endParaRPr/>
          </a:p>
          <a:p>
            <a:pPr marL="228600" lvl="0" indent="-228600" algn="l" rtl="0">
              <a:spcBef>
                <a:spcPct val="0"/>
              </a:spcBef>
              <a:spcAft>
                <a:spcPct val="0"/>
              </a:spcAft>
              <a:buClr>
                <a:schemeClr val="dk1"/>
              </a:buClr>
              <a:buSzPts val="1200"/>
              <a:buFont typeface="Arial"/>
              <a:buChar char="•"/>
            </a:pPr>
            <a:r>
              <a:rPr lang="en-AU"/>
              <a:t>Some young people have even needed hospital care because of vaping. </a:t>
            </a:r>
            <a:endParaRPr/>
          </a:p>
          <a:p>
            <a:pPr marL="228600" lvl="0" indent="-228600" algn="l" rtl="0">
              <a:spcBef>
                <a:spcPct val="0"/>
              </a:spcBef>
              <a:spcAft>
                <a:spcPct val="0"/>
              </a:spcAft>
              <a:buClr>
                <a:schemeClr val="dk1"/>
              </a:buClr>
              <a:buSzPts val="1200"/>
              <a:buFont typeface="Arial"/>
              <a:buChar char="•"/>
            </a:pPr>
            <a:r>
              <a:rPr lang="en-AU"/>
              <a:t>Using vapes and cigarettes together can increase harm. </a:t>
            </a:r>
            <a:endParaRPr/>
          </a:p>
          <a:p>
            <a:pPr marL="228600" lvl="0" indent="-228600" algn="l" rtl="0">
              <a:spcBef>
                <a:spcPct val="0"/>
              </a:spcBef>
              <a:spcAft>
                <a:spcPct val="0"/>
              </a:spcAft>
              <a:buClr>
                <a:schemeClr val="dk1"/>
              </a:buClr>
              <a:buSzPts val="1200"/>
              <a:buFont typeface="Arial"/>
              <a:buChar char="•"/>
            </a:pPr>
            <a:r>
              <a:rPr lang="en-AU"/>
              <a:t>Research is still developing, but vaping has been linked to lung injury, mouth and throat problems, and possible cancer risks.</a:t>
            </a:r>
            <a:endParaRPr/>
          </a:p>
          <a:p>
            <a:pPr marL="228600" lvl="0" indent="-228600" algn="l" rtl="0">
              <a:spcBef>
                <a:spcPct val="0"/>
              </a:spcBef>
              <a:spcAft>
                <a:spcPct val="0"/>
              </a:spcAft>
              <a:buClr>
                <a:schemeClr val="dk1"/>
              </a:buClr>
              <a:buSzPts val="1200"/>
              <a:buFont typeface="Arial"/>
              <a:buChar char="•"/>
            </a:pPr>
            <a:r>
              <a:rPr lang="en-AU"/>
              <a:t>The long-term harms are still being studied.</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49" name="Google Shape;34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In Australia:</a:t>
            </a:r>
            <a:endParaRPr/>
          </a:p>
          <a:p>
            <a:pPr marL="171450" lvl="0" indent="-171450" algn="l" rtl="0">
              <a:spcBef>
                <a:spcPct val="0"/>
              </a:spcBef>
              <a:spcAft>
                <a:spcPct val="0"/>
              </a:spcAft>
              <a:buClr>
                <a:schemeClr val="dk1"/>
              </a:buClr>
              <a:buSzPts val="1200"/>
              <a:buFont typeface="Arial"/>
              <a:buChar char="•"/>
            </a:pPr>
            <a:r>
              <a:rPr lang="en-AU"/>
              <a:t>Vapes can only legally be sold in pharmacies and s</a:t>
            </a:r>
            <a:r>
              <a:rPr lang="en-AU" sz="1200">
                <a:solidFill>
                  <a:schemeClr val="dk1"/>
                </a:solidFill>
                <a:latin typeface="Public Sans"/>
                <a:ea typeface="Public Sans"/>
                <a:cs typeface="Public Sans"/>
                <a:sym typeface="Public Sans"/>
              </a:rPr>
              <a:t>hould only be sold to help people quit smoking or to manage nicotine dependence.</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under 18 need a prescription to buy vapes from a pharmacy.</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Shops such as tobacconists, service stations and convenience stores are banned from selling vapes.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who have a vape for their own use are not targeted by the laws.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Vaping is banned in places where smoking is banned.</a:t>
            </a:r>
            <a:endParaRPr/>
          </a:p>
          <a:p>
            <a:pPr marL="0" lvl="0" indent="0" algn="l" rtl="0">
              <a:spcBef>
                <a:spcPct val="0"/>
              </a:spcBef>
              <a:spcAft>
                <a:spcPct val="0"/>
              </a:spcAft>
              <a:buNone/>
            </a:pPr>
            <a:r>
              <a:rPr lang="en-AU"/>
              <a:t>These laws apply across NSW and are in place to protect young people from addiction and health harm.</a:t>
            </a:r>
            <a:endParaRPr/>
          </a:p>
          <a:p>
            <a:pPr marL="0" lvl="0" indent="0" algn="l" rtl="0">
              <a:spcBef>
                <a:spcPct val="0"/>
              </a:spcBef>
              <a:spcAft>
                <a:spcPct val="0"/>
              </a:spcAft>
              <a:buNone/>
            </a:pPr>
            <a:endParaRPr/>
          </a:p>
        </p:txBody>
      </p:sp>
      <p:sp>
        <p:nvSpPr>
          <p:cNvPr id="361" name="Google Shape;36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When </a:t>
            </a:r>
            <a:r>
              <a:rPr lang="en-AU"/>
              <a:t>talking about vaping, staying calm and non‑judgemental can really help. Listening more than you talk shows your </a:t>
            </a:r>
            <a:r>
              <a:rPr lang="en-AU" b="0" i="0">
                <a:solidFill>
                  <a:schemeClr val="dk1"/>
                </a:solidFill>
              </a:rPr>
              <a:t>young </a:t>
            </a:r>
            <a:r>
              <a:rPr lang="en-AU"/>
              <a:t>person that you respect their thoughts and feelings. Even if you don’t fully agree, acknowledging how they feel can help them </a:t>
            </a:r>
            <a:r>
              <a:rPr lang="en-AU" b="0" i="0">
                <a:solidFill>
                  <a:schemeClr val="dk1"/>
                </a:solidFill>
              </a:rPr>
              <a:t>feel heard and</a:t>
            </a:r>
            <a:r>
              <a:rPr lang="en-AU"/>
              <a:t> </a:t>
            </a:r>
            <a:r>
              <a:rPr lang="en-AU" b="0" i="0">
                <a:solidFill>
                  <a:schemeClr val="dk1"/>
                </a:solidFill>
              </a:rPr>
              <a:t>more</a:t>
            </a:r>
            <a:r>
              <a:rPr lang="en-AU"/>
              <a:t> willing </a:t>
            </a:r>
            <a:r>
              <a:rPr lang="en-AU" b="0" i="0">
                <a:solidFill>
                  <a:schemeClr val="dk1"/>
                </a:solidFill>
              </a:rPr>
              <a:t>to </a:t>
            </a:r>
            <a:r>
              <a:rPr lang="en-AU"/>
              <a:t>listen</a:t>
            </a:r>
            <a:r>
              <a:rPr lang="en-AU" b="0" i="0">
                <a:solidFill>
                  <a:schemeClr val="dk1"/>
                </a:solidFill>
              </a:rPr>
              <a:t>.</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76" name="Google Shape;37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dirty="0"/>
              <a:t>Facilitator notes</a:t>
            </a:r>
            <a:r>
              <a:rPr lang="en-AU" sz="1200" b="1" i="0" dirty="0">
                <a:solidFill>
                  <a:schemeClr val="dk1"/>
                </a:solidFill>
                <a:latin typeface="Public Sans"/>
                <a:ea typeface="Public Sans"/>
                <a:cs typeface="Public Sans"/>
                <a:sym typeface="Public Sans"/>
              </a:rPr>
              <a:t>:</a:t>
            </a:r>
            <a:endParaRPr dirty="0"/>
          </a:p>
          <a:p>
            <a:pPr marL="0" lvl="0" indent="0" algn="l" rtl="0">
              <a:spcBef>
                <a:spcPct val="0"/>
              </a:spcBef>
              <a:spcAft>
                <a:spcPct val="0"/>
              </a:spcAft>
              <a:buNone/>
            </a:pPr>
            <a:r>
              <a:rPr lang="en-AU" dirty="0"/>
              <a:t>It can help to start these conversations during everyday moments, like side-by-side activities instead of opposite each other (driving, cooking, or going for a walk). Try to keep the tone relaxed and curious. You might say something like, "I’ve been hearing about vaping lately and wanted to check in with you." Focusing on care rather than anger can help your young person open up.</a:t>
            </a:r>
            <a:endParaRPr dirty="0"/>
          </a:p>
          <a:p>
            <a:pPr marL="0" lvl="0" indent="0" algn="l" rtl="0">
              <a:spcBef>
                <a:spcPct val="0"/>
              </a:spcBef>
              <a:spcAft>
                <a:spcPct val="0"/>
              </a:spcAft>
              <a:buNone/>
            </a:pPr>
            <a:endParaRPr dirty="0"/>
          </a:p>
          <a:p>
            <a:pPr marL="0" lvl="0" indent="0" algn="l" rtl="0">
              <a:spcBef>
                <a:spcPct val="0"/>
              </a:spcBef>
              <a:spcAft>
                <a:spcPct val="0"/>
              </a:spcAft>
              <a:buNone/>
            </a:pPr>
            <a:endParaRPr dirty="0"/>
          </a:p>
        </p:txBody>
      </p:sp>
      <p:sp>
        <p:nvSpPr>
          <p:cNvPr id="388" name="Google Shape;38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dirty="0"/>
              <a:t>Facilitator notes</a:t>
            </a:r>
            <a:r>
              <a:rPr lang="en-AU" sz="1200" b="1" i="0" dirty="0">
                <a:solidFill>
                  <a:schemeClr val="dk1"/>
                </a:solidFill>
                <a:latin typeface="Public Sans"/>
                <a:ea typeface="Public Sans"/>
                <a:cs typeface="Public Sans"/>
                <a:sym typeface="Public Sans"/>
              </a:rPr>
              <a:t>:</a:t>
            </a:r>
            <a:endParaRPr dirty="0"/>
          </a:p>
          <a:p>
            <a:pPr marL="0" lvl="0" indent="0" algn="l" rtl="0">
              <a:spcBef>
                <a:spcPct val="0"/>
              </a:spcBef>
              <a:spcAft>
                <a:spcPct val="0"/>
              </a:spcAft>
              <a:buNone/>
            </a:pPr>
            <a:r>
              <a:rPr lang="en-AU" sz="1200" b="0" i="0" dirty="0">
                <a:solidFill>
                  <a:schemeClr val="dk1"/>
                </a:solidFill>
                <a:latin typeface="Public Sans"/>
                <a:ea typeface="Public Sans"/>
                <a:cs typeface="Public Sans"/>
                <a:sym typeface="Public Sans"/>
              </a:rPr>
              <a:t>Young people may try vaping or shisha or other nicotine products for many reasons, including curiosity, sweet and fruity flavours, peer pressure, stress, or seeing vaping on social media. Some are also drawn to the short-term "head spin" or "buzz," beliefs that vaping can help with weight control or appetite suppression, or the sense of privacy if parents or caregivers are less likely to notice. It’s normal for young people to be curious and want to fit in, and many are still learning how to cope with stress. Trying vaping does not mean a young person is bad or naughty, and it doesn’t mean they will keep using it. </a:t>
            </a:r>
            <a:endParaRPr dirty="0"/>
          </a:p>
          <a:p>
            <a:pPr marL="0" lvl="0" indent="0" algn="l" rtl="0">
              <a:spcBef>
                <a:spcPct val="0"/>
              </a:spcBef>
              <a:spcAft>
                <a:spcPct val="0"/>
              </a:spcAft>
              <a:buNone/>
            </a:pPr>
            <a:r>
              <a:rPr lang="en-AU" sz="1200" b="0" i="0" dirty="0">
                <a:solidFill>
                  <a:schemeClr val="dk1"/>
                </a:solidFill>
                <a:latin typeface="Public Sans"/>
                <a:ea typeface="Public Sans"/>
                <a:cs typeface="Public Sans"/>
                <a:sym typeface="Public Sans"/>
              </a:rPr>
              <a:t>What matters is how adults respond. Listening without judging, staying calm, and trying to understand their reasons can help build trust and support helpful conversations.</a:t>
            </a:r>
            <a:endParaRPr dirty="0"/>
          </a:p>
          <a:p>
            <a:pPr marL="0" lvl="0" indent="0" algn="l" rtl="0">
              <a:spcBef>
                <a:spcPct val="0"/>
              </a:spcBef>
              <a:spcAft>
                <a:spcPct val="0"/>
              </a:spcAft>
              <a:buNone/>
            </a:pPr>
            <a:endParaRPr dirty="0"/>
          </a:p>
        </p:txBody>
      </p:sp>
      <p:sp>
        <p:nvSpPr>
          <p:cNvPr id="402" name="Google Shape;4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dirty="0"/>
              <a:t>Facilitator notes</a:t>
            </a:r>
            <a:r>
              <a:rPr lang="en-AU" sz="1200" b="1" i="0" dirty="0">
                <a:solidFill>
                  <a:schemeClr val="dk1"/>
                </a:solidFill>
                <a:latin typeface="Public Sans"/>
                <a:ea typeface="Public Sans"/>
                <a:cs typeface="Public Sans"/>
                <a:sym typeface="Public Sans"/>
              </a:rPr>
              <a:t>:</a:t>
            </a:r>
            <a:endParaRPr dirty="0"/>
          </a:p>
          <a:p>
            <a:pPr marL="0" lvl="0" indent="0" algn="l" rtl="0">
              <a:spcBef>
                <a:spcPct val="0"/>
              </a:spcBef>
              <a:spcAft>
                <a:spcPct val="0"/>
              </a:spcAft>
              <a:buNone/>
            </a:pPr>
            <a:r>
              <a:rPr lang="en-AU" dirty="0"/>
              <a:t>If your young person is not vaping, this is a good chance to talk. Let them know you’re glad they’re not vaping and ask how they feel when others do. You can also practise simple responses like "No thanks, I don’t vape" or "I’m not into that" to help them feel confident saying no. You can also suggest it is fine for them to walk away too. These conversations can help them feel supported and prepared for situations where they may be offered a vape.</a:t>
            </a:r>
            <a:endParaRPr dirty="0"/>
          </a:p>
        </p:txBody>
      </p:sp>
      <p:sp>
        <p:nvSpPr>
          <p:cNvPr id="415" name="Google Shape;41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Nicotine affects the brain by releasing a feel-good chemical called dopamine. This can make people want to keep vaping to feel that effect again. Over time, the brain gets used to nicotine, making it harder to stop. Signs of addiction may include cravings, mood changes, feeling restless, trouble concentrating, or wanting to vape soon after waking up. Because young people’s brains are still developing, nicotine can cause long-lasting changes.</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endParaRPr/>
          </a:p>
        </p:txBody>
      </p:sp>
      <p:sp>
        <p:nvSpPr>
          <p:cNvPr id="427" name="Google Shape;42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a:t>When someone stops vaping, they may experience withdrawal symptoms like feeling moody, tired, anxious or finding it hard to concentrate. Withdrawal can happen during school hours, on long trips, or anytime vaping isn’t possible. The good news is that physical withdrawal usually improves within one to two weeks. Cravings can last longer as </a:t>
            </a:r>
            <a:r>
              <a:rPr lang="en-AU" sz="1200">
                <a:solidFill>
                  <a:schemeClr val="dk1"/>
                </a:solidFill>
                <a:latin typeface="Public Sans"/>
                <a:ea typeface="Public Sans"/>
                <a:cs typeface="Public Sans"/>
                <a:sym typeface="Public Sans"/>
              </a:rPr>
              <a:t>the brain learns to cope without nicotine, </a:t>
            </a:r>
            <a:r>
              <a:rPr lang="en-AU"/>
              <a:t>but it does get easier over time.</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Parent &amp; carer</a:t>
            </a:r>
            <a:r>
              <a:rPr lang="en-AU" sz="1200" b="0" i="0">
                <a:solidFill>
                  <a:schemeClr val="dk1"/>
                </a:solidFill>
                <a:latin typeface="Public Sans"/>
                <a:ea typeface="Public Sans"/>
                <a:cs typeface="Public Sans"/>
                <a:sym typeface="Public Sans"/>
              </a:rPr>
              <a:t> content:</a:t>
            </a:r>
            <a:endParaRPr/>
          </a:p>
          <a:p>
            <a:pPr marL="0" lvl="0" indent="0" algn="l" rtl="0">
              <a:spcBef>
                <a:spcPct val="0"/>
              </a:spcBef>
              <a:spcAft>
                <a:spcPct val="0"/>
              </a:spcAft>
              <a:buClr>
                <a:schemeClr val="dk1"/>
              </a:buClr>
              <a:buSzPts val="1200"/>
              <a:buFont typeface="Public Sans"/>
              <a:buNone/>
            </a:pPr>
            <a:r>
              <a:rPr lang="en-AU"/>
              <a:t>If you smoke or vape yourself:</a:t>
            </a:r>
            <a:endParaRPr/>
          </a:p>
          <a:p>
            <a:pPr marL="171450" lvl="0" indent="-171450" algn="l" rtl="0">
              <a:spcBef>
                <a:spcPct val="0"/>
              </a:spcBef>
              <a:spcAft>
                <a:spcPct val="0"/>
              </a:spcAft>
              <a:buClr>
                <a:schemeClr val="dk1"/>
              </a:buClr>
              <a:buSzPts val="1200"/>
              <a:buFont typeface="Arial"/>
              <a:buChar char="•"/>
            </a:pPr>
            <a:r>
              <a:rPr lang="en-AU"/>
              <a:t>Being honest about your own experience can help your young person feel understood </a:t>
            </a:r>
            <a:endParaRPr/>
          </a:p>
          <a:p>
            <a:pPr marL="171450" lvl="0" indent="-171450" algn="l" rtl="0">
              <a:spcBef>
                <a:spcPct val="0"/>
              </a:spcBef>
              <a:spcAft>
                <a:spcPct val="0"/>
              </a:spcAft>
              <a:buClr>
                <a:schemeClr val="dk1"/>
              </a:buClr>
              <a:buSzPts val="1200"/>
              <a:buFont typeface="Arial"/>
              <a:buChar char="•"/>
            </a:pPr>
            <a:r>
              <a:rPr lang="en-AU"/>
              <a:t>Be kind to yourself. Change takes time and getting help for your own health can help you both</a:t>
            </a:r>
            <a:endParaRPr/>
          </a:p>
        </p:txBody>
      </p:sp>
      <p:sp>
        <p:nvSpPr>
          <p:cNvPr id="443" name="Google Shape;44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Finding out your young person is vaping can be upsetting. Taking a calm approach can make a big difference. Thanking them for being honest and focusing on health rather than punishment can help keep them talking and open to support. Some young people vape to cope with stress, anxiety, or fitting in, so it can help to encourage healthier options like exercise, creative activities, spending time with friends, or talking to a trusted adult.</a:t>
            </a:r>
            <a:endParaRPr/>
          </a:p>
          <a:p>
            <a:pPr marL="0" lvl="0" indent="0" algn="l" rtl="0">
              <a:spcBef>
                <a:spcPct val="0"/>
              </a:spcBef>
              <a:spcAft>
                <a:spcPct val="0"/>
              </a:spcAft>
              <a:buNone/>
            </a:pPr>
            <a:endParaRPr/>
          </a:p>
        </p:txBody>
      </p:sp>
      <p:sp>
        <p:nvSpPr>
          <p:cNvPr id="456" name="Google Shape;45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dirty="0"/>
              <a:t>Facilitator notes</a:t>
            </a:r>
            <a:r>
              <a:rPr lang="en-AU" sz="1200" b="1" i="0" dirty="0">
                <a:solidFill>
                  <a:schemeClr val="dk1"/>
                </a:solidFill>
                <a:latin typeface="Public Sans"/>
                <a:ea typeface="Public Sans"/>
                <a:cs typeface="Public Sans"/>
                <a:sym typeface="Public Sans"/>
              </a:rPr>
              <a:t>:</a:t>
            </a:r>
            <a:endParaRPr dirty="0"/>
          </a:p>
          <a:p>
            <a:pPr marL="0" marR="0" lvl="0" indent="0" algn="l" rtl="0">
              <a:lnSpc>
                <a:spcPct val="100000"/>
              </a:lnSpc>
              <a:spcBef>
                <a:spcPct val="0"/>
              </a:spcBef>
              <a:spcAft>
                <a:spcPct val="0"/>
              </a:spcAft>
              <a:buClr>
                <a:schemeClr val="dk1"/>
              </a:buClr>
              <a:buSzPts val="1200"/>
              <a:buFont typeface="Public Sans"/>
              <a:buNone/>
            </a:pPr>
            <a:r>
              <a:rPr lang="en-AU" sz="1200" b="0" i="0" dirty="0">
                <a:solidFill>
                  <a:schemeClr val="dk1"/>
                </a:solidFill>
                <a:latin typeface="Public Sans"/>
                <a:ea typeface="Public Sans"/>
                <a:cs typeface="Public Sans"/>
                <a:sym typeface="Public Sans"/>
              </a:rPr>
              <a:t>Young people may vape for many reasons. Knowing why can help you to support them.</a:t>
            </a:r>
            <a:endParaRPr sz="1200" b="1" i="0" dirty="0">
              <a:solidFill>
                <a:schemeClr val="dk1"/>
              </a:solidFill>
              <a:latin typeface="Public Sans"/>
              <a:ea typeface="Public Sans"/>
              <a:cs typeface="Public Sans"/>
              <a:sym typeface="Public Sans"/>
            </a:endParaRPr>
          </a:p>
          <a:p>
            <a:pPr marL="0" lvl="0" indent="0" algn="l" rtl="0">
              <a:spcBef>
                <a:spcPct val="0"/>
              </a:spcBef>
              <a:spcAft>
                <a:spcPct val="0"/>
              </a:spcAft>
              <a:buNone/>
            </a:pPr>
            <a:r>
              <a:rPr lang="en-AU" sz="1200" b="1" i="0" dirty="0">
                <a:solidFill>
                  <a:schemeClr val="dk1"/>
                </a:solidFill>
                <a:latin typeface="Public Sans"/>
                <a:ea typeface="Public Sans"/>
                <a:cs typeface="Public Sans"/>
                <a:sym typeface="Public Sans"/>
              </a:rPr>
              <a:t>Stress:</a:t>
            </a:r>
            <a:br>
              <a:rPr lang="en-AU" sz="1200" b="0" i="0" dirty="0">
                <a:solidFill>
                  <a:schemeClr val="dk1"/>
                </a:solidFill>
                <a:latin typeface="Public Sans"/>
                <a:ea typeface="Public Sans"/>
                <a:cs typeface="Public Sans"/>
                <a:sym typeface="Public Sans"/>
              </a:rPr>
            </a:br>
            <a:r>
              <a:rPr lang="en-AU" sz="1200" b="0" i="0" dirty="0">
                <a:solidFill>
                  <a:schemeClr val="dk1"/>
                </a:solidFill>
                <a:latin typeface="Public Sans"/>
                <a:ea typeface="Public Sans"/>
                <a:cs typeface="Public Sans"/>
                <a:sym typeface="Public Sans"/>
              </a:rPr>
              <a:t>Some young people vape to cope with stress. Parents and carers can support them to find healthier ways to relax, like exercise, doing something creative, or talking about their feelings.</a:t>
            </a:r>
            <a:endParaRPr dirty="0"/>
          </a:p>
          <a:p>
            <a:pPr marL="0" lvl="0" indent="0" algn="l" rtl="0">
              <a:spcBef>
                <a:spcPct val="0"/>
              </a:spcBef>
              <a:spcAft>
                <a:spcPct val="0"/>
              </a:spcAft>
              <a:buNone/>
            </a:pPr>
            <a:r>
              <a:rPr lang="en-AU" sz="1200" b="1" i="0" dirty="0">
                <a:solidFill>
                  <a:schemeClr val="dk1"/>
                </a:solidFill>
                <a:latin typeface="Public Sans"/>
                <a:ea typeface="Public Sans"/>
                <a:cs typeface="Public Sans"/>
                <a:sym typeface="Public Sans"/>
              </a:rPr>
              <a:t>Fitting in:</a:t>
            </a:r>
            <a:br>
              <a:rPr lang="en-AU" sz="1200" b="0" i="0" dirty="0">
                <a:solidFill>
                  <a:schemeClr val="dk1"/>
                </a:solidFill>
                <a:latin typeface="Public Sans"/>
                <a:ea typeface="Public Sans"/>
                <a:cs typeface="Public Sans"/>
                <a:sym typeface="Public Sans"/>
              </a:rPr>
            </a:br>
            <a:r>
              <a:rPr lang="en-AU" sz="1200" b="0" i="0" dirty="0">
                <a:solidFill>
                  <a:schemeClr val="dk1"/>
                </a:solidFill>
                <a:latin typeface="Public Sans"/>
                <a:ea typeface="Public Sans"/>
                <a:cs typeface="Public Sans"/>
                <a:sym typeface="Public Sans"/>
              </a:rPr>
              <a:t>Peer pressure can be strong. Remind young people that real friendships are about shared interests and support, not vaping.</a:t>
            </a:r>
            <a:endParaRPr dirty="0"/>
          </a:p>
          <a:p>
            <a:pPr marL="0" lvl="0" indent="0" algn="l" rtl="0">
              <a:spcBef>
                <a:spcPct val="0"/>
              </a:spcBef>
              <a:spcAft>
                <a:spcPct val="0"/>
              </a:spcAft>
              <a:buNone/>
            </a:pPr>
            <a:r>
              <a:rPr lang="en-AU" sz="1200" b="1" i="0" dirty="0">
                <a:solidFill>
                  <a:schemeClr val="dk1"/>
                </a:solidFill>
                <a:latin typeface="Public Sans"/>
                <a:ea typeface="Public Sans"/>
                <a:cs typeface="Public Sans"/>
                <a:sym typeface="Public Sans"/>
              </a:rPr>
              <a:t>Curiosity:</a:t>
            </a:r>
            <a:br>
              <a:rPr lang="en-AU" sz="1200" b="0" i="0" dirty="0">
                <a:solidFill>
                  <a:schemeClr val="dk1"/>
                </a:solidFill>
                <a:latin typeface="Public Sans"/>
                <a:ea typeface="Public Sans"/>
                <a:cs typeface="Public Sans"/>
                <a:sym typeface="Public Sans"/>
              </a:rPr>
            </a:br>
            <a:r>
              <a:rPr lang="en-AU" sz="1200" b="0" i="0" dirty="0">
                <a:solidFill>
                  <a:schemeClr val="dk1"/>
                </a:solidFill>
                <a:latin typeface="Public Sans"/>
                <a:ea typeface="Public Sans"/>
                <a:cs typeface="Public Sans"/>
                <a:sym typeface="Public Sans"/>
              </a:rPr>
              <a:t>Trying new things is normal, but nicotine is very addictive. Even vaping "just once" can quickly turn into a habit or vaping more than they expected.</a:t>
            </a:r>
            <a:endParaRPr dirty="0"/>
          </a:p>
          <a:p>
            <a:pPr marL="0" lvl="0" indent="0" algn="l" rtl="0">
              <a:spcBef>
                <a:spcPct val="0"/>
              </a:spcBef>
              <a:spcAft>
                <a:spcPct val="0"/>
              </a:spcAft>
              <a:buNone/>
            </a:pPr>
            <a:r>
              <a:rPr lang="en-AU" sz="1200" b="1" i="0" dirty="0">
                <a:solidFill>
                  <a:schemeClr val="dk1"/>
                </a:solidFill>
                <a:latin typeface="Public Sans"/>
                <a:ea typeface="Public Sans"/>
                <a:cs typeface="Public Sans"/>
                <a:sym typeface="Public Sans"/>
              </a:rPr>
              <a:t>Seeing it everywhere:</a:t>
            </a:r>
            <a:br>
              <a:rPr lang="en-AU" sz="1200" b="0" i="0" dirty="0">
                <a:solidFill>
                  <a:schemeClr val="dk1"/>
                </a:solidFill>
                <a:latin typeface="Public Sans"/>
                <a:ea typeface="Public Sans"/>
                <a:cs typeface="Public Sans"/>
                <a:sym typeface="Public Sans"/>
              </a:rPr>
            </a:br>
            <a:r>
              <a:rPr lang="en-AU" sz="1200" b="0" i="0" dirty="0">
                <a:solidFill>
                  <a:schemeClr val="dk1"/>
                </a:solidFill>
                <a:latin typeface="Public Sans"/>
                <a:ea typeface="Public Sans"/>
                <a:cs typeface="Public Sans"/>
                <a:sym typeface="Public Sans"/>
              </a:rPr>
              <a:t>Social media can make vaping seem normal or common, but around 80% of young people in NSW don’t vape, and many choose not to because it’s not harmless.</a:t>
            </a:r>
            <a:endParaRPr b="0" i="0" dirty="0">
              <a:solidFill>
                <a:schemeClr val="dk1"/>
              </a:solidFill>
            </a:endParaRPr>
          </a:p>
        </p:txBody>
      </p:sp>
      <p:sp>
        <p:nvSpPr>
          <p:cNvPr id="471" name="Google Shape;47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they’re not ready to quit, focus on harm reduction and staying connected. This might include not vaping around others and planning for when they feel ready to make changes. Quitting can be hard, especially if nicotine addiction is involved, so encourage small steps and celebrate progress, even if it’s small. Relapse can happen and doesn’t mean failure. Ongoing support and trust really matter.</a:t>
            </a:r>
            <a:endParaRPr b="0" i="0">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Parent &amp; carer content:</a:t>
            </a:r>
            <a:endParaRPr/>
          </a:p>
          <a:p>
            <a:pPr marL="0" lvl="0" indent="0" algn="l" rtl="0">
              <a:spcBef>
                <a:spcPct val="0"/>
              </a:spcBef>
              <a:spcAft>
                <a:spcPct val="0"/>
              </a:spcAft>
              <a:buClr>
                <a:schemeClr val="dk1"/>
              </a:buClr>
              <a:buSzPts val="1200"/>
              <a:buFont typeface="Public Sans"/>
              <a:buNone/>
            </a:pPr>
            <a:r>
              <a:rPr lang="en-AU"/>
              <a:t>Managing your own emotions</a:t>
            </a:r>
            <a:endParaRPr/>
          </a:p>
          <a:p>
            <a:pPr marL="171450" lvl="0" indent="-171450" algn="l" rtl="0">
              <a:spcBef>
                <a:spcPct val="0"/>
              </a:spcBef>
              <a:spcAft>
                <a:spcPct val="0"/>
              </a:spcAft>
              <a:buClr>
                <a:schemeClr val="dk1"/>
              </a:buClr>
              <a:buSzPts val="1200"/>
              <a:buFont typeface="Arial"/>
              <a:buChar char="•"/>
            </a:pPr>
            <a:r>
              <a:rPr lang="en-AU"/>
              <a:t>If you learn your young person is vaping, manage your feelings away from them</a:t>
            </a:r>
            <a:endParaRPr/>
          </a:p>
          <a:p>
            <a:pPr marL="171450" lvl="0" indent="-171450" algn="l" rtl="0">
              <a:spcBef>
                <a:spcPct val="0"/>
              </a:spcBef>
              <a:spcAft>
                <a:spcPct val="0"/>
              </a:spcAft>
              <a:buClr>
                <a:schemeClr val="dk1"/>
              </a:buClr>
              <a:buSzPts val="1200"/>
              <a:buFont typeface="Arial"/>
              <a:buChar char="•"/>
            </a:pPr>
            <a:r>
              <a:rPr lang="en-AU"/>
              <a:t>Strong reactions can make them shut down or pull away</a:t>
            </a:r>
            <a:endParaRPr/>
          </a:p>
          <a:p>
            <a:pPr marL="171450" lvl="0" indent="-171450" algn="l" rtl="0">
              <a:spcBef>
                <a:spcPct val="0"/>
              </a:spcBef>
              <a:spcAft>
                <a:spcPct val="0"/>
              </a:spcAft>
              <a:buClr>
                <a:schemeClr val="dk1"/>
              </a:buClr>
              <a:buSzPts val="1200"/>
              <a:buFont typeface="Arial"/>
              <a:buChar char="•"/>
            </a:pPr>
            <a:r>
              <a:rPr lang="en-AU"/>
              <a:t>Staying calm helps keep them open to support</a:t>
            </a:r>
            <a:endParaRPr/>
          </a:p>
          <a:p>
            <a:pPr marL="171450" lvl="0" indent="-171450" algn="l" rtl="0">
              <a:spcBef>
                <a:spcPct val="0"/>
              </a:spcBef>
              <a:spcAft>
                <a:spcPct val="0"/>
              </a:spcAft>
              <a:buClr>
                <a:schemeClr val="dk1"/>
              </a:buClr>
              <a:buSzPts val="1200"/>
              <a:buFont typeface="Arial"/>
              <a:buChar char="•"/>
            </a:pPr>
            <a:r>
              <a:rPr lang="en-AU"/>
              <a:t>If you smoke or vape, getting support can help you both</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483" name="Google Shape;48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Support is available for both young people and families: </a:t>
            </a:r>
            <a:endParaRPr/>
          </a:p>
          <a:p>
            <a:pPr marL="0" lvl="0" indent="0" algn="l" rtl="0">
              <a:spcBef>
                <a:spcPct val="0"/>
              </a:spcBef>
              <a:spcAft>
                <a:spcPct val="0"/>
              </a:spcAft>
              <a:buClr>
                <a:schemeClr val="dk1"/>
              </a:buClr>
              <a:buSzPts val="1200"/>
              <a:buFont typeface="Arial"/>
              <a:buNone/>
            </a:pPr>
            <a:endParaRPr sz="1200" b="1">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Pave </a:t>
            </a:r>
            <a:r>
              <a:rPr lang="en-AU" sz="1200">
                <a:solidFill>
                  <a:schemeClr val="dk1"/>
                </a:solidFill>
                <a:latin typeface="Public Sans"/>
                <a:ea typeface="Public Sans"/>
                <a:cs typeface="Public Sans"/>
                <a:sym typeface="Public Sans"/>
              </a:rPr>
              <a:t>is a free app created by Cancer Institute NSW to support young people who want to stop vaping. It provides tools and tips to help manage cravings and build confidence to quit. The app is designed specifically for young people and can be used independently or alongside other support. Download Pave from the Apple App Store or Google Play.</a:t>
            </a:r>
            <a:endParaRPr/>
          </a:p>
          <a:p>
            <a:pPr marL="171450" lvl="0" indent="-9525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iCanQuit</a:t>
            </a:r>
            <a:r>
              <a:rPr lang="en-AU" sz="1200">
                <a:solidFill>
                  <a:schemeClr val="dk1"/>
                </a:solidFill>
                <a:latin typeface="Public Sans"/>
                <a:ea typeface="Public Sans"/>
                <a:cs typeface="Public Sans"/>
                <a:sym typeface="Public Sans"/>
              </a:rPr>
              <a:t> is a website that helps people stop smoking or vaping. It gives tools that you can choose to suit you. The website helps: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Make a quit plan</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Stay motivated</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Track your progress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Beat cravings</a:t>
            </a:r>
            <a:endParaRPr/>
          </a:p>
          <a:p>
            <a:pPr marL="0" lvl="0" indent="0" algn="l" rtl="0">
              <a:spcBef>
                <a:spcPct val="0"/>
              </a:spcBef>
              <a:spcAft>
                <a:spcPct val="0"/>
              </a:spcAft>
              <a:buClr>
                <a:schemeClr val="dk1"/>
              </a:buClr>
              <a:buSzPts val="1200"/>
              <a:buFont typeface="Arial"/>
              <a:buNone/>
            </a:pPr>
            <a:r>
              <a:rPr lang="en-AU" sz="1200">
                <a:solidFill>
                  <a:schemeClr val="dk1"/>
                </a:solidFill>
                <a:latin typeface="Public Sans"/>
                <a:ea typeface="Public Sans"/>
                <a:cs typeface="Public Sans"/>
                <a:sym typeface="Public Sans"/>
              </a:rPr>
              <a:t>You can use iCanQuit on your own or with other support.</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Quitline</a:t>
            </a:r>
            <a:r>
              <a:rPr lang="en-AU" sz="1200">
                <a:solidFill>
                  <a:schemeClr val="dk1"/>
                </a:solidFill>
                <a:latin typeface="Public Sans"/>
                <a:ea typeface="Public Sans"/>
                <a:cs typeface="Public Sans"/>
                <a:sym typeface="Public Sans"/>
              </a:rPr>
              <a:t> is a free and confidential phone service. It supports parents and carers as well as people who smoke or vape. Counsellors have been trained to listen without judgement and can help parents and carers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Start or continue conversations and handle tricky moments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Respond well if their young person is vaping</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Advice is practical, respectful and tailored to each family’s situation. </a:t>
            </a:r>
            <a:r>
              <a:rPr lang="en-AU" sz="1200" u="sng">
                <a:solidFill>
                  <a:schemeClr val="dk1"/>
                </a:solidFill>
                <a:latin typeface="Public Sans"/>
                <a:ea typeface="Public Sans"/>
                <a:cs typeface="Public Sans"/>
                <a:sym typeface="Public Sans"/>
              </a:rPr>
              <a:t>If you need an interpreter, they can arrange one for you when you call.</a:t>
            </a:r>
            <a:endParaRPr/>
          </a:p>
          <a:p>
            <a:pPr marL="171450" lvl="0" indent="-95250" algn="l" rtl="0">
              <a:spcBef>
                <a:spcPct val="0"/>
              </a:spcBef>
              <a:spcAft>
                <a:spcPct val="0"/>
              </a:spcAft>
              <a:buClr>
                <a:schemeClr val="dk1"/>
              </a:buClr>
              <a:buSzPts val="1200"/>
              <a:buFont typeface="Arial"/>
              <a:buNone/>
            </a:pPr>
            <a:endParaRPr sz="1200" u="sng">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b="1" u="none"/>
              <a:t>The NSW Health Vaping Toolkit </a:t>
            </a:r>
            <a:r>
              <a:rPr lang="en-AU" b="0" u="none"/>
              <a:t>is a NSW Health webpage with </a:t>
            </a:r>
            <a:r>
              <a:rPr lang="en-AU" u="none"/>
              <a:t>trusted information to help parents, carers, teachers and health staff talk to young people about vaping.</a:t>
            </a:r>
            <a:endParaRPr/>
          </a:p>
          <a:p>
            <a:pPr marL="0" lvl="0" indent="0" algn="l" rtl="0">
              <a:spcBef>
                <a:spcPct val="0"/>
              </a:spcBef>
              <a:spcAft>
                <a:spcPct val="0"/>
              </a:spcAft>
              <a:buClr>
                <a:schemeClr val="dk1"/>
              </a:buClr>
              <a:buSzPts val="1200"/>
              <a:buFont typeface="Arial"/>
              <a:buNone/>
            </a:pPr>
            <a:r>
              <a:rPr lang="en-AU" u="none"/>
              <a:t>There are resources in different languages for parents and carers.</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Shisha No Thanks </a:t>
            </a:r>
            <a:r>
              <a:rPr lang="en-AU" sz="1200">
                <a:solidFill>
                  <a:schemeClr val="dk1"/>
                </a:solidFill>
                <a:latin typeface="Public Sans"/>
                <a:ea typeface="Public Sans"/>
                <a:cs typeface="Public Sans"/>
                <a:sym typeface="Public Sans"/>
              </a:rPr>
              <a:t>is a website that helps adults learn about shisha (waterpipe) smoking. The website helps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Explain health harms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Clear up myths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Support talks with young people about shisha</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There are translated c</a:t>
            </a:r>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p:txBody>
      </p:sp>
      <p:sp>
        <p:nvSpPr>
          <p:cNvPr id="501" name="Google Shape;50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Talking about vaping is not a one-off conversation. Checking in regularly and continuing to listen helps young people feel supported. These are guides, not rules, and every young person and family situation is different. Ongoing, respectful conversations can make a real difference and help reduce harm over time.</a:t>
            </a:r>
            <a:endParaRPr/>
          </a:p>
        </p:txBody>
      </p:sp>
      <p:sp>
        <p:nvSpPr>
          <p:cNvPr id="530" name="Google Shape;53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This guide offers ideas and support. There are many right ways to talk.</a:t>
            </a: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The main message is simple: stay connected, stay calm, and keep talking. You are not alone; there are services to help your family</a:t>
            </a:r>
            <a:r>
              <a:rPr lang="en-AU"/>
              <a:t>.</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46" name="Google Shape;54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marR="0" lvl="0" indent="0" algn="l" rtl="0">
              <a:lnSpc>
                <a:spcPct val="100000"/>
              </a:lnSpc>
              <a:spcBef>
                <a:spcPct val="0"/>
              </a:spcBef>
              <a:spcAft>
                <a:spcPct val="0"/>
              </a:spcAft>
              <a:buClr>
                <a:schemeClr val="dk1"/>
              </a:buClr>
              <a:buSzPts val="1200"/>
              <a:buFont typeface="Public Sans"/>
              <a:buNone/>
            </a:pPr>
            <a:r>
              <a:rPr lang="en-AU"/>
              <a:t>Please add a new slide if you wish to include additional resources and support.</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a:solidFill>
                  <a:schemeClr val="dk1"/>
                </a:solidFill>
              </a:rPr>
              <a:t>Quit support services: </a:t>
            </a:r>
            <a:endParaRPr/>
          </a:p>
          <a:p>
            <a:pPr marL="0" lvl="0" indent="0" algn="l" rtl="0">
              <a:spcBef>
                <a:spcPct val="0"/>
              </a:spcBef>
              <a:spcAft>
                <a:spcPct val="0"/>
              </a:spcAft>
              <a:buNone/>
            </a:pPr>
            <a:r>
              <a:rPr lang="en-AU" sz="1200" b="1">
                <a:solidFill>
                  <a:schemeClr val="dk1"/>
                </a:solidFill>
              </a:rPr>
              <a:t>Pave app</a:t>
            </a:r>
            <a:endParaRPr sz="1200">
              <a:solidFill>
                <a:schemeClr val="dk1"/>
              </a:solidFill>
            </a:endParaRPr>
          </a:p>
          <a:p>
            <a:pPr marL="0" lvl="0" indent="0" algn="l" rtl="0">
              <a:spcBef>
                <a:spcPct val="0"/>
              </a:spcBef>
              <a:spcAft>
                <a:spcPct val="0"/>
              </a:spcAft>
              <a:buNone/>
            </a:pPr>
            <a:r>
              <a:rPr lang="en-AU" sz="1200" u="none">
                <a:solidFill>
                  <a:schemeClr val="dk1"/>
                </a:solidFill>
              </a:rPr>
              <a:t>Download Pave from the Apple App Store or Google Play.</a:t>
            </a:r>
            <a:endParaRPr/>
          </a:p>
          <a:p>
            <a:pPr marL="0" lvl="0" indent="0" algn="l" rtl="0">
              <a:spcBef>
                <a:spcPct val="0"/>
              </a:spcBef>
              <a:spcAft>
                <a:spcPct val="0"/>
              </a:spcAft>
              <a:buNone/>
            </a:pPr>
            <a:endParaRPr sz="1200" u="none">
              <a:solidFill>
                <a:schemeClr val="dk1"/>
              </a:solidFill>
            </a:endParaRPr>
          </a:p>
          <a:p>
            <a:pPr marL="0" lvl="0" indent="0" algn="l" rtl="0">
              <a:spcBef>
                <a:spcPct val="0"/>
              </a:spcBef>
              <a:spcAft>
                <a:spcPct val="0"/>
              </a:spcAft>
              <a:buNone/>
            </a:pPr>
            <a:r>
              <a:rPr lang="en-AU" sz="1200" b="1" u="none">
                <a:solidFill>
                  <a:schemeClr val="dk1"/>
                </a:solidFill>
              </a:rPr>
              <a:t>iCanQuit</a:t>
            </a:r>
            <a:endParaRPr sz="1200" u="none">
              <a:solidFill>
                <a:schemeClr val="dk1"/>
              </a:solidFill>
            </a:endParaRPr>
          </a:p>
          <a:p>
            <a:pPr marL="0" lvl="0" indent="0" algn="l" rtl="0">
              <a:spcBef>
                <a:spcPct val="0"/>
              </a:spcBef>
              <a:spcAft>
                <a:spcPct val="0"/>
              </a:spcAft>
              <a:buNone/>
            </a:pPr>
            <a:r>
              <a:rPr lang="en-AU" sz="1200" u="none">
                <a:solidFill>
                  <a:schemeClr val="dk1"/>
                </a:solidFill>
              </a:rPr>
              <a:t>iCanQuit is a website which has in-language resources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rPr>
              <a:t>Quitline</a:t>
            </a:r>
            <a:endParaRPr sz="1200">
              <a:solidFill>
                <a:schemeClr val="dk1"/>
              </a:solidFill>
            </a:endParaRPr>
          </a:p>
          <a:p>
            <a:pPr marL="0" lvl="0" indent="0" algn="l" rtl="0">
              <a:spcBef>
                <a:spcPct val="0"/>
              </a:spcBef>
              <a:spcAft>
                <a:spcPct val="0"/>
              </a:spcAft>
              <a:buNone/>
            </a:pPr>
            <a:r>
              <a:rPr lang="en-AU" sz="1200">
                <a:solidFill>
                  <a:schemeClr val="dk1"/>
                </a:solidFill>
              </a:rPr>
              <a:t>Free call 13 78 48. </a:t>
            </a:r>
            <a:endParaRPr/>
          </a:p>
          <a:p>
            <a:pPr marL="0" lvl="0" indent="0" algn="l" rtl="0">
              <a:spcBef>
                <a:spcPct val="0"/>
              </a:spcBef>
              <a:spcAft>
                <a:spcPct val="0"/>
              </a:spcAft>
              <a:buNone/>
            </a:pPr>
            <a:r>
              <a:rPr lang="en-AU" sz="1200">
                <a:solidFill>
                  <a:schemeClr val="dk1"/>
                </a:solidFill>
              </a:rPr>
              <a:t>Interpreters are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latin typeface="Public Sans"/>
                <a:ea typeface="Public Sans"/>
                <a:cs typeface="Public Sans"/>
                <a:sym typeface="Public Sans"/>
              </a:rPr>
              <a:t>NSW Health Vaping Toolkit</a:t>
            </a:r>
            <a:endParaRPr/>
          </a:p>
          <a:p>
            <a:pPr marL="0" lvl="0" indent="0" algn="l" rtl="0">
              <a:spcBef>
                <a:spcPct val="0"/>
              </a:spcBef>
              <a:spcAft>
                <a:spcPct val="0"/>
              </a:spcAft>
              <a:buNone/>
            </a:pPr>
            <a:r>
              <a:rPr lang="en-AU" sz="1200">
                <a:solidFill>
                  <a:schemeClr val="dk1"/>
                </a:solidFill>
                <a:latin typeface="Public Sans"/>
                <a:ea typeface="Public Sans"/>
                <a:cs typeface="Public Sans"/>
                <a:sym typeface="Public Sans"/>
              </a:rPr>
              <a:t>There are resources in different languages for parents and carers.</a:t>
            </a:r>
            <a:endParaRPr/>
          </a:p>
          <a:p>
            <a:pPr marL="0" lvl="0" indent="0" algn="l" rtl="0">
              <a:spcBef>
                <a:spcPct val="0"/>
              </a:spcBef>
              <a:spcAft>
                <a:spcPct val="0"/>
              </a:spcAft>
              <a:buNone/>
            </a:pPr>
            <a:r>
              <a:rPr lang="en-AU" u="sng">
                <a:solidFill>
                  <a:schemeClr val="hlink"/>
                </a:solidFill>
                <a:hlinkClick r:id="rId3"/>
              </a:rPr>
              <a:t>www.health.nsw.gov.au/vaping</a:t>
            </a:r>
            <a:r>
              <a:rPr lang="en-AU" u="none"/>
              <a:t> </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u="none">
                <a:solidFill>
                  <a:schemeClr val="dk1"/>
                </a:solidFill>
              </a:rPr>
              <a:t>Shisha No Thanks</a:t>
            </a:r>
            <a:endParaRPr sz="1200" u="none">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r>
              <a:rPr lang="en-AU"/>
              <a:t>Website - </a:t>
            </a:r>
            <a:r>
              <a:rPr lang="en-AU" sz="1200" b="0">
                <a:solidFill>
                  <a:schemeClr val="dk1"/>
                </a:solidFill>
              </a:rPr>
              <a:t>ShishaNoThanks.org.au</a:t>
            </a:r>
            <a:endParaRPr sz="1200" b="0">
              <a:solidFill>
                <a:schemeClr val="dk1"/>
              </a:solidFill>
            </a:endParaRPr>
          </a:p>
          <a:p>
            <a:pPr marL="0" lvl="0" indent="0" algn="l" rtl="0">
              <a:spcBef>
                <a:spcPct val="0"/>
              </a:spcBef>
              <a:spcAft>
                <a:spcPct val="0"/>
              </a:spcAft>
              <a:buNone/>
            </a:pPr>
            <a:endParaRPr/>
          </a:p>
        </p:txBody>
      </p:sp>
      <p:sp>
        <p:nvSpPr>
          <p:cNvPr id="562" name="Google Shape;56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2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Facilitator note:</a:t>
            </a:r>
            <a:r>
              <a:rPr lang="en-AU" sz="1200" b="0" i="0">
                <a:solidFill>
                  <a:schemeClr val="dk1"/>
                </a:solidFill>
                <a:latin typeface="Public Sans"/>
                <a:ea typeface="Public Sans"/>
                <a:cs typeface="Public Sans"/>
                <a:sym typeface="Public Sans"/>
              </a:rPr>
              <a: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email is for facilitators. If your group has any feedback on this presentation, please forward it to the Cancer Institute Prevention Team via email at CINSW-prevention@health.nsw.gov.au.</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79" name="Google Shape;57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7">
  <p:cSld name="Cover 7">
    <p:bg>
      <p:bgPr>
        <a:solidFill>
          <a:schemeClr val="lt1"/>
        </a:solidFill>
        <a:effectLst/>
      </p:bgPr>
    </p:bg>
    <p:spTree>
      <p:nvGrpSpPr>
        <p:cNvPr id="1" name="Shape 16"/>
        <p:cNvGrpSpPr/>
        <p:nvPr/>
      </p:nvGrpSpPr>
      <p:grpSpPr>
        <a:xfrm>
          <a:off x="0" y="0"/>
          <a:ext cx="0" cy="0"/>
          <a:chOff x="0" y="0"/>
          <a:chExt cx="0" cy="0"/>
        </a:xfrm>
      </p:grpSpPr>
      <p:sp>
        <p:nvSpPr>
          <p:cNvPr id="17" name="Google Shape;17;p24"/>
          <p:cNvSpPr txBox="1">
            <a:spLocks noGrp="1"/>
          </p:cNvSpPr>
          <p:nvPr>
            <p:ph type="ctrTitle"/>
          </p:nvPr>
        </p:nvSpPr>
        <p:spPr>
          <a:xfrm>
            <a:off x="359999" y="1152000"/>
            <a:ext cx="6860198" cy="134974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dirty="0"/>
          </a:p>
        </p:txBody>
      </p:sp>
      <p:cxnSp>
        <p:nvCxnSpPr>
          <p:cNvPr id="18" name="Google Shape;18;p24"/>
          <p:cNvCxnSpPr/>
          <p:nvPr/>
        </p:nvCxnSpPr>
        <p:spPr>
          <a:xfrm>
            <a:off x="360000" y="2412050"/>
            <a:ext cx="6860197" cy="0"/>
          </a:xfrm>
          <a:prstGeom prst="straightConnector1">
            <a:avLst/>
          </a:prstGeom>
          <a:noFill/>
          <a:ln w="9525" cap="flat" cmpd="sng">
            <a:solidFill>
              <a:schemeClr val="accent1"/>
            </a:solidFill>
            <a:prstDash val="solid"/>
            <a:miter lim="8000"/>
            <a:headEnd type="none" w="sm" len="sm"/>
            <a:tailEnd type="none" w="sm" len="sm"/>
          </a:ln>
        </p:spPr>
      </p:cxnSp>
      <p:sp>
        <p:nvSpPr>
          <p:cNvPr id="19" name="Google Shape;19;p24"/>
          <p:cNvSpPr txBox="1">
            <a:spLocks noGrp="1"/>
          </p:cNvSpPr>
          <p:nvPr>
            <p:ph type="body" idx="1"/>
          </p:nvPr>
        </p:nvSpPr>
        <p:spPr>
          <a:xfrm>
            <a:off x="360000" y="2663999"/>
            <a:ext cx="6860197"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 name="Google Shape;20;p24"/>
          <p:cNvSpPr/>
          <p:nvPr/>
        </p:nvSpPr>
        <p:spPr>
          <a:xfrm>
            <a:off x="0" y="3419999"/>
            <a:ext cx="12192001" cy="172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1" name="Google Shape;21;p24"/>
          <p:cNvSpPr/>
          <p:nvPr/>
        </p:nvSpPr>
        <p:spPr>
          <a:xfrm>
            <a:off x="0" y="4932782"/>
            <a:ext cx="12192001" cy="1133476"/>
          </a:xfrm>
          <a:prstGeom prst="rect">
            <a:avLst/>
          </a:prstGeom>
          <a:solidFill>
            <a:srgbClr val="CBB9F9"/>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2" name="Google Shape;22;p24"/>
          <p:cNvSpPr/>
          <p:nvPr/>
        </p:nvSpPr>
        <p:spPr>
          <a:xfrm>
            <a:off x="0" y="6047997"/>
            <a:ext cx="12192001" cy="810003"/>
          </a:xfrm>
          <a:prstGeom prst="rect">
            <a:avLst/>
          </a:prstGeom>
          <a:solidFill>
            <a:srgbClr val="E6E1FD"/>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3" name="Google Shape;23;p24"/>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b="0" i="0" u="none" strike="noStrike" cap="none">
                <a:solidFill>
                  <a:schemeClr val="accent1"/>
                </a:solidFill>
                <a:latin typeface="Public Sans SemiBold"/>
                <a:ea typeface="Public Sans SemiBold"/>
                <a:cs typeface="Public Sans SemiBold"/>
                <a:sym typeface="Public Sans SemiBold"/>
              </a:rPr>
              <a:t>iCanQuit.com.au</a:t>
            </a:r>
            <a:endParaRPr sz="2000" b="0" i="0" u="none" strike="noStrike" cap="none">
              <a:solidFill>
                <a:schemeClr val="accent1"/>
              </a:solidFill>
              <a:latin typeface="Public Sans SemiBold"/>
              <a:ea typeface="Public Sans SemiBold"/>
              <a:cs typeface="Public Sans SemiBold"/>
              <a:sym typeface="Public Sans SemiBold"/>
            </a:endParaRPr>
          </a:p>
        </p:txBody>
      </p:sp>
      <p:sp>
        <p:nvSpPr>
          <p:cNvPr id="24" name="Google Shape;24;p24" hidden="1"/>
          <p:cNvSpPr txBox="1">
            <a:spLocks noGrp="1"/>
          </p:cNvSpPr>
          <p:nvPr>
            <p:ph type="body" idx="2"/>
          </p:nvPr>
        </p:nvSpPr>
        <p:spPr>
          <a:xfrm>
            <a:off x="359999" y="3869997"/>
            <a:ext cx="2760000"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dirty="0"/>
          </a:p>
        </p:txBody>
      </p:sp>
      <p:cxnSp>
        <p:nvCxnSpPr>
          <p:cNvPr id="25" name="Google Shape;25;p24" hidden="1"/>
          <p:cNvCxnSpPr/>
          <p:nvPr/>
        </p:nvCxnSpPr>
        <p:spPr>
          <a:xfrm>
            <a:off x="360000" y="4645683"/>
            <a:ext cx="2759999" cy="0"/>
          </a:xfrm>
          <a:prstGeom prst="straightConnector1">
            <a:avLst/>
          </a:prstGeom>
          <a:noFill/>
          <a:ln w="9525" cap="flat" cmpd="sng">
            <a:solidFill>
              <a:schemeClr val="lt1"/>
            </a:solidFill>
            <a:prstDash val="solid"/>
            <a:miter lim="8000"/>
            <a:headEnd type="none" w="sm" len="sm"/>
            <a:tailEnd type="none" w="sm" len="sm"/>
          </a:ln>
        </p:spPr>
      </p:cxn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cknowledgement / Introduction - Red">
  <p:cSld name="Acknowledgement / Introduction - Red">
    <p:spTree>
      <p:nvGrpSpPr>
        <p:cNvPr id="1" name="Shape 26"/>
        <p:cNvGrpSpPr/>
        <p:nvPr/>
      </p:nvGrpSpPr>
      <p:grpSpPr>
        <a:xfrm>
          <a:off x="0" y="0"/>
          <a:ext cx="0" cy="0"/>
          <a:chOff x="0" y="0"/>
          <a:chExt cx="0" cy="0"/>
        </a:xfrm>
      </p:grpSpPr>
      <p:sp>
        <p:nvSpPr>
          <p:cNvPr id="27" name="Google Shape;27;p25"/>
          <p:cNvSpPr/>
          <p:nvPr/>
        </p:nvSpPr>
        <p:spPr>
          <a:xfrm>
            <a:off x="0" y="0"/>
            <a:ext cx="2520001" cy="6858000"/>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8" name="Google Shape;28;p25"/>
          <p:cNvSpPr/>
          <p:nvPr/>
        </p:nvSpPr>
        <p:spPr>
          <a:xfrm>
            <a:off x="2520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9" name="Google Shape;29;p25"/>
          <p:cNvSpPr/>
          <p:nvPr/>
        </p:nvSpPr>
        <p:spPr>
          <a:xfrm>
            <a:off x="3780000" y="0"/>
            <a:ext cx="1260000" cy="6858000"/>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 name="Google Shape;30;p25"/>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31" name="Google Shape;31;p25"/>
          <p:cNvSpPr txBox="1">
            <a:spLocks noGrp="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32" name="Google Shape;32;p25"/>
          <p:cNvSpPr>
            <a:spLocks noGrp="1"/>
          </p:cNvSpPr>
          <p:nvPr>
            <p:ph type="pic" idx="2"/>
          </p:nvPr>
        </p:nvSpPr>
        <p:spPr>
          <a:xfrm>
            <a:off x="0" y="0"/>
            <a:ext cx="5040000" cy="6858000"/>
          </a:xfrm>
          <a:prstGeom prst="rect">
            <a:avLst/>
          </a:prstGeom>
          <a:noFill/>
          <a:ln>
            <a:noFill/>
          </a:ln>
        </p:spPr>
        <p:txBody>
          <a:bodyPr/>
          <a:lstStyle/>
          <a:p>
            <a:endParaRPr/>
          </a:p>
        </p:txBody>
      </p:sp>
      <p:sp>
        <p:nvSpPr>
          <p:cNvPr id="33" name="Google Shape;33;p2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34" name="Google Shape;34;p25"/>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35" name="Google Shape;35;p25"/>
          <p:cNvSpPr>
            <a:spLocks noGrp="1"/>
          </p:cNvSpPr>
          <p:nvPr>
            <p:ph type="pic" idx="3"/>
          </p:nvPr>
        </p:nvSpPr>
        <p:spPr>
          <a:xfrm>
            <a:off x="0" y="0"/>
            <a:ext cx="5040000" cy="6858000"/>
          </a:xfrm>
          <a:prstGeom prst="rect">
            <a:avLst/>
          </a:prstGeom>
          <a:noFill/>
          <a:ln>
            <a:noFill/>
          </a:ln>
        </p:spPr>
        <p:txBody>
          <a:bodyPr/>
          <a:lstStyle/>
          <a:p>
            <a:endParaRPr/>
          </a:p>
        </p:txBody>
      </p:sp>
      <p:sp>
        <p:nvSpPr>
          <p:cNvPr id="36" name="Google Shape;36;p25"/>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b="0" i="0" u="none" strike="noStrike" cap="none">
                <a:solidFill>
                  <a:schemeClr val="accent1"/>
                </a:solidFill>
                <a:latin typeface="Public Sans SemiBold"/>
                <a:ea typeface="Public Sans SemiBold"/>
                <a:cs typeface="Public Sans SemiBold"/>
                <a:sym typeface="Public Sans SemiBold"/>
              </a:rPr>
              <a:t>iCanQuit.com.au</a:t>
            </a:r>
            <a:endParaRPr sz="1800" b="0" i="0" u="none" strike="noStrike" cap="none">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Agenda">
  <p:cSld name="1_Agenda">
    <p:bg>
      <p:bgPr>
        <a:solidFill>
          <a:srgbClr val="CBB9F9">
            <a:alpha val="18823"/>
          </a:srgbClr>
        </a:solidFill>
        <a:effectLst/>
      </p:bgPr>
    </p:bg>
    <p:spTree>
      <p:nvGrpSpPr>
        <p:cNvPr id="1" name="Shape 37"/>
        <p:cNvGrpSpPr/>
        <p:nvPr/>
      </p:nvGrpSpPr>
      <p:grpSpPr>
        <a:xfrm>
          <a:off x="0" y="0"/>
          <a:ext cx="0" cy="0"/>
          <a:chOff x="0" y="0"/>
          <a:chExt cx="0" cy="0"/>
        </a:xfrm>
      </p:grpSpPr>
      <p:sp>
        <p:nvSpPr>
          <p:cNvPr id="38" name="Google Shape;38;p2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39" name="Google Shape;39;p26"/>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b="0" i="0" u="none" strike="noStrike" cap="none">
                <a:solidFill>
                  <a:schemeClr val="accent1"/>
                </a:solidFill>
                <a:latin typeface="Public Sans SemiBold"/>
                <a:ea typeface="Public Sans SemiBold"/>
                <a:cs typeface="Public Sans SemiBold"/>
                <a:sym typeface="Public Sans SemiBold"/>
              </a:rPr>
              <a:t>iCanQuit.com.au</a:t>
            </a:r>
            <a:endParaRPr sz="1800" b="0" i="0" u="none" strike="noStrike" cap="none">
              <a:solidFill>
                <a:schemeClr val="accent1"/>
              </a:solidFill>
              <a:latin typeface="Public Sans SemiBold"/>
              <a:ea typeface="Public Sans SemiBold"/>
              <a:cs typeface="Public Sans SemiBold"/>
              <a:sym typeface="Public Sans SemiBold"/>
            </a:endParaRPr>
          </a:p>
        </p:txBody>
      </p:sp>
      <p:sp>
        <p:nvSpPr>
          <p:cNvPr id="40" name="Google Shape;40;p26"/>
          <p:cNvSpPr/>
          <p:nvPr/>
        </p:nvSpPr>
        <p:spPr>
          <a:xfrm>
            <a:off x="9684861"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1" name="Google Shape;41;p26"/>
          <p:cNvSpPr/>
          <p:nvPr/>
        </p:nvSpPr>
        <p:spPr>
          <a:xfrm>
            <a:off x="7445513"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2" name="Google Shape;42;p26"/>
          <p:cNvSpPr/>
          <p:nvPr/>
        </p:nvSpPr>
        <p:spPr>
          <a:xfrm>
            <a:off x="0" y="-1"/>
            <a:ext cx="9261552"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3" name="Google Shape;43;p26"/>
          <p:cNvSpPr txBox="1">
            <a:spLocks noGrp="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2 - Blue">
  <p:cSld name="Divider 2 - Blue">
    <p:bg>
      <p:bgPr>
        <a:solidFill>
          <a:schemeClr val="accent4"/>
        </a:solidFill>
        <a:effectLst/>
      </p:bgPr>
    </p:bg>
    <p:spTree>
      <p:nvGrpSpPr>
        <p:cNvPr id="1" name="Shape 44"/>
        <p:cNvGrpSpPr/>
        <p:nvPr/>
      </p:nvGrpSpPr>
      <p:grpSpPr>
        <a:xfrm>
          <a:off x="0" y="0"/>
          <a:ext cx="0" cy="0"/>
          <a:chOff x="0" y="0"/>
          <a:chExt cx="0" cy="0"/>
        </a:xfrm>
      </p:grpSpPr>
      <p:cxnSp>
        <p:nvCxnSpPr>
          <p:cNvPr id="45" name="Google Shape;45;p27"/>
          <p:cNvCxnSpPr/>
          <p:nvPr/>
        </p:nvCxnSpPr>
        <p:spPr>
          <a:xfrm flipH="1">
            <a:off x="360000" y="360000"/>
            <a:ext cx="0" cy="6192000"/>
          </a:xfrm>
          <a:prstGeom prst="straightConnector1">
            <a:avLst/>
          </a:prstGeom>
          <a:noFill/>
          <a:ln w="9525" cap="flat" cmpd="sng">
            <a:solidFill>
              <a:schemeClr val="accent1"/>
            </a:solidFill>
            <a:prstDash val="solid"/>
            <a:miter lim="8000"/>
            <a:headEnd type="none" w="sm" len="sm"/>
            <a:tailEnd type="none" w="sm" len="sm"/>
          </a:ln>
        </p:spPr>
      </p:cxnSp>
      <p:sp>
        <p:nvSpPr>
          <p:cNvPr id="46" name="Google Shape;46;p27"/>
          <p:cNvSpPr txBox="1">
            <a:spLocks noGrp="1"/>
          </p:cNvSpPr>
          <p:nvPr>
            <p:ph type="ctrTitle"/>
          </p:nvPr>
        </p:nvSpPr>
        <p:spPr>
          <a:xfrm>
            <a:off x="540000" y="4320000"/>
            <a:ext cx="10080000" cy="122400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7" name="Google Shape;47;p27"/>
          <p:cNvSpPr txBox="1">
            <a:spLocks noGrp="1"/>
          </p:cNvSpPr>
          <p:nvPr>
            <p:ph type="body" idx="1"/>
          </p:nvPr>
        </p:nvSpPr>
        <p:spPr>
          <a:xfrm>
            <a:off x="540000" y="5760000"/>
            <a:ext cx="10079997"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2000"/>
              <a:buNone/>
              <a:defRPr sz="2000">
                <a:solidFill>
                  <a:schemeClr val="accen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48" name="Google Shape;48;p27"/>
          <p:cNvSpPr txBox="1">
            <a:spLocks noGrp="1"/>
          </p:cNvSpPr>
          <p:nvPr>
            <p:ph type="body" idx="2"/>
          </p:nvPr>
        </p:nvSpPr>
        <p:spPr>
          <a:xfrm>
            <a:off x="540000" y="1368311"/>
            <a:ext cx="2880000" cy="2880000"/>
          </a:xfrm>
          <a:prstGeom prst="rect">
            <a:avLst/>
          </a:prstGeom>
          <a:noFill/>
          <a:ln>
            <a:noFill/>
          </a:ln>
        </p:spPr>
        <p:txBody>
          <a:bodyPr spcFirstLastPara="1" wrap="square" lIns="0" tIns="0" rIns="0" bIns="0" anchor="t" anchorCtr="0">
            <a:noAutofit/>
          </a:bodyPr>
          <a:lstStyle>
            <a:lvl1pPr marL="457200" lvl="0" indent="-228600" algn="l">
              <a:lnSpc>
                <a:spcPct val="80000"/>
              </a:lnSpc>
              <a:spcBef>
                <a:spcPct val="0"/>
              </a:spcBef>
              <a:spcAft>
                <a:spcPct val="0"/>
              </a:spcAft>
              <a:buClr>
                <a:schemeClr val="accent1"/>
              </a:buClr>
              <a:buSzPts val="19000"/>
              <a:buNone/>
              <a:defRPr sz="19000">
                <a:solidFill>
                  <a:schemeClr val="accen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49" name="Google Shape;49;p27"/>
          <p:cNvSpPr txBox="1"/>
          <p:nvPr/>
        </p:nvSpPr>
        <p:spPr>
          <a:xfrm>
            <a:off x="540000"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a:solidFill>
                  <a:schemeClr val="accent1"/>
                </a:solidFill>
                <a:latin typeface="Public Sans SemiBold"/>
                <a:ea typeface="Public Sans SemiBold"/>
                <a:cs typeface="Public Sans SemiBold"/>
                <a:sym typeface="Public Sans SemiBold"/>
              </a:rPr>
              <a:t>iCanQuit.com.au</a:t>
            </a:r>
            <a:endParaRPr sz="200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ver 1">
  <p:cSld name="Cover 1">
    <p:bg>
      <p:bgPr>
        <a:solidFill>
          <a:schemeClr val="lt1"/>
        </a:solidFill>
        <a:effectLst/>
      </p:bgPr>
    </p:bg>
    <p:spTree>
      <p:nvGrpSpPr>
        <p:cNvPr id="1" name="Shape 50"/>
        <p:cNvGrpSpPr/>
        <p:nvPr/>
      </p:nvGrpSpPr>
      <p:grpSpPr>
        <a:xfrm>
          <a:off x="0" y="0"/>
          <a:ext cx="0" cy="0"/>
          <a:chOff x="0" y="0"/>
          <a:chExt cx="0" cy="0"/>
        </a:xfrm>
      </p:grpSpPr>
      <p:sp>
        <p:nvSpPr>
          <p:cNvPr id="51" name="Google Shape;51;p28"/>
          <p:cNvSpPr/>
          <p:nvPr/>
        </p:nvSpPr>
        <p:spPr>
          <a:xfrm>
            <a:off x="0" y="0"/>
            <a:ext cx="10138156" cy="888061"/>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2" name="Google Shape;52;p28"/>
          <p:cNvSpPr/>
          <p:nvPr/>
        </p:nvSpPr>
        <p:spPr>
          <a:xfrm>
            <a:off x="10176000" y="0"/>
            <a:ext cx="2016000" cy="6858000"/>
          </a:xfrm>
          <a:prstGeom prst="rect">
            <a:avLst/>
          </a:prstGeom>
          <a:solidFill>
            <a:schemeClr val="l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3" name="Google Shape;53;p28"/>
          <p:cNvSpPr/>
          <p:nvPr/>
        </p:nvSpPr>
        <p:spPr>
          <a:xfrm>
            <a:off x="-1" y="888061"/>
            <a:ext cx="10138161" cy="5969939"/>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4" name="Google Shape;54;p28"/>
          <p:cNvSpPr txBox="1">
            <a:spLocks noGrp="1"/>
          </p:cNvSpPr>
          <p:nvPr>
            <p:ph type="ctrTitle"/>
          </p:nvPr>
        </p:nvSpPr>
        <p:spPr>
          <a:xfrm>
            <a:off x="359999" y="1302061"/>
            <a:ext cx="5400000" cy="2124193"/>
          </a:xfrm>
          <a:prstGeom prst="rect">
            <a:avLst/>
          </a:prstGeom>
          <a:noFill/>
          <a:ln>
            <a:noFill/>
          </a:ln>
        </p:spPr>
        <p:txBody>
          <a:bodyPr spcFirstLastPara="1" wrap="square" lIns="0" tIns="0" rIns="0" bIns="0" anchor="b"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55" name="Google Shape;55;p28"/>
          <p:cNvSpPr txBox="1">
            <a:spLocks noGrp="1"/>
          </p:cNvSpPr>
          <p:nvPr>
            <p:ph type="body" idx="1"/>
          </p:nvPr>
        </p:nvSpPr>
        <p:spPr>
          <a:xfrm>
            <a:off x="359999" y="3562954"/>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6" name="Google Shape;56;p28"/>
          <p:cNvSpPr txBox="1">
            <a:spLocks noGrp="1"/>
          </p:cNvSpPr>
          <p:nvPr>
            <p:ph type="body" idx="2"/>
          </p:nvPr>
        </p:nvSpPr>
        <p:spPr>
          <a:xfrm>
            <a:off x="359999" y="4567775"/>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7" name="Google Shape;57;p28"/>
          <p:cNvSpPr txBox="1">
            <a:spLocks noGrp="1"/>
          </p:cNvSpPr>
          <p:nvPr>
            <p:ph type="body" idx="3"/>
          </p:nvPr>
        </p:nvSpPr>
        <p:spPr>
          <a:xfrm>
            <a:off x="359999" y="5300777"/>
            <a:ext cx="5400000" cy="36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lt1"/>
              </a:buClr>
              <a:buSzPts val="1400"/>
              <a:buNone/>
              <a:defRPr sz="1400" b="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600"/>
              <a:buNone/>
              <a:defRPr sz="16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8" name="Google Shape;58;p28"/>
          <p:cNvSpPr>
            <a:spLocks noGrp="1"/>
          </p:cNvSpPr>
          <p:nvPr>
            <p:ph type="pic" idx="4"/>
          </p:nvPr>
        </p:nvSpPr>
        <p:spPr>
          <a:xfrm>
            <a:off x="6071816" y="0"/>
            <a:ext cx="4066345" cy="6858000"/>
          </a:xfrm>
          <a:prstGeom prst="rect">
            <a:avLst/>
          </a:prstGeom>
          <a:noFill/>
          <a:ln>
            <a:noFill/>
          </a:ln>
        </p:spPr>
        <p:txBody>
          <a:bodyPr/>
          <a:lstStyle/>
          <a:p>
            <a:endParaRPr/>
          </a:p>
        </p:txBody>
      </p:sp>
      <p:sp>
        <p:nvSpPr>
          <p:cNvPr id="59" name="Google Shape;59;p28"/>
          <p:cNvSpPr txBox="1">
            <a:spLocks noGrp="1"/>
          </p:cNvSpPr>
          <p:nvPr>
            <p:ph type="body" idx="5"/>
          </p:nvPr>
        </p:nvSpPr>
        <p:spPr>
          <a:xfrm>
            <a:off x="359999" y="302517"/>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60" name="Google Shape;60;p28" descr="NSW Government logo"/>
          <p:cNvPicPr preferRelativeResize="0"/>
          <p:nvPr/>
        </p:nvPicPr>
        <p:blipFill>
          <a:blip r:embed="rId2">
            <a:alphaModFix/>
          </a:blip>
          <a:stretch>
            <a:fillRect/>
          </a:stretch>
        </p:blipFill>
        <p:spPr>
          <a:xfrm>
            <a:off x="11221200" y="5922880"/>
            <a:ext cx="630000" cy="685525"/>
          </a:xfrm>
          <a:prstGeom prst="rect">
            <a:avLst/>
          </a:prstGeom>
          <a:noFill/>
          <a:ln>
            <a:noFill/>
          </a:ln>
        </p:spPr>
      </p:pic>
      <p:sp>
        <p:nvSpPr>
          <p:cNvPr id="61" name="Google Shape;61;p28"/>
          <p:cNvSpPr txBox="1"/>
          <p:nvPr/>
        </p:nvSpPr>
        <p:spPr>
          <a:xfrm>
            <a:off x="360895" y="6096328"/>
            <a:ext cx="5399103" cy="53348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ver 2">
  <p:cSld name="Cover 2">
    <p:bg>
      <p:bgPr>
        <a:solidFill>
          <a:schemeClr val="lt1"/>
        </a:solidFill>
        <a:effectLst/>
      </p:bgPr>
    </p:bg>
    <p:spTree>
      <p:nvGrpSpPr>
        <p:cNvPr id="1" name="Shape 62"/>
        <p:cNvGrpSpPr/>
        <p:nvPr/>
      </p:nvGrpSpPr>
      <p:grpSpPr>
        <a:xfrm>
          <a:off x="0" y="0"/>
          <a:ext cx="0" cy="0"/>
          <a:chOff x="0" y="0"/>
          <a:chExt cx="0" cy="0"/>
        </a:xfrm>
      </p:grpSpPr>
      <p:sp>
        <p:nvSpPr>
          <p:cNvPr id="63" name="Google Shape;63;p29"/>
          <p:cNvSpPr/>
          <p:nvPr/>
        </p:nvSpPr>
        <p:spPr>
          <a:xfrm>
            <a:off x="0" y="1320800"/>
            <a:ext cx="12192001" cy="55372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4" name="Google Shape;64;p29"/>
          <p:cNvSpPr/>
          <p:nvPr/>
        </p:nvSpPr>
        <p:spPr>
          <a:xfrm>
            <a:off x="0" y="1314696"/>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5" name="Google Shape;65;p29"/>
          <p:cNvSpPr txBox="1">
            <a:spLocks noGrp="1"/>
          </p:cNvSpPr>
          <p:nvPr>
            <p:ph type="ctrTitle"/>
          </p:nvPr>
        </p:nvSpPr>
        <p:spPr>
          <a:xfrm>
            <a:off x="359998" y="2156008"/>
            <a:ext cx="11448001" cy="134974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66" name="Google Shape;66;p29"/>
          <p:cNvCxnSpPr/>
          <p:nvPr/>
        </p:nvCxnSpPr>
        <p:spPr>
          <a:xfrm>
            <a:off x="360000" y="3631062"/>
            <a:ext cx="8532000" cy="0"/>
          </a:xfrm>
          <a:prstGeom prst="straightConnector1">
            <a:avLst/>
          </a:prstGeom>
          <a:noFill/>
          <a:ln w="9525" cap="flat" cmpd="sng">
            <a:solidFill>
              <a:schemeClr val="lt1"/>
            </a:solidFill>
            <a:prstDash val="solid"/>
            <a:miter lim="8000"/>
            <a:headEnd type="none" w="sm" len="sm"/>
            <a:tailEnd type="none" w="sm" len="sm"/>
          </a:ln>
        </p:spPr>
      </p:cxnSp>
      <p:sp>
        <p:nvSpPr>
          <p:cNvPr id="67" name="Google Shape;67;p29"/>
          <p:cNvSpPr txBox="1">
            <a:spLocks noGrp="1"/>
          </p:cNvSpPr>
          <p:nvPr>
            <p:ph type="body" idx="1"/>
          </p:nvPr>
        </p:nvSpPr>
        <p:spPr>
          <a:xfrm>
            <a:off x="359999" y="3775063"/>
            <a:ext cx="8531999"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68" name="Google Shape;68;p29"/>
          <p:cNvCxnSpPr/>
          <p:nvPr/>
        </p:nvCxnSpPr>
        <p:spPr>
          <a:xfrm>
            <a:off x="9072000" y="3631062"/>
            <a:ext cx="2736000" cy="0"/>
          </a:xfrm>
          <a:prstGeom prst="straightConnector1">
            <a:avLst/>
          </a:prstGeom>
          <a:noFill/>
          <a:ln w="9525" cap="flat" cmpd="sng">
            <a:solidFill>
              <a:schemeClr val="lt1"/>
            </a:solidFill>
            <a:prstDash val="solid"/>
            <a:miter lim="8000"/>
            <a:headEnd type="none" w="sm" len="sm"/>
            <a:tailEnd type="none" w="sm" len="sm"/>
          </a:ln>
        </p:spPr>
      </p:cxnSp>
      <p:sp>
        <p:nvSpPr>
          <p:cNvPr id="69" name="Google Shape;69;p29"/>
          <p:cNvSpPr txBox="1">
            <a:spLocks noGrp="1"/>
          </p:cNvSpPr>
          <p:nvPr>
            <p:ph type="body" idx="2"/>
          </p:nvPr>
        </p:nvSpPr>
        <p:spPr>
          <a:xfrm>
            <a:off x="9072000" y="3775063"/>
            <a:ext cx="2736000"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0" name="Google Shape;70;p29"/>
          <p:cNvSpPr>
            <a:spLocks noGrp="1"/>
          </p:cNvSpPr>
          <p:nvPr>
            <p:ph type="pic" idx="3"/>
          </p:nvPr>
        </p:nvSpPr>
        <p:spPr>
          <a:xfrm>
            <a:off x="-1" y="4565897"/>
            <a:ext cx="12192001" cy="2292103"/>
          </a:xfrm>
          <a:prstGeom prst="rect">
            <a:avLst/>
          </a:prstGeom>
          <a:noFill/>
          <a:ln>
            <a:noFill/>
          </a:ln>
        </p:spPr>
        <p:txBody>
          <a:bodyPr/>
          <a:lstStyle/>
          <a:p>
            <a:endParaRPr/>
          </a:p>
        </p:txBody>
      </p:sp>
      <p:sp>
        <p:nvSpPr>
          <p:cNvPr id="71" name="Google Shape;71;p29"/>
          <p:cNvSpPr txBox="1"/>
          <p:nvPr/>
        </p:nvSpPr>
        <p:spPr>
          <a:xfrm>
            <a:off x="359998" y="1507078"/>
            <a:ext cx="11448001" cy="404875"/>
          </a:xfrm>
          <a:prstGeom prst="rect">
            <a:avLst/>
          </a:prstGeom>
          <a:noFill/>
          <a:ln>
            <a:noFill/>
          </a:ln>
        </p:spPr>
        <p:txBody>
          <a:bodyPr spcFirstLastPara="1" wrap="square" lIns="0" tIns="0" rIns="0" bIns="0" anchor="t" anchorCtr="0">
            <a:noAutofit/>
          </a:bodyPr>
          <a:lstStyle/>
          <a:p>
            <a:pPr marL="0" marR="0" lvl="0" indent="0" algn="l" rtl="0">
              <a:lnSpc>
                <a:spcPct val="90000"/>
              </a:lnSpc>
              <a:spcBef>
                <a:spcPct val="0"/>
              </a:spcBef>
              <a:spcAft>
                <a:spcPct val="0"/>
              </a:spcAft>
              <a:buClr>
                <a:schemeClr val="lt1"/>
              </a:buClr>
              <a:buSzPts val="2400"/>
              <a:buFont typeface="Public Sans"/>
              <a:buNone/>
            </a:pPr>
            <a:endParaRPr sz="2400">
              <a:solidFill>
                <a:schemeClr val="lt1"/>
              </a:solidFill>
              <a:latin typeface="Public Sans"/>
              <a:ea typeface="Public Sans"/>
              <a:cs typeface="Public Sans"/>
              <a:sym typeface="Public Sans"/>
            </a:endParaRPr>
          </a:p>
        </p:txBody>
      </p:sp>
      <p:sp>
        <p:nvSpPr>
          <p:cNvPr id="72" name="Google Shape;72;p29"/>
          <p:cNvSpPr txBox="1">
            <a:spLocks noGrp="1"/>
          </p:cNvSpPr>
          <p:nvPr>
            <p:ph type="body" idx="4"/>
          </p:nvPr>
        </p:nvSpPr>
        <p:spPr>
          <a:xfrm>
            <a:off x="359999" y="1477128"/>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3" name="Google Shape;73;p29"/>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ver 3">
  <p:cSld name="Cover 3">
    <p:bg>
      <p:bgPr>
        <a:solidFill>
          <a:schemeClr val="lt1"/>
        </a:solidFill>
        <a:effectLst/>
      </p:bgPr>
    </p:bg>
    <p:spTree>
      <p:nvGrpSpPr>
        <p:cNvPr id="1" name="Shape 74"/>
        <p:cNvGrpSpPr/>
        <p:nvPr/>
      </p:nvGrpSpPr>
      <p:grpSpPr>
        <a:xfrm>
          <a:off x="0" y="0"/>
          <a:ext cx="0" cy="0"/>
          <a:chOff x="0" y="0"/>
          <a:chExt cx="0" cy="0"/>
        </a:xfrm>
      </p:grpSpPr>
      <p:sp>
        <p:nvSpPr>
          <p:cNvPr id="75" name="Google Shape;75;p30"/>
          <p:cNvSpPr txBox="1">
            <a:spLocks noGrp="1"/>
          </p:cNvSpPr>
          <p:nvPr>
            <p:ph type="ctrTitle"/>
          </p:nvPr>
        </p:nvSpPr>
        <p:spPr>
          <a:xfrm>
            <a:off x="359999" y="1152000"/>
            <a:ext cx="10728000" cy="134974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76" name="Google Shape;76;p30"/>
          <p:cNvCxnSpPr/>
          <p:nvPr/>
        </p:nvCxnSpPr>
        <p:spPr>
          <a:xfrm>
            <a:off x="360000" y="2520000"/>
            <a:ext cx="8532000" cy="0"/>
          </a:xfrm>
          <a:prstGeom prst="straightConnector1">
            <a:avLst/>
          </a:prstGeom>
          <a:noFill/>
          <a:ln w="9525" cap="flat" cmpd="sng">
            <a:solidFill>
              <a:schemeClr val="dk1"/>
            </a:solidFill>
            <a:prstDash val="solid"/>
            <a:miter lim="8000"/>
            <a:headEnd type="none" w="sm" len="sm"/>
            <a:tailEnd type="none" w="sm" len="sm"/>
          </a:ln>
        </p:spPr>
      </p:cxnSp>
      <p:sp>
        <p:nvSpPr>
          <p:cNvPr id="77" name="Google Shape;77;p30"/>
          <p:cNvSpPr txBox="1">
            <a:spLocks noGrp="1"/>
          </p:cNvSpPr>
          <p:nvPr>
            <p:ph type="body" idx="1"/>
          </p:nvPr>
        </p:nvSpPr>
        <p:spPr>
          <a:xfrm>
            <a:off x="359999" y="2663999"/>
            <a:ext cx="8531999"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78" name="Google Shape;78;p30"/>
          <p:cNvCxnSpPr/>
          <p:nvPr/>
        </p:nvCxnSpPr>
        <p:spPr>
          <a:xfrm>
            <a:off x="9072000" y="2520000"/>
            <a:ext cx="2736000" cy="0"/>
          </a:xfrm>
          <a:prstGeom prst="straightConnector1">
            <a:avLst/>
          </a:prstGeom>
          <a:noFill/>
          <a:ln w="9525" cap="flat" cmpd="sng">
            <a:solidFill>
              <a:schemeClr val="dk1"/>
            </a:solidFill>
            <a:prstDash val="solid"/>
            <a:miter lim="8000"/>
            <a:headEnd type="none" w="sm" len="sm"/>
            <a:tailEnd type="none" w="sm" len="sm"/>
          </a:ln>
        </p:spPr>
      </p:cxnSp>
      <p:sp>
        <p:nvSpPr>
          <p:cNvPr id="79" name="Google Shape;79;p30"/>
          <p:cNvSpPr txBox="1">
            <a:spLocks noGrp="1"/>
          </p:cNvSpPr>
          <p:nvPr>
            <p:ph type="body" idx="2"/>
          </p:nvPr>
        </p:nvSpPr>
        <p:spPr>
          <a:xfrm>
            <a:off x="9072000" y="2663999"/>
            <a:ext cx="2760000"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0" name="Google Shape;80;p30"/>
          <p:cNvSpPr/>
          <p:nvPr/>
        </p:nvSpPr>
        <p:spPr>
          <a:xfrm>
            <a:off x="0" y="3429000"/>
            <a:ext cx="12192001" cy="3428998"/>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3"/>
              </a:solidFill>
              <a:latin typeface="Public Sans Light"/>
              <a:ea typeface="Public Sans Light"/>
              <a:cs typeface="Public Sans Light"/>
              <a:sym typeface="Public Sans Light"/>
            </a:endParaRPr>
          </a:p>
        </p:txBody>
      </p:sp>
      <p:sp>
        <p:nvSpPr>
          <p:cNvPr id="81" name="Google Shape;81;p30"/>
          <p:cNvSpPr>
            <a:spLocks noGrp="1"/>
          </p:cNvSpPr>
          <p:nvPr>
            <p:ph type="pic" idx="3"/>
          </p:nvPr>
        </p:nvSpPr>
        <p:spPr>
          <a:xfrm>
            <a:off x="-1" y="4071706"/>
            <a:ext cx="12192001" cy="2764867"/>
          </a:xfrm>
          <a:prstGeom prst="rect">
            <a:avLst/>
          </a:prstGeom>
          <a:noFill/>
          <a:ln>
            <a:noFill/>
          </a:ln>
        </p:spPr>
        <p:txBody>
          <a:bodyPr/>
          <a:lstStyle/>
          <a:p>
            <a:endParaRPr/>
          </a:p>
        </p:txBody>
      </p:sp>
      <p:sp>
        <p:nvSpPr>
          <p:cNvPr id="82" name="Google Shape;82;p30"/>
          <p:cNvSpPr/>
          <p:nvPr/>
        </p:nvSpPr>
        <p:spPr>
          <a:xfrm>
            <a:off x="0" y="3429000"/>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83" name="Google Shape;83;p30"/>
          <p:cNvSpPr txBox="1">
            <a:spLocks noGrp="1"/>
          </p:cNvSpPr>
          <p:nvPr>
            <p:ph type="body" idx="4"/>
          </p:nvPr>
        </p:nvSpPr>
        <p:spPr>
          <a:xfrm>
            <a:off x="359999" y="3591432"/>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4" name="Google Shape;84;p30"/>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85"/>
        <p:cNvGrpSpPr/>
        <p:nvPr/>
      </p:nvGrpSpPr>
      <p:grpSpPr>
        <a:xfrm>
          <a:off x="0" y="0"/>
          <a:ext cx="0" cy="0"/>
          <a:chOff x="0" y="0"/>
          <a:chExt cx="0" cy="0"/>
        </a:xfrm>
      </p:grpSpPr>
      <p:sp>
        <p:nvSpPr>
          <p:cNvPr id="86" name="Google Shape;86;p3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87" name="Google Shape;87;p31"/>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88" name="Google Shape;88;p3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89" name="Google Shape;89;p3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200"/>
              <a:buFont typeface="Public Sans SemiBold"/>
              <a:buNone/>
            </a:pPr>
            <a:r>
              <a:rPr lang="en-AU" sz="1200">
                <a:solidFill>
                  <a:schemeClr val="accent1"/>
                </a:solidFill>
                <a:latin typeface="Public Sans SemiBold"/>
                <a:ea typeface="Public Sans SemiBold"/>
                <a:cs typeface="Public Sans SemiBold"/>
                <a:sym typeface="Public Sans SemiBold"/>
              </a:rPr>
              <a:t>iCanQuit.com.au</a:t>
            </a:r>
            <a:endParaRPr sz="120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s 1">
  <p:cSld name="Contents 1">
    <p:spTree>
      <p:nvGrpSpPr>
        <p:cNvPr id="1" name="Shape 90"/>
        <p:cNvGrpSpPr/>
        <p:nvPr/>
      </p:nvGrpSpPr>
      <p:grpSpPr>
        <a:xfrm>
          <a:off x="0" y="0"/>
          <a:ext cx="0" cy="0"/>
          <a:chOff x="0" y="0"/>
          <a:chExt cx="0" cy="0"/>
        </a:xfrm>
      </p:grpSpPr>
      <p:sp>
        <p:nvSpPr>
          <p:cNvPr id="91" name="Google Shape;91;p3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32"/>
          <p:cNvSpPr/>
          <p:nvPr/>
        </p:nvSpPr>
        <p:spPr>
          <a:xfrm>
            <a:off x="0" y="1620000"/>
            <a:ext cx="12192000" cy="523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93" name="Google Shape;93;p3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4" name="Google Shape;94;p3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s 2">
  <p:cSld name="Contents 2">
    <p:spTree>
      <p:nvGrpSpPr>
        <p:cNvPr id="1" name="Shape 95"/>
        <p:cNvGrpSpPr/>
        <p:nvPr/>
      </p:nvGrpSpPr>
      <p:grpSpPr>
        <a:xfrm>
          <a:off x="0" y="0"/>
          <a:ext cx="0" cy="0"/>
          <a:chOff x="0" y="0"/>
          <a:chExt cx="0" cy="0"/>
        </a:xfrm>
      </p:grpSpPr>
      <p:sp>
        <p:nvSpPr>
          <p:cNvPr id="96" name="Google Shape;96;p3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97" name="Google Shape;97;p33"/>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98" name="Google Shape;98;p3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9" name="Google Shape;99;p3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cknowledgement / Introduction - Blue">
  <p:cSld name="Acknowledgement / Introduction - Blue">
    <p:spTree>
      <p:nvGrpSpPr>
        <p:cNvPr id="1" name="Shape 100"/>
        <p:cNvGrpSpPr/>
        <p:nvPr/>
      </p:nvGrpSpPr>
      <p:grpSpPr>
        <a:xfrm>
          <a:off x="0" y="0"/>
          <a:ext cx="0" cy="0"/>
          <a:chOff x="0" y="0"/>
          <a:chExt cx="0" cy="0"/>
        </a:xfrm>
      </p:grpSpPr>
      <p:sp>
        <p:nvSpPr>
          <p:cNvPr id="101" name="Google Shape;101;p34"/>
          <p:cNvSpPr/>
          <p:nvPr/>
        </p:nvSpPr>
        <p:spPr>
          <a:xfrm>
            <a:off x="0" y="0"/>
            <a:ext cx="2520001" cy="685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2" name="Google Shape;102;p34"/>
          <p:cNvSpPr/>
          <p:nvPr/>
        </p:nvSpPr>
        <p:spPr>
          <a:xfrm>
            <a:off x="2520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3" name="Google Shape;103;p34"/>
          <p:cNvSpPr/>
          <p:nvPr/>
        </p:nvSpPr>
        <p:spPr>
          <a:xfrm>
            <a:off x="3780000" y="0"/>
            <a:ext cx="1260000" cy="685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4" name="Google Shape;104;p34"/>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5" name="Google Shape;105;p34"/>
          <p:cNvSpPr txBox="1">
            <a:spLocks noGrp="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06" name="Google Shape;106;p34"/>
          <p:cNvSpPr>
            <a:spLocks noGrp="1"/>
          </p:cNvSpPr>
          <p:nvPr>
            <p:ph type="pic" idx="2"/>
          </p:nvPr>
        </p:nvSpPr>
        <p:spPr>
          <a:xfrm>
            <a:off x="0" y="0"/>
            <a:ext cx="5040000" cy="6858000"/>
          </a:xfrm>
          <a:prstGeom prst="rect">
            <a:avLst/>
          </a:prstGeom>
          <a:noFill/>
          <a:ln>
            <a:noFill/>
          </a:ln>
        </p:spPr>
        <p:txBody>
          <a:bodyPr/>
          <a:lstStyle/>
          <a:p>
            <a:endParaRPr/>
          </a:p>
        </p:txBody>
      </p:sp>
      <p:sp>
        <p:nvSpPr>
          <p:cNvPr id="107" name="Google Shape;107;p3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08" name="Google Shape;108;p34"/>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09" name="Google Shape;109;p34"/>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r 1">
  <p:cSld name="Divider 1">
    <p:bg>
      <p:bgPr>
        <a:solidFill>
          <a:schemeClr val="lt1"/>
        </a:solidFill>
        <a:effectLst/>
      </p:bgPr>
    </p:bg>
    <p:spTree>
      <p:nvGrpSpPr>
        <p:cNvPr id="1" name="Shape 110"/>
        <p:cNvGrpSpPr/>
        <p:nvPr/>
      </p:nvGrpSpPr>
      <p:grpSpPr>
        <a:xfrm>
          <a:off x="0" y="0"/>
          <a:ext cx="0" cy="0"/>
          <a:chOff x="0" y="0"/>
          <a:chExt cx="0" cy="0"/>
        </a:xfrm>
      </p:grpSpPr>
      <p:sp>
        <p:nvSpPr>
          <p:cNvPr id="111" name="Google Shape;111;p35"/>
          <p:cNvSpPr/>
          <p:nvPr/>
        </p:nvSpPr>
        <p:spPr>
          <a:xfrm>
            <a:off x="0" y="1548000"/>
            <a:ext cx="12192001" cy="1800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12" name="Google Shape;112;p35"/>
          <p:cNvSpPr/>
          <p:nvPr/>
        </p:nvSpPr>
        <p:spPr>
          <a:xfrm>
            <a:off x="0" y="3348000"/>
            <a:ext cx="12192001" cy="351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1"/>
              </a:solidFill>
              <a:latin typeface="Public Sans Light"/>
              <a:ea typeface="Public Sans Light"/>
              <a:cs typeface="Public Sans Light"/>
              <a:sym typeface="Public Sans Light"/>
            </a:endParaRPr>
          </a:p>
        </p:txBody>
      </p:sp>
      <p:sp>
        <p:nvSpPr>
          <p:cNvPr id="113" name="Google Shape;113;p35"/>
          <p:cNvSpPr txBox="1">
            <a:spLocks noGrp="1"/>
          </p:cNvSpPr>
          <p:nvPr>
            <p:ph type="title"/>
          </p:nvPr>
        </p:nvSpPr>
        <p:spPr>
          <a:xfrm>
            <a:off x="360000" y="3960000"/>
            <a:ext cx="8280000" cy="1224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4" name="Google Shape;114;p35"/>
          <p:cNvSpPr txBox="1">
            <a:spLocks noGrp="1"/>
          </p:cNvSpPr>
          <p:nvPr>
            <p:ph type="body" idx="1"/>
          </p:nvPr>
        </p:nvSpPr>
        <p:spPr>
          <a:xfrm>
            <a:off x="359999" y="5292000"/>
            <a:ext cx="8280000"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000"/>
              <a:buNone/>
              <a:defRPr sz="2000">
                <a:solidFill>
                  <a:schemeClr val="l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5" name="Google Shape;115;p35"/>
          <p:cNvSpPr txBox="1">
            <a:spLocks noGrp="1"/>
          </p:cNvSpPr>
          <p:nvPr>
            <p:ph type="body" idx="2"/>
          </p:nvPr>
        </p:nvSpPr>
        <p:spPr>
          <a:xfrm>
            <a:off x="8952000" y="3960000"/>
            <a:ext cx="2880000" cy="2880000"/>
          </a:xfrm>
          <a:prstGeom prst="rect">
            <a:avLst/>
          </a:prstGeom>
          <a:noFill/>
          <a:ln>
            <a:noFill/>
          </a:ln>
        </p:spPr>
        <p:txBody>
          <a:bodyPr spcFirstLastPara="1" wrap="square" lIns="0" tIns="0" rIns="0" bIns="0" anchor="b" anchorCtr="0">
            <a:noAutofit/>
          </a:bodyPr>
          <a:lstStyle>
            <a:lvl1pPr marL="457200" lvl="0" indent="-228600" algn="r">
              <a:lnSpc>
                <a:spcPct val="80000"/>
              </a:lnSpc>
              <a:spcBef>
                <a:spcPct val="0"/>
              </a:spcBef>
              <a:spcAft>
                <a:spcPct val="0"/>
              </a:spcAft>
              <a:buClr>
                <a:schemeClr val="lt1"/>
              </a:buClr>
              <a:buSzPts val="19000"/>
              <a:buNone/>
              <a:defRPr sz="1900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6" name="Google Shape;116;p35"/>
          <p:cNvSpPr txBox="1"/>
          <p:nvPr/>
        </p:nvSpPr>
        <p:spPr>
          <a:xfrm>
            <a:off x="360896" y="180002"/>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a:solidFill>
                  <a:schemeClr val="accent1"/>
                </a:solidFill>
                <a:latin typeface="Public Sans SemiBold"/>
                <a:ea typeface="Public Sans SemiBold"/>
                <a:cs typeface="Public Sans SemiBold"/>
                <a:sym typeface="Public Sans SemiBold"/>
              </a:rPr>
              <a:t>iCanQuit.com.au</a:t>
            </a:r>
            <a:endParaRPr sz="20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and pullout text">
  <p:cSld name="Image and pullout text">
    <p:spTree>
      <p:nvGrpSpPr>
        <p:cNvPr id="1" name="Shape 117"/>
        <p:cNvGrpSpPr/>
        <p:nvPr/>
      </p:nvGrpSpPr>
      <p:grpSpPr>
        <a:xfrm>
          <a:off x="0" y="0"/>
          <a:ext cx="0" cy="0"/>
          <a:chOff x="0" y="0"/>
          <a:chExt cx="0" cy="0"/>
        </a:xfrm>
      </p:grpSpPr>
      <p:sp>
        <p:nvSpPr>
          <p:cNvPr id="118" name="Google Shape;118;p36"/>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9" name="Google Shape;119;p36"/>
          <p:cNvSpPr txBox="1">
            <a:spLocks noGrp="1"/>
          </p:cNvSpPr>
          <p:nvPr>
            <p:ph type="body" idx="1"/>
          </p:nvPr>
        </p:nvSpPr>
        <p:spPr>
          <a:xfrm>
            <a:off x="5400000" y="1800225"/>
            <a:ext cx="6407997"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3600"/>
              <a:buNone/>
              <a:defRPr sz="36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0" name="Google Shape;120;p36"/>
          <p:cNvSpPr>
            <a:spLocks noGrp="1"/>
          </p:cNvSpPr>
          <p:nvPr>
            <p:ph type="pic" idx="2"/>
          </p:nvPr>
        </p:nvSpPr>
        <p:spPr>
          <a:xfrm>
            <a:off x="0" y="0"/>
            <a:ext cx="5040000" cy="6858000"/>
          </a:xfrm>
          <a:prstGeom prst="rect">
            <a:avLst/>
          </a:prstGeom>
          <a:noFill/>
          <a:ln>
            <a:noFill/>
          </a:ln>
        </p:spPr>
        <p:txBody>
          <a:bodyPr/>
          <a:lstStyle/>
          <a:p>
            <a:endParaRPr/>
          </a:p>
        </p:txBody>
      </p:sp>
      <p:sp>
        <p:nvSpPr>
          <p:cNvPr id="121" name="Google Shape;121;p3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22" name="Google Shape;122;p36"/>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23" name="Google Shape;123;p36"/>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arge quote">
  <p:cSld name="Large quote">
    <p:spTree>
      <p:nvGrpSpPr>
        <p:cNvPr id="1" name="Shape 124"/>
        <p:cNvGrpSpPr/>
        <p:nvPr/>
      </p:nvGrpSpPr>
      <p:grpSpPr>
        <a:xfrm>
          <a:off x="0" y="0"/>
          <a:ext cx="0" cy="0"/>
          <a:chOff x="0" y="0"/>
          <a:chExt cx="0" cy="0"/>
        </a:xfrm>
      </p:grpSpPr>
      <p:sp>
        <p:nvSpPr>
          <p:cNvPr id="125" name="Google Shape;125;p37"/>
          <p:cNvSpPr txBox="1">
            <a:spLocks noGrp="1"/>
          </p:cNvSpPr>
          <p:nvPr>
            <p:ph type="title"/>
          </p:nvPr>
        </p:nvSpPr>
        <p:spPr>
          <a:xfrm>
            <a:off x="360000" y="359998"/>
            <a:ext cx="2520000" cy="5976002"/>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Font typeface="Public Sans"/>
              <a:buNone/>
              <a:defRPr sz="1800">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26" name="Google Shape;126;p37"/>
          <p:cNvCxnSpPr/>
          <p:nvPr/>
        </p:nvCxnSpPr>
        <p:spPr>
          <a:xfrm flipH="1">
            <a:off x="3096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127" name="Google Shape;127;p37"/>
          <p:cNvSpPr txBox="1">
            <a:spLocks noGrp="1"/>
          </p:cNvSpPr>
          <p:nvPr>
            <p:ph type="body" idx="1"/>
          </p:nvPr>
        </p:nvSpPr>
        <p:spPr>
          <a:xfrm>
            <a:off x="3312002" y="360000"/>
            <a:ext cx="7560000" cy="5976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3600"/>
              <a:buNone/>
              <a:defRPr sz="3600">
                <a:solidFill>
                  <a:schemeClr val="accent1"/>
                </a:solidFill>
              </a:defRPr>
            </a:lvl1pPr>
            <a:lvl2pPr marL="914400" lvl="1" indent="-228600" algn="l">
              <a:lnSpc>
                <a:spcPct val="100000"/>
              </a:lnSpc>
              <a:spcBef>
                <a:spcPts val="1200"/>
              </a:spcBef>
              <a:spcAft>
                <a:spcPct val="0"/>
              </a:spcAft>
              <a:buClr>
                <a:schemeClr val="dk1"/>
              </a:buClr>
              <a:buSzPts val="1800"/>
              <a:buNone/>
              <a:defRPr sz="1800">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8" name="Google Shape;128;p3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29" name="Google Shape;129;p3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multi-content">
  <p:cSld name="One column multi-content">
    <p:spTree>
      <p:nvGrpSpPr>
        <p:cNvPr id="1" name="Shape 130"/>
        <p:cNvGrpSpPr/>
        <p:nvPr/>
      </p:nvGrpSpPr>
      <p:grpSpPr>
        <a:xfrm>
          <a:off x="0" y="0"/>
          <a:ext cx="0" cy="0"/>
          <a:chOff x="0" y="0"/>
          <a:chExt cx="0" cy="0"/>
        </a:xfrm>
      </p:grpSpPr>
      <p:sp>
        <p:nvSpPr>
          <p:cNvPr id="131" name="Google Shape;131;p3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2" name="Google Shape;132;p3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3" name="Google Shape;133;p38"/>
          <p:cNvSpPr txBox="1">
            <a:spLocks noGrp="1"/>
          </p:cNvSpPr>
          <p:nvPr>
            <p:ph type="body" idx="1"/>
          </p:nvPr>
        </p:nvSpPr>
        <p:spPr>
          <a:xfrm>
            <a:off x="360000" y="1799999"/>
            <a:ext cx="11484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34" name="Google Shape;134;p3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5" name="Google Shape;135;p3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36" name="Google Shape;136;p3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lumn multi-content">
  <p:cSld name="Two column multi-content">
    <p:spTree>
      <p:nvGrpSpPr>
        <p:cNvPr id="1" name="Shape 137"/>
        <p:cNvGrpSpPr/>
        <p:nvPr/>
      </p:nvGrpSpPr>
      <p:grpSpPr>
        <a:xfrm>
          <a:off x="0" y="0"/>
          <a:ext cx="0" cy="0"/>
          <a:chOff x="0" y="0"/>
          <a:chExt cx="0" cy="0"/>
        </a:xfrm>
      </p:grpSpPr>
      <p:sp>
        <p:nvSpPr>
          <p:cNvPr id="138" name="Google Shape;138;p3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9" name="Google Shape;139;p39"/>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0" name="Google Shape;140;p39"/>
          <p:cNvSpPr txBox="1">
            <a:spLocks noGrp="1"/>
          </p:cNvSpPr>
          <p:nvPr>
            <p:ph type="body" idx="1"/>
          </p:nvPr>
        </p:nvSpPr>
        <p:spPr>
          <a:xfrm>
            <a:off x="360000" y="1800000"/>
            <a:ext cx="114732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1" name="Google Shape;141;p39"/>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2" name="Google Shape;142;p3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43" name="Google Shape;143;p3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box and two column multi-content">
  <p:cSld name="Text box and two column multi-content">
    <p:spTree>
      <p:nvGrpSpPr>
        <p:cNvPr id="1" name="Shape 144"/>
        <p:cNvGrpSpPr/>
        <p:nvPr/>
      </p:nvGrpSpPr>
      <p:grpSpPr>
        <a:xfrm>
          <a:off x="0" y="0"/>
          <a:ext cx="0" cy="0"/>
          <a:chOff x="0" y="0"/>
          <a:chExt cx="0" cy="0"/>
        </a:xfrm>
      </p:grpSpPr>
      <p:sp>
        <p:nvSpPr>
          <p:cNvPr id="145" name="Google Shape;145;p4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46" name="Google Shape;146;p40"/>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7" name="Google Shape;147;p40"/>
          <p:cNvSpPr txBox="1">
            <a:spLocks noGrp="1"/>
          </p:cNvSpPr>
          <p:nvPr>
            <p:ph type="body" idx="1"/>
          </p:nvPr>
        </p:nvSpPr>
        <p:spPr>
          <a:xfrm>
            <a:off x="360000" y="1800001"/>
            <a:ext cx="4680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48" name="Google Shape;148;p40"/>
          <p:cNvSpPr txBox="1">
            <a:spLocks noGrp="1"/>
          </p:cNvSpPr>
          <p:nvPr>
            <p:ph type="body" idx="2"/>
          </p:nvPr>
        </p:nvSpPr>
        <p:spPr>
          <a:xfrm>
            <a:off x="5220000" y="1800001"/>
            <a:ext cx="6624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9" name="Google Shape;149;p40"/>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0" name="Google Shape;150;p4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1" name="Google Shape;151;p4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multi-content">
  <p:cSld name="Two multi-content">
    <p:spTree>
      <p:nvGrpSpPr>
        <p:cNvPr id="1" name="Shape 152"/>
        <p:cNvGrpSpPr/>
        <p:nvPr/>
      </p:nvGrpSpPr>
      <p:grpSpPr>
        <a:xfrm>
          <a:off x="0" y="0"/>
          <a:ext cx="0" cy="0"/>
          <a:chOff x="0" y="0"/>
          <a:chExt cx="0" cy="0"/>
        </a:xfrm>
      </p:grpSpPr>
      <p:sp>
        <p:nvSpPr>
          <p:cNvPr id="153" name="Google Shape;153;p4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54" name="Google Shape;154;p41"/>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5" name="Google Shape;155;p41"/>
          <p:cNvSpPr txBox="1">
            <a:spLocks noGrp="1"/>
          </p:cNvSpPr>
          <p:nvPr>
            <p:ph type="body" idx="1"/>
          </p:nvPr>
        </p:nvSpPr>
        <p:spPr>
          <a:xfrm>
            <a:off x="360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6" name="Google Shape;156;p41"/>
          <p:cNvSpPr txBox="1">
            <a:spLocks noGrp="1"/>
          </p:cNvSpPr>
          <p:nvPr>
            <p:ph type="body" idx="2"/>
          </p:nvPr>
        </p:nvSpPr>
        <p:spPr>
          <a:xfrm>
            <a:off x="6228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57" name="Google Shape;157;p41"/>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8" name="Google Shape;158;p4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9" name="Google Shape;159;p4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multi-content - dark blue">
  <p:cSld name="Two multi-content - dark blue">
    <p:bg>
      <p:bgPr>
        <a:solidFill>
          <a:schemeClr val="dk2"/>
        </a:solidFill>
        <a:effectLst/>
      </p:bgPr>
    </p:bg>
    <p:spTree>
      <p:nvGrpSpPr>
        <p:cNvPr id="1" name="Shape 160"/>
        <p:cNvGrpSpPr/>
        <p:nvPr/>
      </p:nvGrpSpPr>
      <p:grpSpPr>
        <a:xfrm>
          <a:off x="0" y="0"/>
          <a:ext cx="0" cy="0"/>
          <a:chOff x="0" y="0"/>
          <a:chExt cx="0" cy="0"/>
        </a:xfrm>
      </p:grpSpPr>
      <p:sp>
        <p:nvSpPr>
          <p:cNvPr id="161" name="Google Shape;161;p4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3600"/>
              <a:buFont typeface="Public Sans"/>
              <a:buNone/>
              <a:defRPr>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62" name="Google Shape;162;p42"/>
          <p:cNvCxnSpPr/>
          <p:nvPr/>
        </p:nvCxnSpPr>
        <p:spPr>
          <a:xfrm>
            <a:off x="360000" y="1548000"/>
            <a:ext cx="11484000" cy="0"/>
          </a:xfrm>
          <a:prstGeom prst="straightConnector1">
            <a:avLst/>
          </a:prstGeom>
          <a:noFill/>
          <a:ln w="9525" cap="flat" cmpd="sng">
            <a:solidFill>
              <a:schemeClr val="lt1"/>
            </a:solidFill>
            <a:prstDash val="solid"/>
            <a:miter lim="8000"/>
            <a:headEnd type="none" w="sm" len="sm"/>
            <a:tailEnd type="none" w="sm" len="sm"/>
          </a:ln>
        </p:spPr>
      </p:cxnSp>
      <p:sp>
        <p:nvSpPr>
          <p:cNvPr id="163" name="Google Shape;163;p4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lt1"/>
                </a:solidFill>
                <a:latin typeface="Public Sans Light"/>
                <a:ea typeface="Public Sans Light"/>
                <a:cs typeface="Public Sans Light"/>
                <a:sym typeface="Public Sans Light"/>
              </a:defRPr>
            </a:lvl1pPr>
            <a:lvl2pPr marL="0" lvl="1" indent="0" algn="r">
              <a:spcBef>
                <a:spcPct val="0"/>
              </a:spcBef>
              <a:buNone/>
              <a:defRPr sz="1200">
                <a:solidFill>
                  <a:schemeClr val="lt1"/>
                </a:solidFill>
                <a:latin typeface="Public Sans Light"/>
                <a:ea typeface="Public Sans Light"/>
                <a:cs typeface="Public Sans Light"/>
                <a:sym typeface="Public Sans Light"/>
              </a:defRPr>
            </a:lvl2pPr>
            <a:lvl3pPr marL="0" lvl="2" indent="0" algn="r">
              <a:spcBef>
                <a:spcPct val="0"/>
              </a:spcBef>
              <a:buNone/>
              <a:defRPr sz="1200">
                <a:solidFill>
                  <a:schemeClr val="lt1"/>
                </a:solidFill>
                <a:latin typeface="Public Sans Light"/>
                <a:ea typeface="Public Sans Light"/>
                <a:cs typeface="Public Sans Light"/>
                <a:sym typeface="Public Sans Light"/>
              </a:defRPr>
            </a:lvl3pPr>
            <a:lvl4pPr marL="0" lvl="3" indent="0" algn="r">
              <a:spcBef>
                <a:spcPct val="0"/>
              </a:spcBef>
              <a:buNone/>
              <a:defRPr sz="1200">
                <a:solidFill>
                  <a:schemeClr val="lt1"/>
                </a:solidFill>
                <a:latin typeface="Public Sans Light"/>
                <a:ea typeface="Public Sans Light"/>
                <a:cs typeface="Public Sans Light"/>
                <a:sym typeface="Public Sans Light"/>
              </a:defRPr>
            </a:lvl4pPr>
            <a:lvl5pPr marL="0" lvl="4" indent="0" algn="r">
              <a:spcBef>
                <a:spcPct val="0"/>
              </a:spcBef>
              <a:buNone/>
              <a:defRPr sz="1200">
                <a:solidFill>
                  <a:schemeClr val="lt1"/>
                </a:solidFill>
                <a:latin typeface="Public Sans Light"/>
                <a:ea typeface="Public Sans Light"/>
                <a:cs typeface="Public Sans Light"/>
                <a:sym typeface="Public Sans Light"/>
              </a:defRPr>
            </a:lvl5pPr>
            <a:lvl6pPr marL="0" lvl="5" indent="0" algn="r">
              <a:spcBef>
                <a:spcPct val="0"/>
              </a:spcBef>
              <a:buNone/>
              <a:defRPr sz="1200">
                <a:solidFill>
                  <a:schemeClr val="lt1"/>
                </a:solidFill>
                <a:latin typeface="Public Sans Light"/>
                <a:ea typeface="Public Sans Light"/>
                <a:cs typeface="Public Sans Light"/>
                <a:sym typeface="Public Sans Light"/>
              </a:defRPr>
            </a:lvl6pPr>
            <a:lvl7pPr marL="0" lvl="6" indent="0" algn="r">
              <a:spcBef>
                <a:spcPct val="0"/>
              </a:spcBef>
              <a:buNone/>
              <a:defRPr sz="1200">
                <a:solidFill>
                  <a:schemeClr val="lt1"/>
                </a:solidFill>
                <a:latin typeface="Public Sans Light"/>
                <a:ea typeface="Public Sans Light"/>
                <a:cs typeface="Public Sans Light"/>
                <a:sym typeface="Public Sans Light"/>
              </a:defRPr>
            </a:lvl7pPr>
            <a:lvl8pPr marL="0" lvl="7" indent="0" algn="r">
              <a:spcBef>
                <a:spcPct val="0"/>
              </a:spcBef>
              <a:buNone/>
              <a:defRPr sz="1200">
                <a:solidFill>
                  <a:schemeClr val="lt1"/>
                </a:solidFill>
                <a:latin typeface="Public Sans Light"/>
                <a:ea typeface="Public Sans Light"/>
                <a:cs typeface="Public Sans Light"/>
                <a:sym typeface="Public Sans Light"/>
              </a:defRPr>
            </a:lvl8pPr>
            <a:lvl9pPr marL="0" lvl="8" indent="0" algn="r">
              <a:spcBef>
                <a:spcPct val="0"/>
              </a:spcBef>
              <a:buNone/>
              <a:defRPr sz="1200">
                <a:solidFill>
                  <a:schemeClr val="l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64" name="Google Shape;164;p4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grpSp>
        <p:nvGrpSpPr>
          <p:cNvPr id="165" name="Google Shape;165;p42"/>
          <p:cNvGrpSpPr/>
          <p:nvPr/>
        </p:nvGrpSpPr>
        <p:grpSpPr>
          <a:xfrm>
            <a:off x="10845478" y="216003"/>
            <a:ext cx="1180618" cy="1080000"/>
            <a:chOff x="10845478" y="216003"/>
            <a:chExt cx="1180618" cy="1080000"/>
          </a:xfrm>
        </p:grpSpPr>
        <p:sp>
          <p:nvSpPr>
            <p:cNvPr id="166" name="Google Shape;166;p42"/>
            <p:cNvSpPr/>
            <p:nvPr/>
          </p:nvSpPr>
          <p:spPr>
            <a:xfrm>
              <a:off x="10845478" y="216003"/>
              <a:ext cx="1180618" cy="108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pic>
          <p:nvPicPr>
            <p:cNvPr id="167" name="Google Shape;167;p42" descr="A red flower with white text&#10;&#10;Description automatically generated"/>
            <p:cNvPicPr preferRelativeResize="0"/>
            <p:nvPr/>
          </p:nvPicPr>
          <p:blipFill>
            <a:blip r:embed="rId2">
              <a:alphaModFix/>
            </a:blip>
            <a:stretch>
              <a:fillRect/>
            </a:stretch>
          </p:blipFill>
          <p:spPr>
            <a:xfrm>
              <a:off x="11190232" y="360000"/>
              <a:ext cx="653767" cy="710720"/>
            </a:xfrm>
            <a:prstGeom prst="rect">
              <a:avLst/>
            </a:prstGeom>
            <a:noFill/>
            <a:ln>
              <a:noFill/>
            </a:ln>
          </p:spPr>
        </p:pic>
      </p:gr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Subheading, one column text and multi-content - Red">
  <p:cSld name="1_Subheading, one column text and multi-content - Red">
    <p:bg>
      <p:bgPr>
        <a:solidFill>
          <a:schemeClr val="accent6"/>
        </a:solidFill>
        <a:effectLst/>
      </p:bgPr>
    </p:bg>
    <p:spTree>
      <p:nvGrpSpPr>
        <p:cNvPr id="1" name="Shape 168"/>
        <p:cNvGrpSpPr/>
        <p:nvPr/>
      </p:nvGrpSpPr>
      <p:grpSpPr>
        <a:xfrm>
          <a:off x="0" y="0"/>
          <a:ext cx="0" cy="0"/>
          <a:chOff x="0" y="0"/>
          <a:chExt cx="0" cy="0"/>
        </a:xfrm>
      </p:grpSpPr>
      <p:sp>
        <p:nvSpPr>
          <p:cNvPr id="169" name="Google Shape;169;p4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0" name="Google Shape;170;p4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71" name="Google Shape;171;p43"/>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72" name="Google Shape;172;p4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73" name="Google Shape;173;p43"/>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4" name="Google Shape;174;p43"/>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5" name="Google Shape;175;p43"/>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6" name="Google Shape;176;p4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Subheading, two column text and multi-content - Red">
  <p:cSld name="2_Subheading, two column text and multi-content - Red">
    <p:bg>
      <p:bgPr>
        <a:solidFill>
          <a:schemeClr val="accent6"/>
        </a:solidFill>
        <a:effectLst/>
      </p:bgPr>
    </p:bg>
    <p:spTree>
      <p:nvGrpSpPr>
        <p:cNvPr id="1" name="Shape 177"/>
        <p:cNvGrpSpPr/>
        <p:nvPr/>
      </p:nvGrpSpPr>
      <p:grpSpPr>
        <a:xfrm>
          <a:off x="0" y="0"/>
          <a:ext cx="0" cy="0"/>
          <a:chOff x="0" y="0"/>
          <a:chExt cx="0" cy="0"/>
        </a:xfrm>
      </p:grpSpPr>
      <p:sp>
        <p:nvSpPr>
          <p:cNvPr id="178" name="Google Shape;178;p4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9" name="Google Shape;179;p44"/>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0" name="Google Shape;180;p44"/>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1" name="Google Shape;181;p44"/>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2" name="Google Shape;182;p44"/>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83" name="Google Shape;183;p44"/>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4" name="Google Shape;184;p4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dk1"/>
                </a:solidFill>
                <a:latin typeface="Public Sans Light"/>
                <a:ea typeface="Public Sans Light"/>
                <a:cs typeface="Public Sans Light"/>
                <a:sym typeface="Public Sans Light"/>
              </a:defRPr>
            </a:lvl1pPr>
            <a:lvl2pPr marL="0" lvl="1" indent="0" algn="r">
              <a:spcBef>
                <a:spcPct val="0"/>
              </a:spcBef>
              <a:buNone/>
              <a:defRPr sz="1200">
                <a:solidFill>
                  <a:schemeClr val="dk1"/>
                </a:solidFill>
                <a:latin typeface="Public Sans Light"/>
                <a:ea typeface="Public Sans Light"/>
                <a:cs typeface="Public Sans Light"/>
                <a:sym typeface="Public Sans Light"/>
              </a:defRPr>
            </a:lvl2pPr>
            <a:lvl3pPr marL="0" lvl="2" indent="0" algn="r">
              <a:spcBef>
                <a:spcPct val="0"/>
              </a:spcBef>
              <a:buNone/>
              <a:defRPr sz="1200">
                <a:solidFill>
                  <a:schemeClr val="dk1"/>
                </a:solidFill>
                <a:latin typeface="Public Sans Light"/>
                <a:ea typeface="Public Sans Light"/>
                <a:cs typeface="Public Sans Light"/>
                <a:sym typeface="Public Sans Light"/>
              </a:defRPr>
            </a:lvl3pPr>
            <a:lvl4pPr marL="0" lvl="3" indent="0" algn="r">
              <a:spcBef>
                <a:spcPct val="0"/>
              </a:spcBef>
              <a:buNone/>
              <a:defRPr sz="1200">
                <a:solidFill>
                  <a:schemeClr val="dk1"/>
                </a:solidFill>
                <a:latin typeface="Public Sans Light"/>
                <a:ea typeface="Public Sans Light"/>
                <a:cs typeface="Public Sans Light"/>
                <a:sym typeface="Public Sans Light"/>
              </a:defRPr>
            </a:lvl4pPr>
            <a:lvl5pPr marL="0" lvl="4" indent="0" algn="r">
              <a:spcBef>
                <a:spcPct val="0"/>
              </a:spcBef>
              <a:buNone/>
              <a:defRPr sz="1200">
                <a:solidFill>
                  <a:schemeClr val="dk1"/>
                </a:solidFill>
                <a:latin typeface="Public Sans Light"/>
                <a:ea typeface="Public Sans Light"/>
                <a:cs typeface="Public Sans Light"/>
                <a:sym typeface="Public Sans Light"/>
              </a:defRPr>
            </a:lvl5pPr>
            <a:lvl6pPr marL="0" lvl="5" indent="0" algn="r">
              <a:spcBef>
                <a:spcPct val="0"/>
              </a:spcBef>
              <a:buNone/>
              <a:defRPr sz="1200">
                <a:solidFill>
                  <a:schemeClr val="dk1"/>
                </a:solidFill>
                <a:latin typeface="Public Sans Light"/>
                <a:ea typeface="Public Sans Light"/>
                <a:cs typeface="Public Sans Light"/>
                <a:sym typeface="Public Sans Light"/>
              </a:defRPr>
            </a:lvl6pPr>
            <a:lvl7pPr marL="0" lvl="6" indent="0" algn="r">
              <a:spcBef>
                <a:spcPct val="0"/>
              </a:spcBef>
              <a:buNone/>
              <a:defRPr sz="1200">
                <a:solidFill>
                  <a:schemeClr val="dk1"/>
                </a:solidFill>
                <a:latin typeface="Public Sans Light"/>
                <a:ea typeface="Public Sans Light"/>
                <a:cs typeface="Public Sans Light"/>
                <a:sym typeface="Public Sans Light"/>
              </a:defRPr>
            </a:lvl7pPr>
            <a:lvl8pPr marL="0" lvl="7" indent="0" algn="r">
              <a:spcBef>
                <a:spcPct val="0"/>
              </a:spcBef>
              <a:buNone/>
              <a:defRPr sz="1200">
                <a:solidFill>
                  <a:schemeClr val="dk1"/>
                </a:solidFill>
                <a:latin typeface="Public Sans Light"/>
                <a:ea typeface="Public Sans Light"/>
                <a:cs typeface="Public Sans Light"/>
                <a:sym typeface="Public Sans Light"/>
              </a:defRPr>
            </a:lvl8pPr>
            <a:lvl9pPr marL="0" lvl="8" indent="0" algn="r">
              <a:spcBef>
                <a:spcPct val="0"/>
              </a:spcBef>
              <a:buNone/>
              <a:defRPr sz="1200">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85" name="Google Shape;185;p4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Subheading, three column text and multi-content - Red">
  <p:cSld name="3_Subheading, three column text and multi-content - Red">
    <p:bg>
      <p:bgPr>
        <a:solidFill>
          <a:schemeClr val="accent6"/>
        </a:solidFill>
        <a:effectLst/>
      </p:bgPr>
    </p:bg>
    <p:spTree>
      <p:nvGrpSpPr>
        <p:cNvPr id="1" name="Shape 186"/>
        <p:cNvGrpSpPr/>
        <p:nvPr/>
      </p:nvGrpSpPr>
      <p:grpSpPr>
        <a:xfrm>
          <a:off x="0" y="0"/>
          <a:ext cx="0" cy="0"/>
          <a:chOff x="0" y="0"/>
          <a:chExt cx="0" cy="0"/>
        </a:xfrm>
      </p:grpSpPr>
      <p:sp>
        <p:nvSpPr>
          <p:cNvPr id="187" name="Google Shape;187;p45"/>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88" name="Google Shape;188;p45"/>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89" name="Google Shape;189;p45"/>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0" name="Google Shape;190;p4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91" name="Google Shape;191;p45"/>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2" name="Google Shape;192;p45"/>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3" name="Google Shape;193;p45"/>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4" name="Google Shape;194;p4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Subheading, one column text and multi-content - Blue">
  <p:cSld name="1_Subheading, one column text and multi-content - Blue">
    <p:bg>
      <p:bgPr>
        <a:solidFill>
          <a:schemeClr val="accent4"/>
        </a:solidFill>
        <a:effectLst/>
      </p:bgPr>
    </p:bg>
    <p:spTree>
      <p:nvGrpSpPr>
        <p:cNvPr id="1" name="Shape 195"/>
        <p:cNvGrpSpPr/>
        <p:nvPr/>
      </p:nvGrpSpPr>
      <p:grpSpPr>
        <a:xfrm>
          <a:off x="0" y="0"/>
          <a:ext cx="0" cy="0"/>
          <a:chOff x="0" y="0"/>
          <a:chExt cx="0" cy="0"/>
        </a:xfrm>
      </p:grpSpPr>
      <p:sp>
        <p:nvSpPr>
          <p:cNvPr id="196" name="Google Shape;196;p46"/>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97" name="Google Shape;197;p46"/>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8" name="Google Shape;198;p46"/>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9" name="Google Shape;199;p46"/>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0" name="Google Shape;200;p46"/>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01" name="Google Shape;201;p46"/>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2" name="Google Shape;202;p4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03" name="Google Shape;203;p46"/>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_Subheading, two column text and multi-content - Blue">
  <p:cSld name="2_Subheading, two column text and multi-content - Blue">
    <p:bg>
      <p:bgPr>
        <a:solidFill>
          <a:schemeClr val="accent4"/>
        </a:solidFill>
        <a:effectLst/>
      </p:bgPr>
    </p:bg>
    <p:spTree>
      <p:nvGrpSpPr>
        <p:cNvPr id="1" name="Shape 204"/>
        <p:cNvGrpSpPr/>
        <p:nvPr/>
      </p:nvGrpSpPr>
      <p:grpSpPr>
        <a:xfrm>
          <a:off x="0" y="0"/>
          <a:ext cx="0" cy="0"/>
          <a:chOff x="0" y="0"/>
          <a:chExt cx="0" cy="0"/>
        </a:xfrm>
      </p:grpSpPr>
      <p:sp>
        <p:nvSpPr>
          <p:cNvPr id="205" name="Google Shape;205;p47"/>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06" name="Google Shape;206;p47"/>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207" name="Google Shape;207;p47"/>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8" name="Google Shape;208;p4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09" name="Google Shape;209;p47"/>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0" name="Google Shape;210;p47"/>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1" name="Google Shape;211;p47"/>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2" name="Google Shape;212;p4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Subheading, three column text and multi-content - Blue">
  <p:cSld name="3_Subheading, three column text and multi-content - Blue">
    <p:bg>
      <p:bgPr>
        <a:solidFill>
          <a:schemeClr val="accent4"/>
        </a:solidFill>
        <a:effectLst/>
      </p:bgPr>
    </p:bg>
    <p:spTree>
      <p:nvGrpSpPr>
        <p:cNvPr id="1" name="Shape 213"/>
        <p:cNvGrpSpPr/>
        <p:nvPr/>
      </p:nvGrpSpPr>
      <p:grpSpPr>
        <a:xfrm>
          <a:off x="0" y="0"/>
          <a:ext cx="0" cy="0"/>
          <a:chOff x="0" y="0"/>
          <a:chExt cx="0" cy="0"/>
        </a:xfrm>
      </p:grpSpPr>
      <p:sp>
        <p:nvSpPr>
          <p:cNvPr id="214" name="Google Shape;214;p4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15" name="Google Shape;215;p4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16" name="Google Shape;216;p48"/>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7" name="Google Shape;217;p48"/>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8" name="Google Shape;218;p48"/>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19" name="Google Shape;219;p4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20" name="Google Shape;220;p4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21" name="Google Shape;221;p4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Image with multi-content">
  <p:cSld name="Image with multi-content">
    <p:spTree>
      <p:nvGrpSpPr>
        <p:cNvPr id="1" name="Shape 222"/>
        <p:cNvGrpSpPr/>
        <p:nvPr/>
      </p:nvGrpSpPr>
      <p:grpSpPr>
        <a:xfrm>
          <a:off x="0" y="0"/>
          <a:ext cx="0" cy="0"/>
          <a:chOff x="0" y="0"/>
          <a:chExt cx="0" cy="0"/>
        </a:xfrm>
      </p:grpSpPr>
      <p:sp>
        <p:nvSpPr>
          <p:cNvPr id="223" name="Google Shape;223;p4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24" name="Google Shape;224;p49"/>
          <p:cNvSpPr>
            <a:spLocks noGrp="1"/>
          </p:cNvSpPr>
          <p:nvPr>
            <p:ph type="pic" idx="2"/>
          </p:nvPr>
        </p:nvSpPr>
        <p:spPr>
          <a:xfrm>
            <a:off x="360000" y="1548000"/>
            <a:ext cx="5616000" cy="4680000"/>
          </a:xfrm>
          <a:prstGeom prst="rect">
            <a:avLst/>
          </a:prstGeom>
          <a:noFill/>
          <a:ln>
            <a:noFill/>
          </a:ln>
        </p:spPr>
        <p:txBody>
          <a:bodyPr/>
          <a:lstStyle/>
          <a:p>
            <a:endParaRPr/>
          </a:p>
        </p:txBody>
      </p:sp>
      <p:cxnSp>
        <p:nvCxnSpPr>
          <p:cNvPr id="225" name="Google Shape;225;p49"/>
          <p:cNvCxnSpPr/>
          <p:nvPr/>
        </p:nvCxnSpPr>
        <p:spPr>
          <a:xfrm>
            <a:off x="6196826" y="1548000"/>
            <a:ext cx="5683174" cy="0"/>
          </a:xfrm>
          <a:prstGeom prst="straightConnector1">
            <a:avLst/>
          </a:prstGeom>
          <a:noFill/>
          <a:ln w="9525" cap="flat" cmpd="sng">
            <a:solidFill>
              <a:schemeClr val="dk1"/>
            </a:solidFill>
            <a:prstDash val="solid"/>
            <a:miter lim="8000"/>
            <a:headEnd type="none" w="sm" len="sm"/>
            <a:tailEnd type="none" w="sm" len="sm"/>
          </a:ln>
        </p:spPr>
      </p:cxnSp>
      <p:sp>
        <p:nvSpPr>
          <p:cNvPr id="226" name="Google Shape;226;p49"/>
          <p:cNvSpPr txBox="1">
            <a:spLocks noGrp="1"/>
          </p:cNvSpPr>
          <p:nvPr>
            <p:ph type="body" idx="1"/>
          </p:nvPr>
        </p:nvSpPr>
        <p:spPr>
          <a:xfrm>
            <a:off x="6216002" y="1728000"/>
            <a:ext cx="5627998" cy="90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27" name="Google Shape;227;p49"/>
          <p:cNvSpPr txBox="1">
            <a:spLocks noGrp="1"/>
          </p:cNvSpPr>
          <p:nvPr>
            <p:ph type="body" idx="3"/>
          </p:nvPr>
        </p:nvSpPr>
        <p:spPr>
          <a:xfrm>
            <a:off x="6216002" y="2772000"/>
            <a:ext cx="5627998"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28" name="Google Shape;228;p49"/>
          <p:cNvCxnSpPr/>
          <p:nvPr/>
        </p:nvCxnSpPr>
        <p:spPr>
          <a:xfrm rot="10800000" flipH="1">
            <a:off x="6196826" y="6228000"/>
            <a:ext cx="5683174" cy="1"/>
          </a:xfrm>
          <a:prstGeom prst="straightConnector1">
            <a:avLst/>
          </a:prstGeom>
          <a:noFill/>
          <a:ln w="9525" cap="flat" cmpd="sng">
            <a:solidFill>
              <a:schemeClr val="dk1"/>
            </a:solidFill>
            <a:prstDash val="solid"/>
            <a:miter lim="8000"/>
            <a:headEnd type="none" w="sm" len="sm"/>
            <a:tailEnd type="none" w="sm" len="sm"/>
          </a:ln>
        </p:spPr>
      </p:cxnSp>
      <p:sp>
        <p:nvSpPr>
          <p:cNvPr id="229" name="Google Shape;229;p4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0" name="Google Shape;230;p4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Large multi-content with small multi-content">
  <p:cSld name="Large multi-content with small multi-content">
    <p:spTree>
      <p:nvGrpSpPr>
        <p:cNvPr id="1" name="Shape 231"/>
        <p:cNvGrpSpPr/>
        <p:nvPr/>
      </p:nvGrpSpPr>
      <p:grpSpPr>
        <a:xfrm>
          <a:off x="0" y="0"/>
          <a:ext cx="0" cy="0"/>
          <a:chOff x="0" y="0"/>
          <a:chExt cx="0" cy="0"/>
        </a:xfrm>
      </p:grpSpPr>
      <p:sp>
        <p:nvSpPr>
          <p:cNvPr id="232" name="Google Shape;232;p5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33" name="Google Shape;233;p50"/>
          <p:cNvSpPr txBox="1">
            <a:spLocks noGrp="1"/>
          </p:cNvSpPr>
          <p:nvPr>
            <p:ph type="body" idx="1"/>
          </p:nvPr>
        </p:nvSpPr>
        <p:spPr>
          <a:xfrm>
            <a:off x="360000" y="1547999"/>
            <a:ext cx="7560000" cy="46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4" name="Google Shape;234;p50"/>
          <p:cNvCxnSpPr/>
          <p:nvPr/>
        </p:nvCxnSpPr>
        <p:spPr>
          <a:xfrm>
            <a:off x="8172000" y="1548000"/>
            <a:ext cx="3708000" cy="0"/>
          </a:xfrm>
          <a:prstGeom prst="straightConnector1">
            <a:avLst/>
          </a:prstGeom>
          <a:noFill/>
          <a:ln w="9525" cap="flat" cmpd="sng">
            <a:solidFill>
              <a:schemeClr val="dk1"/>
            </a:solidFill>
            <a:prstDash val="solid"/>
            <a:miter lim="8000"/>
            <a:headEnd type="none" w="sm" len="sm"/>
            <a:tailEnd type="none" w="sm" len="sm"/>
          </a:ln>
        </p:spPr>
      </p:cxnSp>
      <p:sp>
        <p:nvSpPr>
          <p:cNvPr id="235" name="Google Shape;235;p50"/>
          <p:cNvSpPr txBox="1">
            <a:spLocks noGrp="1"/>
          </p:cNvSpPr>
          <p:nvPr>
            <p:ph type="body" idx="2"/>
          </p:nvPr>
        </p:nvSpPr>
        <p:spPr>
          <a:xfrm>
            <a:off x="8172000" y="1800000"/>
            <a:ext cx="3672000"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36" name="Google Shape;236;p50"/>
          <p:cNvSpPr txBox="1">
            <a:spLocks noGrp="1"/>
          </p:cNvSpPr>
          <p:nvPr>
            <p:ph type="body" idx="3"/>
          </p:nvPr>
        </p:nvSpPr>
        <p:spPr>
          <a:xfrm>
            <a:off x="8172000" y="5219998"/>
            <a:ext cx="3672000" cy="90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7" name="Google Shape;237;p50"/>
          <p:cNvCxnSpPr/>
          <p:nvPr/>
        </p:nvCxnSpPr>
        <p:spPr>
          <a:xfrm>
            <a:off x="8172000" y="6227998"/>
            <a:ext cx="3708000" cy="2"/>
          </a:xfrm>
          <a:prstGeom prst="straightConnector1">
            <a:avLst/>
          </a:prstGeom>
          <a:noFill/>
          <a:ln w="9525" cap="flat" cmpd="sng">
            <a:solidFill>
              <a:schemeClr val="dk1"/>
            </a:solidFill>
            <a:prstDash val="solid"/>
            <a:miter lim="8000"/>
            <a:headEnd type="none" w="sm" len="sm"/>
            <a:tailEnd type="none" w="sm" len="sm"/>
          </a:ln>
        </p:spPr>
      </p:cxnSp>
      <p:sp>
        <p:nvSpPr>
          <p:cNvPr id="238" name="Google Shape;238;p5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9" name="Google Shape;239;p5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Large multi-content with two small multi-content">
  <p:cSld name="Large multi-content with two small multi-content">
    <p:spTree>
      <p:nvGrpSpPr>
        <p:cNvPr id="1" name="Shape 240"/>
        <p:cNvGrpSpPr/>
        <p:nvPr/>
      </p:nvGrpSpPr>
      <p:grpSpPr>
        <a:xfrm>
          <a:off x="0" y="0"/>
          <a:ext cx="0" cy="0"/>
          <a:chOff x="0" y="0"/>
          <a:chExt cx="0" cy="0"/>
        </a:xfrm>
      </p:grpSpPr>
      <p:cxnSp>
        <p:nvCxnSpPr>
          <p:cNvPr id="241" name="Google Shape;241;p51"/>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42" name="Google Shape;242;p51"/>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43" name="Google Shape;243;p51"/>
          <p:cNvSpPr txBox="1">
            <a:spLocks noGrp="1"/>
          </p:cNvSpPr>
          <p:nvPr>
            <p:ph type="body" idx="1"/>
          </p:nvPr>
        </p:nvSpPr>
        <p:spPr>
          <a:xfrm>
            <a:off x="538901" y="1800000"/>
            <a:ext cx="6229098" cy="453520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44" name="Google Shape;244;p51"/>
          <p:cNvCxnSpPr/>
          <p:nvPr/>
        </p:nvCxnSpPr>
        <p:spPr>
          <a:xfrm flipH="1">
            <a:off x="6948000" y="1728000"/>
            <a:ext cx="0" cy="4608000"/>
          </a:xfrm>
          <a:prstGeom prst="straightConnector1">
            <a:avLst/>
          </a:prstGeom>
          <a:noFill/>
          <a:ln w="9525" cap="flat" cmpd="sng">
            <a:solidFill>
              <a:schemeClr val="dk1"/>
            </a:solidFill>
            <a:prstDash val="solid"/>
            <a:miter lim="8000"/>
            <a:headEnd type="none" w="sm" len="sm"/>
            <a:tailEnd type="none" w="sm" len="sm"/>
          </a:ln>
        </p:spPr>
      </p:cxnSp>
      <p:sp>
        <p:nvSpPr>
          <p:cNvPr id="245" name="Google Shape;245;p51"/>
          <p:cNvSpPr txBox="1">
            <a:spLocks noGrp="1"/>
          </p:cNvSpPr>
          <p:nvPr>
            <p:ph type="body" idx="2"/>
          </p:nvPr>
        </p:nvSpPr>
        <p:spPr>
          <a:xfrm>
            <a:off x="7127998" y="1799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6" name="Google Shape;246;p51"/>
          <p:cNvSpPr txBox="1">
            <a:spLocks noGrp="1"/>
          </p:cNvSpPr>
          <p:nvPr>
            <p:ph type="body" idx="3"/>
          </p:nvPr>
        </p:nvSpPr>
        <p:spPr>
          <a:xfrm>
            <a:off x="7127998" y="3923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7" name="Google Shape;247;p51"/>
          <p:cNvSpPr txBox="1">
            <a:spLocks noGrp="1"/>
          </p:cNvSpPr>
          <p:nvPr>
            <p:ph type="body" idx="4"/>
          </p:nvPr>
        </p:nvSpPr>
        <p:spPr>
          <a:xfrm>
            <a:off x="7127998" y="6048000"/>
            <a:ext cx="4716000" cy="2880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ct val="0"/>
              </a:spcBef>
              <a:spcAft>
                <a:spcPct val="0"/>
              </a:spcAft>
              <a:buClr>
                <a:schemeClr val="dk1"/>
              </a:buClr>
              <a:buSzPts val="1200"/>
              <a:buNone/>
              <a:defRPr sz="12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8" name="Google Shape;248;p5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49" name="Google Shape;249;p5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harts with supporting text">
  <p:cSld name="Two charts with supporting text">
    <p:spTree>
      <p:nvGrpSpPr>
        <p:cNvPr id="1" name="Shape 250"/>
        <p:cNvGrpSpPr/>
        <p:nvPr/>
      </p:nvGrpSpPr>
      <p:grpSpPr>
        <a:xfrm>
          <a:off x="0" y="0"/>
          <a:ext cx="0" cy="0"/>
          <a:chOff x="0" y="0"/>
          <a:chExt cx="0" cy="0"/>
        </a:xfrm>
      </p:grpSpPr>
      <p:cxnSp>
        <p:nvCxnSpPr>
          <p:cNvPr id="251" name="Google Shape;251;p52"/>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52" name="Google Shape;252;p52"/>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53" name="Google Shape;253;p52"/>
          <p:cNvSpPr>
            <a:spLocks noGrp="1"/>
          </p:cNvSpPr>
          <p:nvPr>
            <p:ph type="chart" idx="2"/>
          </p:nvPr>
        </p:nvSpPr>
        <p:spPr>
          <a:xfrm>
            <a:off x="539750" y="1547999"/>
            <a:ext cx="7560000" cy="3888000"/>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4" name="Google Shape;254;p52"/>
          <p:cNvSpPr txBox="1">
            <a:spLocks noGrp="1"/>
          </p:cNvSpPr>
          <p:nvPr>
            <p:ph type="body" idx="1"/>
          </p:nvPr>
        </p:nvSpPr>
        <p:spPr>
          <a:xfrm>
            <a:off x="539750" y="5544000"/>
            <a:ext cx="7560000"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55" name="Google Shape;255;p52"/>
          <p:cNvCxnSpPr/>
          <p:nvPr/>
        </p:nvCxnSpPr>
        <p:spPr>
          <a:xfrm flipH="1">
            <a:off x="8928000" y="3276000"/>
            <a:ext cx="0" cy="3060000"/>
          </a:xfrm>
          <a:prstGeom prst="straightConnector1">
            <a:avLst/>
          </a:prstGeom>
          <a:noFill/>
          <a:ln w="9525" cap="flat" cmpd="sng">
            <a:solidFill>
              <a:schemeClr val="dk1"/>
            </a:solidFill>
            <a:prstDash val="solid"/>
            <a:miter lim="8000"/>
            <a:headEnd type="none" w="sm" len="sm"/>
            <a:tailEnd type="none" w="sm" len="sm"/>
          </a:ln>
        </p:spPr>
      </p:cxnSp>
      <p:sp>
        <p:nvSpPr>
          <p:cNvPr id="256" name="Google Shape;256;p52"/>
          <p:cNvSpPr>
            <a:spLocks noGrp="1"/>
          </p:cNvSpPr>
          <p:nvPr>
            <p:ph type="chart" idx="3"/>
          </p:nvPr>
        </p:nvSpPr>
        <p:spPr>
          <a:xfrm>
            <a:off x="9108000" y="3276000"/>
            <a:ext cx="2736000" cy="2159999"/>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7" name="Google Shape;257;p52"/>
          <p:cNvSpPr txBox="1">
            <a:spLocks noGrp="1"/>
          </p:cNvSpPr>
          <p:nvPr>
            <p:ph type="body" idx="4"/>
          </p:nvPr>
        </p:nvSpPr>
        <p:spPr>
          <a:xfrm>
            <a:off x="9108000" y="5544000"/>
            <a:ext cx="2735999"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58" name="Google Shape;258;p5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59" name="Google Shape;259;p5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multi-content comparison">
  <p:cSld name="Two multi-content comparison">
    <p:spTree>
      <p:nvGrpSpPr>
        <p:cNvPr id="1" name="Shape 260"/>
        <p:cNvGrpSpPr/>
        <p:nvPr/>
      </p:nvGrpSpPr>
      <p:grpSpPr>
        <a:xfrm>
          <a:off x="0" y="0"/>
          <a:ext cx="0" cy="0"/>
          <a:chOff x="0" y="0"/>
          <a:chExt cx="0" cy="0"/>
        </a:xfrm>
      </p:grpSpPr>
      <p:sp>
        <p:nvSpPr>
          <p:cNvPr id="261" name="Google Shape;261;p5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62" name="Google Shape;262;p5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3" name="Google Shape;263;p53"/>
          <p:cNvSpPr txBox="1">
            <a:spLocks noGrp="1"/>
          </p:cNvSpPr>
          <p:nvPr>
            <p:ph type="body" idx="1"/>
          </p:nvPr>
        </p:nvSpPr>
        <p:spPr>
          <a:xfrm>
            <a:off x="359999"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64" name="Google Shape;264;p53"/>
          <p:cNvSpPr txBox="1">
            <a:spLocks noGrp="1"/>
          </p:cNvSpPr>
          <p:nvPr>
            <p:ph type="body" idx="2"/>
          </p:nvPr>
        </p:nvSpPr>
        <p:spPr>
          <a:xfrm>
            <a:off x="6444000"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65" name="Google Shape;265;p53"/>
          <p:cNvCxnSpPr/>
          <p:nvPr/>
        </p:nvCxnSpPr>
        <p:spPr>
          <a:xfrm>
            <a:off x="360000" y="622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6" name="Google Shape;266;p5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67" name="Google Shape;267;p5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8"/>
        <p:cNvGrpSpPr/>
        <p:nvPr/>
      </p:nvGrpSpPr>
      <p:grpSpPr>
        <a:xfrm>
          <a:off x="0" y="0"/>
          <a:ext cx="0" cy="0"/>
          <a:chOff x="0" y="0"/>
          <a:chExt cx="0" cy="0"/>
        </a:xfrm>
      </p:grpSpPr>
      <p:sp>
        <p:nvSpPr>
          <p:cNvPr id="269" name="Google Shape;269;p5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70" name="Google Shape;270;p5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1" name="Google Shape;271;p5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2"/>
        <p:cNvGrpSpPr/>
        <p:nvPr/>
      </p:nvGrpSpPr>
      <p:grpSpPr>
        <a:xfrm>
          <a:off x="0" y="0"/>
          <a:ext cx="0" cy="0"/>
          <a:chOff x="0" y="0"/>
          <a:chExt cx="0" cy="0"/>
        </a:xfrm>
      </p:grpSpPr>
      <p:sp>
        <p:nvSpPr>
          <p:cNvPr id="273" name="Google Shape;273;p5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4" name="Google Shape;274;p5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1" name="Google Shape;11;p23" descr="NSW Government logo"/>
          <p:cNvPicPr preferRelativeResize="0"/>
          <p:nvPr/>
        </p:nvPicPr>
        <p:blipFill>
          <a:blip r:embed="rId34">
            <a:alphaModFix/>
          </a:blip>
          <a:stretch>
            <a:fillRect/>
          </a:stretch>
        </p:blipFill>
        <p:spPr>
          <a:xfrm>
            <a:off x="11214000" y="360321"/>
            <a:ext cx="630000" cy="684882"/>
          </a:xfrm>
          <a:prstGeom prst="rect">
            <a:avLst/>
          </a:prstGeom>
          <a:noFill/>
          <a:ln>
            <a:noFill/>
          </a:ln>
        </p:spPr>
      </p:pic>
      <p:sp>
        <p:nvSpPr>
          <p:cNvPr id="10" name="Google Shape;10;p2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marR="0" lvl="0" algn="l" rtl="0">
              <a:lnSpc>
                <a:spcPct val="90000"/>
              </a:lnSpc>
              <a:spcBef>
                <a:spcPct val="0"/>
              </a:spcBef>
              <a:spcAft>
                <a:spcPct val="0"/>
              </a:spcAft>
              <a:buClr>
                <a:schemeClr val="accent1"/>
              </a:buClr>
              <a:buSzPts val="3600"/>
              <a:buFont typeface="Public Sans"/>
              <a:buNone/>
              <a:defRPr sz="3600" b="0" i="0" u="none" strike="noStrike" cap="none">
                <a:solidFill>
                  <a:schemeClr val="accent1"/>
                </a:solidFill>
                <a:latin typeface="Public Sans"/>
                <a:ea typeface="Public Sans"/>
                <a:cs typeface="Public Sans"/>
                <a:sym typeface="Public Sans"/>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sp>
        <p:nvSpPr>
          <p:cNvPr id="12" name="Google Shape;12;p23"/>
          <p:cNvSpPr txBox="1">
            <a:spLocks noGrp="1"/>
          </p:cNvSpPr>
          <p:nvPr>
            <p:ph type="body" idx="1"/>
          </p:nvPr>
        </p:nvSpPr>
        <p:spPr>
          <a:xfrm>
            <a:off x="360000" y="1620000"/>
            <a:ext cx="11484000" cy="45360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L="914400" marR="0" lvl="1" indent="-228600"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L="1371600" marR="0" lvl="2" indent="-228600"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L="1828800" marR="0" lvl="3" indent="-342900"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L="2286000" marR="0" lvl="4" indent="-342900"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L="2743200" marR="0" lvl="5" indent="-342900"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dirty="0"/>
          </a:p>
        </p:txBody>
      </p:sp>
      <p:sp>
        <p:nvSpPr>
          <p:cNvPr id="13" name="Google Shape;13;p2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marR="0" lvl="0"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1pPr>
            <a:lvl2pPr marL="0" marR="0" lvl="1"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2pPr>
            <a:lvl3pPr marL="0" marR="0" lvl="2"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3pPr>
            <a:lvl4pPr marL="0" marR="0" lvl="3"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4pPr>
            <a:lvl5pPr marL="0" marR="0" lvl="4"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5pPr>
            <a:lvl6pPr marL="0" marR="0" lvl="5"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6pPr>
            <a:lvl7pPr marL="0" marR="0" lvl="6"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7pPr>
            <a:lvl8pPr marL="0" marR="0" lvl="7"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8pPr>
            <a:lvl9pPr marL="0" marR="0" lvl="8"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4" name="Google Shape;14;p23" hidden="1"/>
          <p:cNvSpPr txBox="1"/>
          <p:nvPr/>
        </p:nvSpPr>
        <p:spPr>
          <a:xfrm>
            <a:off x="-2622931" y="14626"/>
            <a:ext cx="2544960" cy="5539978"/>
          </a:xfrm>
          <a:prstGeom prst="rect">
            <a:avLst/>
          </a:prstGeom>
          <a:noFill/>
          <a:ln>
            <a:noFill/>
          </a:ln>
        </p:spPr>
        <p:txBody>
          <a:bodyPr spcFirstLastPara="1" wrap="square" lIns="0" tIns="0" rIns="0" bIns="0" anchor="t" anchorCtr="0">
            <a:spAutoFit/>
          </a:bodyPr>
          <a:lstStyle/>
          <a:p>
            <a:pPr marL="163681" marR="0" lvl="0" indent="-163681" algn="l" rtl="0">
              <a:lnSpc>
                <a:spcPct val="100000"/>
              </a:lnSpc>
              <a:spcBef>
                <a:spcPct val="0"/>
              </a:spcBef>
              <a:spcAft>
                <a:spcPct val="0"/>
              </a:spcAft>
              <a:buClr>
                <a:srgbClr val="A5A5A5"/>
              </a:buClr>
              <a:buSzPts val="800"/>
              <a:buFont typeface="Public Sans"/>
              <a:buNone/>
            </a:pPr>
            <a:r>
              <a:rPr lang="en-AU" sz="800" b="1" i="0" u="none" strike="noStrike" cap="none" dirty="0">
                <a:solidFill>
                  <a:srgbClr val="A5A5A5"/>
                </a:solidFill>
                <a:latin typeface="Arial"/>
                <a:ea typeface="Arial"/>
                <a:cs typeface="Arial"/>
                <a:sym typeface="Arial"/>
              </a:rPr>
              <a:t>OPEN IN DESKTOP APP</a:t>
            </a:r>
            <a:endParaRPr dirty="0"/>
          </a:p>
          <a:p>
            <a:pPr marL="163681" marR="0" lvl="0" indent="-163681" algn="l" rtl="0">
              <a:lnSpc>
                <a:spcPct val="100000"/>
              </a:lnSpc>
              <a:spcBef>
                <a:spcPct val="0"/>
              </a:spcBef>
              <a:spcAft>
                <a:spcPct val="0"/>
              </a:spcAft>
              <a:buClr>
                <a:srgbClr val="A5A5A5"/>
              </a:buClr>
              <a:buSzPts val="800"/>
              <a:buFont typeface="Public Sans"/>
              <a:buNone/>
            </a:pPr>
            <a:r>
              <a:rPr lang="en-AU" sz="800" b="0" i="0" u="none" strike="noStrike" cap="none" dirty="0">
                <a:solidFill>
                  <a:srgbClr val="A5A5A5"/>
                </a:solidFill>
                <a:latin typeface="Arial"/>
                <a:ea typeface="Arial"/>
                <a:cs typeface="Arial"/>
                <a:sym typeface="Arial"/>
              </a:rPr>
              <a:t>This will enable full functionality of the template.</a:t>
            </a:r>
            <a:endParaRPr dirty="0"/>
          </a:p>
          <a:p>
            <a:pPr marL="163681" marR="0" lvl="0" indent="-163681" algn="l" rtl="0">
              <a:spcBef>
                <a:spcPct val="0"/>
              </a:spcBef>
              <a:spcAft>
                <a:spcPct val="0"/>
              </a:spcAft>
              <a:buClr>
                <a:schemeClr val="dk1"/>
              </a:buClr>
              <a:buSzPts val="800"/>
              <a:buFont typeface="Public Sans"/>
              <a:buNone/>
            </a:pPr>
            <a:endParaRPr sz="800" b="1" i="0" u="none" strike="noStrike" cap="none" dirty="0">
              <a:solidFill>
                <a:srgbClr val="A5A5A5"/>
              </a:solidFill>
              <a:latin typeface="Arial"/>
              <a:ea typeface="Arial"/>
              <a:cs typeface="Arial"/>
              <a:sym typeface="Arial"/>
            </a:endParaRPr>
          </a:p>
          <a:p>
            <a:pPr marL="163681" marR="0" lvl="0" indent="-163681" algn="l" rtl="0">
              <a:spcBef>
                <a:spcPct val="0"/>
              </a:spcBef>
              <a:spcAft>
                <a:spcPct val="0"/>
              </a:spcAft>
              <a:buClr>
                <a:srgbClr val="A5A5A5"/>
              </a:buClr>
              <a:buSzPts val="800"/>
              <a:buFont typeface="Public Sans"/>
              <a:buNone/>
            </a:pPr>
            <a:r>
              <a:rPr lang="en-AU" sz="800" b="1" i="0" u="none" strike="noStrike" cap="none" dirty="0">
                <a:solidFill>
                  <a:srgbClr val="A5A5A5"/>
                </a:solidFill>
                <a:latin typeface="Arial"/>
                <a:ea typeface="Arial"/>
                <a:cs typeface="Arial"/>
                <a:sym typeface="Arial"/>
              </a:rPr>
              <a:t>CHOOSE A SLIDE STYLE FROM </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Home tab</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New Slide</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Choose layout</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If layout goes awry, select Reset</a:t>
            </a:r>
            <a:endParaRPr sz="800" b="1" i="0" u="none" strike="noStrike" cap="none" dirty="0">
              <a:solidFill>
                <a:srgbClr val="A5A5A5"/>
              </a:solidFill>
              <a:latin typeface="Arial"/>
              <a:ea typeface="Arial"/>
              <a:cs typeface="Arial"/>
              <a:sym typeface="Arial"/>
            </a:endParaRPr>
          </a:p>
          <a:p>
            <a:pPr marL="163681" marR="0" lvl="0" indent="-163681" algn="l" rtl="0">
              <a:spcBef>
                <a:spcPct val="0"/>
              </a:spcBef>
              <a:spcAft>
                <a:spcPct val="0"/>
              </a:spcAft>
              <a:buClr>
                <a:schemeClr val="dk1"/>
              </a:buClr>
              <a:buSzPts val="800"/>
              <a:buFont typeface="Public Sans"/>
              <a:buNone/>
            </a:pPr>
            <a:endParaRPr sz="800" b="1" i="0" u="none" strike="noStrike" cap="none" dirty="0">
              <a:solidFill>
                <a:srgbClr val="A5A5A5"/>
              </a:solidFill>
              <a:latin typeface="Arial"/>
              <a:ea typeface="Arial"/>
              <a:cs typeface="Arial"/>
              <a:sym typeface="Arial"/>
            </a:endParaRPr>
          </a:p>
          <a:p>
            <a:pPr marL="163681" marR="0" lvl="0" indent="-163681" algn="l" rtl="0">
              <a:spcBef>
                <a:spcPct val="0"/>
              </a:spcBef>
              <a:spcAft>
                <a:spcPct val="0"/>
              </a:spcAft>
              <a:buClr>
                <a:srgbClr val="A5A5A5"/>
              </a:buClr>
              <a:buSzPts val="800"/>
              <a:buFont typeface="Public Sans"/>
              <a:buNone/>
            </a:pPr>
            <a:r>
              <a:rPr lang="en-AU" sz="800" b="1" i="0" u="none" strike="noStrike" cap="none" dirty="0">
                <a:solidFill>
                  <a:srgbClr val="A5A5A5"/>
                </a:solidFill>
                <a:latin typeface="Arial"/>
                <a:ea typeface="Arial"/>
                <a:cs typeface="Arial"/>
                <a:sym typeface="Arial"/>
              </a:rPr>
              <a:t>TEXT</a:t>
            </a:r>
            <a:endParaRPr dirty="0"/>
          </a:p>
          <a:p>
            <a:pPr marL="0" marR="0" lvl="0" indent="0" algn="l" rtl="0">
              <a:spcBef>
                <a:spcPct val="0"/>
              </a:spcBef>
              <a:spcAft>
                <a:spcPct val="0"/>
              </a:spcAft>
              <a:buClr>
                <a:srgbClr val="A5A5A5"/>
              </a:buClr>
              <a:buSzPts val="800"/>
              <a:buFont typeface="Public Sans"/>
              <a:buNone/>
            </a:pPr>
            <a:r>
              <a:rPr lang="en-AU" sz="800" b="0" i="0" u="none" strike="noStrike" cap="none" dirty="0">
                <a:solidFill>
                  <a:srgbClr val="A5A5A5"/>
                </a:solidFill>
                <a:latin typeface="Arial"/>
                <a:ea typeface="Arial"/>
                <a:cs typeface="Arial"/>
                <a:sym typeface="Arial"/>
              </a:rPr>
              <a:t>There are 5 levels of formatted text available.</a:t>
            </a:r>
            <a:endParaRPr dirty="0"/>
          </a:p>
          <a:p>
            <a:pPr marL="0" marR="0" lvl="0" indent="0" algn="l" rtl="0">
              <a:spcBef>
                <a:spcPct val="0"/>
              </a:spcBef>
              <a:spcAft>
                <a:spcPct val="0"/>
              </a:spcAft>
              <a:buClr>
                <a:srgbClr val="A5A5A5"/>
              </a:buClr>
              <a:buSzPts val="800"/>
              <a:buFont typeface="Public Sans"/>
              <a:buNone/>
            </a:pPr>
            <a:r>
              <a:rPr lang="en-AU" sz="800" b="0" i="0" u="none" strike="noStrike" cap="none" dirty="0">
                <a:solidFill>
                  <a:srgbClr val="A5A5A5"/>
                </a:solidFill>
                <a:latin typeface="Arial"/>
                <a:ea typeface="Arial"/>
                <a:cs typeface="Arial"/>
                <a:sym typeface="Arial"/>
              </a:rPr>
              <a:t>Please move between text  levels using the increase/decrease button on the menu above.</a:t>
            </a:r>
            <a:endParaRPr dirty="0"/>
          </a:p>
          <a:p>
            <a:pPr marL="163681" marR="0" lvl="0" indent="-163681" algn="l" rtl="0">
              <a:spcBef>
                <a:spcPct val="0"/>
              </a:spcBef>
              <a:spcAft>
                <a:spcPct val="0"/>
              </a:spcAft>
              <a:buClr>
                <a:schemeClr val="dk1"/>
              </a:buClr>
              <a:buSzPts val="800"/>
              <a:buFont typeface="Public Sans"/>
              <a:buNone/>
            </a:pPr>
            <a:endParaRPr sz="800" b="1" i="0" u="none" strike="noStrike" cap="none" dirty="0">
              <a:solidFill>
                <a:srgbClr val="A5A5A5"/>
              </a:solidFill>
              <a:latin typeface="Arial"/>
              <a:ea typeface="Arial"/>
              <a:cs typeface="Arial"/>
              <a:sym typeface="Arial"/>
            </a:endParaRPr>
          </a:p>
          <a:p>
            <a:pPr marL="163681" marR="0" lvl="0" indent="-163681" algn="l" rtl="0">
              <a:spcBef>
                <a:spcPct val="0"/>
              </a:spcBef>
              <a:spcAft>
                <a:spcPct val="0"/>
              </a:spcAft>
              <a:buClr>
                <a:schemeClr val="dk1"/>
              </a:buClr>
              <a:buSzPts val="800"/>
              <a:buFont typeface="Public Sans"/>
              <a:buNone/>
            </a:pPr>
            <a:endParaRPr sz="800" b="1" i="0" u="none" strike="noStrike" cap="none" dirty="0">
              <a:solidFill>
                <a:srgbClr val="A5A5A5"/>
              </a:solidFill>
              <a:latin typeface="Arial"/>
              <a:ea typeface="Arial"/>
              <a:cs typeface="Arial"/>
              <a:sym typeface="Arial"/>
            </a:endParaRPr>
          </a:p>
          <a:p>
            <a:pPr marL="163681" marR="0" lvl="0" indent="-163681" algn="l" rtl="0">
              <a:spcBef>
                <a:spcPct val="0"/>
              </a:spcBef>
              <a:spcAft>
                <a:spcPct val="0"/>
              </a:spcAft>
              <a:buClr>
                <a:schemeClr val="dk1"/>
              </a:buClr>
              <a:buSzPts val="800"/>
              <a:buFont typeface="Public Sans"/>
              <a:buNone/>
            </a:pPr>
            <a:endParaRPr sz="800" b="1" i="0" u="none" strike="noStrike" cap="none" dirty="0">
              <a:solidFill>
                <a:srgbClr val="A5A5A5"/>
              </a:solidFill>
              <a:latin typeface="Arial"/>
              <a:ea typeface="Arial"/>
              <a:cs typeface="Arial"/>
              <a:sym typeface="Arial"/>
            </a:endParaRPr>
          </a:p>
          <a:p>
            <a:pPr marL="163681" marR="0" lvl="0" indent="-163681" algn="l" rtl="0">
              <a:spcBef>
                <a:spcPct val="0"/>
              </a:spcBef>
              <a:spcAft>
                <a:spcPct val="0"/>
              </a:spcAft>
              <a:buClr>
                <a:srgbClr val="A5A5A5"/>
              </a:buClr>
              <a:buSzPts val="800"/>
              <a:buFont typeface="Public Sans"/>
              <a:buNone/>
            </a:pPr>
            <a:r>
              <a:rPr lang="en-AU" sz="800" b="1" i="0" u="none" strike="noStrike" cap="none" dirty="0">
                <a:solidFill>
                  <a:srgbClr val="A5A5A5"/>
                </a:solidFill>
                <a:latin typeface="Arial"/>
                <a:ea typeface="Arial"/>
                <a:cs typeface="Arial"/>
                <a:sym typeface="Arial"/>
              </a:rPr>
              <a:t>CHANGE SLIDE BACKGROUND/COLOUR</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Design Menu</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Format Background</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Select colour from palette OR</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Picture or Texture Fill</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Find image </a:t>
            </a:r>
            <a:endParaRPr dirty="0"/>
          </a:p>
          <a:p>
            <a:pPr marL="163681" marR="0" lvl="0" indent="-163681" algn="l" rtl="0">
              <a:spcBef>
                <a:spcPct val="0"/>
              </a:spcBef>
              <a:spcAft>
                <a:spcPct val="0"/>
              </a:spcAft>
              <a:buClr>
                <a:schemeClr val="dk1"/>
              </a:buClr>
              <a:buSzPts val="800"/>
              <a:buFont typeface="Public Sans"/>
              <a:buNone/>
            </a:pPr>
            <a:endParaRPr sz="800" b="1" i="0" u="none" strike="noStrike" cap="none" dirty="0">
              <a:solidFill>
                <a:srgbClr val="A5A5A5"/>
              </a:solidFill>
              <a:latin typeface="Arial"/>
              <a:ea typeface="Arial"/>
              <a:cs typeface="Arial"/>
              <a:sym typeface="Arial"/>
            </a:endParaRPr>
          </a:p>
          <a:p>
            <a:pPr marL="163681" marR="0" lvl="0" indent="-163681" algn="l" rtl="0">
              <a:spcBef>
                <a:spcPct val="0"/>
              </a:spcBef>
              <a:spcAft>
                <a:spcPct val="0"/>
              </a:spcAft>
              <a:buClr>
                <a:srgbClr val="A5A5A5"/>
              </a:buClr>
              <a:buSzPts val="800"/>
              <a:buFont typeface="Public Sans"/>
              <a:buNone/>
            </a:pPr>
            <a:r>
              <a:rPr lang="en-AU" sz="800" b="1" i="0" u="none" strike="noStrike" cap="none" dirty="0">
                <a:solidFill>
                  <a:srgbClr val="A5A5A5"/>
                </a:solidFill>
                <a:latin typeface="Arial"/>
                <a:ea typeface="Arial"/>
                <a:cs typeface="Arial"/>
                <a:sym typeface="Arial"/>
              </a:rPr>
              <a:t>REPLACE IMAGE IN SHAPE OR ON PAGE</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Right click on image</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Change Picture</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Select your image</a:t>
            </a:r>
            <a:endParaRPr dirty="0"/>
          </a:p>
          <a:p>
            <a:pPr marL="0" marR="0" lvl="0" indent="0" algn="l" rtl="0">
              <a:spcBef>
                <a:spcPct val="0"/>
              </a:spcBef>
              <a:spcAft>
                <a:spcPct val="0"/>
              </a:spcAft>
              <a:buClr>
                <a:srgbClr val="A5A5A5"/>
              </a:buClr>
              <a:buSzPts val="800"/>
              <a:buFont typeface="Public Sans"/>
              <a:buNone/>
            </a:pPr>
            <a:r>
              <a:rPr lang="en-AU" sz="800" b="0" i="0" u="none" strike="noStrike" cap="none" dirty="0">
                <a:solidFill>
                  <a:srgbClr val="A5A5A5"/>
                </a:solidFill>
                <a:latin typeface="Arial"/>
                <a:ea typeface="Arial"/>
                <a:cs typeface="Arial"/>
                <a:sym typeface="Arial"/>
              </a:rPr>
              <a:t>OR</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Delete the image</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Click on icon</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Find the new image</a:t>
            </a:r>
            <a:endParaRPr dirty="0"/>
          </a:p>
          <a:p>
            <a:pPr marL="163681" marR="0" lvl="0" indent="-163681" algn="l" rtl="0">
              <a:spcBef>
                <a:spcPct val="0"/>
              </a:spcBef>
              <a:spcAft>
                <a:spcPct val="0"/>
              </a:spcAft>
              <a:buClr>
                <a:schemeClr val="dk1"/>
              </a:buClr>
              <a:buSzPts val="800"/>
              <a:buFont typeface="Public Sans"/>
              <a:buNone/>
            </a:pPr>
            <a:endParaRPr sz="800" b="1" i="0" u="none" strike="noStrike" cap="none" dirty="0">
              <a:solidFill>
                <a:srgbClr val="A5A5A5"/>
              </a:solidFill>
              <a:latin typeface="Arial"/>
              <a:ea typeface="Arial"/>
              <a:cs typeface="Arial"/>
              <a:sym typeface="Arial"/>
            </a:endParaRPr>
          </a:p>
          <a:p>
            <a:pPr marL="163681" marR="0" lvl="0" indent="-163681" algn="l" rtl="0">
              <a:spcBef>
                <a:spcPct val="0"/>
              </a:spcBef>
              <a:spcAft>
                <a:spcPct val="0"/>
              </a:spcAft>
              <a:buClr>
                <a:srgbClr val="A5A5A5"/>
              </a:buClr>
              <a:buSzPts val="800"/>
              <a:buFont typeface="Public Sans"/>
              <a:buNone/>
            </a:pPr>
            <a:r>
              <a:rPr lang="en-AU" sz="800" b="1" i="0" u="none" strike="noStrike" cap="none" dirty="0">
                <a:solidFill>
                  <a:srgbClr val="A5A5A5"/>
                </a:solidFill>
                <a:latin typeface="Arial"/>
                <a:ea typeface="Arial"/>
                <a:cs typeface="Arial"/>
                <a:sym typeface="Arial"/>
              </a:rPr>
              <a:t>TO REPOSITION IMAGE WITHIN SHAPE </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Click on image</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Picture Format menu</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Click on Crop button dropdown</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To fit the whole image inside select FIT</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To use only a portion select FILL then crop, move or resize image to show properly within shape.</a:t>
            </a:r>
            <a:endParaRPr dirty="0"/>
          </a:p>
          <a:p>
            <a:pPr marL="163681" marR="0" lvl="0" indent="-163681" algn="l" rtl="0">
              <a:spcBef>
                <a:spcPct val="0"/>
              </a:spcBef>
              <a:spcAft>
                <a:spcPct val="0"/>
              </a:spcAft>
              <a:buClr>
                <a:schemeClr val="dk1"/>
              </a:buClr>
              <a:buSzPts val="800"/>
              <a:buFont typeface="Public Sans"/>
              <a:buNone/>
            </a:pPr>
            <a:endParaRPr sz="800" b="1" i="0" u="none" strike="noStrike" cap="none" dirty="0">
              <a:solidFill>
                <a:srgbClr val="A5A5A5"/>
              </a:solidFill>
              <a:latin typeface="Arial"/>
              <a:ea typeface="Arial"/>
              <a:cs typeface="Arial"/>
              <a:sym typeface="Arial"/>
            </a:endParaRPr>
          </a:p>
          <a:p>
            <a:pPr marL="163681" marR="0" lvl="0" indent="-163681" algn="l" rtl="0">
              <a:spcBef>
                <a:spcPct val="0"/>
              </a:spcBef>
              <a:spcAft>
                <a:spcPct val="0"/>
              </a:spcAft>
              <a:buClr>
                <a:srgbClr val="A5A5A5"/>
              </a:buClr>
              <a:buSzPts val="800"/>
              <a:buFont typeface="Public Sans"/>
              <a:buNone/>
            </a:pPr>
            <a:r>
              <a:rPr lang="en-AU" sz="800" b="1" i="0" u="none" strike="noStrike" cap="none" dirty="0">
                <a:solidFill>
                  <a:srgbClr val="A5A5A5"/>
                </a:solidFill>
                <a:latin typeface="Arial"/>
                <a:ea typeface="Arial"/>
                <a:cs typeface="Arial"/>
                <a:sym typeface="Arial"/>
              </a:rPr>
              <a:t>ADD/CHANGE FOOTER</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Insert Menu</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Header &amp; Footer</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Tick to activate/Untick to remove</a:t>
            </a:r>
            <a:endParaRPr dirty="0"/>
          </a:p>
          <a:p>
            <a:pPr marL="239178" marR="0" lvl="0" indent="-239178" algn="l" rtl="0">
              <a:spcBef>
                <a:spcPct val="0"/>
              </a:spcBef>
              <a:spcAft>
                <a:spcPct val="0"/>
              </a:spcAft>
              <a:buClr>
                <a:srgbClr val="A5A5A5"/>
              </a:buClr>
              <a:buSzPts val="800"/>
              <a:buFont typeface="Public Sans"/>
              <a:buAutoNum type="arabicPeriod"/>
            </a:pPr>
            <a:r>
              <a:rPr lang="en-AU" sz="800" b="0" i="0" u="none" strike="noStrike" cap="none" dirty="0">
                <a:solidFill>
                  <a:srgbClr val="A5A5A5"/>
                </a:solidFill>
                <a:latin typeface="Arial"/>
                <a:ea typeface="Arial"/>
                <a:cs typeface="Arial"/>
                <a:sym typeface="Arial"/>
              </a:rPr>
              <a:t>Change text</a:t>
            </a:r>
            <a:endParaRPr dirty="0"/>
          </a:p>
        </p:txBody>
      </p:sp>
      <p:pic>
        <p:nvPicPr>
          <p:cNvPr id="15" name="Google Shape;15;p23" hidden="1"/>
          <p:cNvPicPr preferRelativeResize="0"/>
          <p:nvPr/>
        </p:nvPicPr>
        <p:blipFill>
          <a:blip r:embed="rId35">
            <a:alphaModFix/>
          </a:blip>
          <a:stretch>
            <a:fillRect/>
          </a:stretch>
        </p:blipFill>
        <p:spPr>
          <a:xfrm>
            <a:off x="-2622931" y="1682950"/>
            <a:ext cx="632972" cy="215628"/>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ransition/>
  <p:hf hdr="0" ftr="0" dt="0"/>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hyperlink" Target="https://www.icanquit.com.au/hindi" TargetMode="External"/><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hyperlink" Target="https://shishanothanks.org.au/"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hyperlink" Target="https://www.health.nsw.gov.au/vaping" TargetMode="External"/><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hyperlink" Target="https://shishanothanks.org.au/"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s://www.health.nsw.gov.au/vaping" TargetMode="External"/><Relationship Id="rId5" Type="http://schemas.openxmlformats.org/officeDocument/2006/relationships/hyperlink" Target="https://www.icanquit.com.au/" TargetMode="External"/><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E1FD">
            <a:alpha val="0"/>
          </a:srgbClr>
        </a:solidFill>
        <a:effectLst/>
      </p:bgPr>
    </p:bg>
    <p:spTree>
      <p:nvGrpSpPr>
        <p:cNvPr id="1" name="Shape 279"/>
        <p:cNvGrpSpPr/>
        <p:nvPr/>
      </p:nvGrpSpPr>
      <p:grpSpPr>
        <a:xfrm>
          <a:off x="0" y="0"/>
          <a:ext cx="0" cy="0"/>
          <a:chOff x="0" y="0"/>
          <a:chExt cx="0" cy="0"/>
        </a:xfrm>
      </p:grpSpPr>
      <p:pic>
        <p:nvPicPr>
          <p:cNvPr id="282" name="Google Shape;282;p1"/>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77104" y="1269851"/>
            <a:ext cx="8553873" cy="4767733"/>
          </a:xfrm>
          <a:prstGeom prst="rect">
            <a:avLst/>
          </a:prstGeom>
          <a:noFill/>
          <a:ln>
            <a:noFill/>
          </a:ln>
        </p:spPr>
      </p:pic>
      <p:sp>
        <p:nvSpPr>
          <p:cNvPr id="283" name="Google Shape;283;p1" hidden="1"/>
          <p:cNvSpPr txBox="1">
            <a:spLocks noGrp="1"/>
          </p:cNvSpPr>
          <p:nvPr>
            <p:ph type="body" idx="2"/>
          </p:nvPr>
        </p:nvSpPr>
        <p:spPr>
          <a:xfrm>
            <a:off x="359999" y="4141111"/>
            <a:ext cx="2760000" cy="430889"/>
          </a:xfrm>
          <a:prstGeom prst="rect">
            <a:avLst/>
          </a:prstGeom>
          <a:noFill/>
          <a:ln>
            <a:noFill/>
          </a:ln>
        </p:spPr>
        <p:txBody>
          <a:bodyPr spcFirstLastPara="1" wrap="square" lIns="0" tIns="0" rIns="0" bIns="0" anchor="t" anchorCtr="0">
            <a:noAutofit/>
          </a:bodyPr>
          <a:lstStyle/>
          <a:p>
            <a:pPr marL="0" lvl="0" indent="0" algn="l" rtl="0">
              <a:lnSpc>
                <a:spcPct val="100000"/>
              </a:lnSpc>
              <a:spcBef>
                <a:spcPct val="0"/>
              </a:spcBef>
              <a:spcAft>
                <a:spcPct val="0"/>
              </a:spcAft>
              <a:buClr>
                <a:schemeClr val="lt1"/>
              </a:buClr>
              <a:buSzPts val="1800"/>
              <a:buNone/>
            </a:pPr>
            <a:endParaRPr>
              <a:solidFill>
                <a:schemeClr val="lt1"/>
              </a:solidFill>
            </a:endParaRPr>
          </a:p>
        </p:txBody>
      </p:sp>
      <p:sp>
        <p:nvSpPr>
          <p:cNvPr id="280" name="Google Shape;280;p1"/>
          <p:cNvSpPr txBox="1">
            <a:spLocks noGrp="1" noRot="1" noMove="1" noResize="1" noEditPoints="1" noAdjustHandles="1" noChangeArrowheads="1" noChangeShapeType="1"/>
          </p:cNvSpPr>
          <p:nvPr>
            <p:ph type="ctrTitle"/>
          </p:nvPr>
        </p:nvSpPr>
        <p:spPr>
          <a:xfrm>
            <a:off x="359999" y="820416"/>
            <a:ext cx="8531999" cy="1349740"/>
          </a:xfrm>
          <a:prstGeom prst="rect">
            <a:avLst/>
          </a:prstGeom>
          <a:noFill/>
          <a:ln>
            <a:noFill/>
          </a:ln>
        </p:spPr>
        <p:txBody>
          <a:bodyPr spcFirstLastPara="1" wrap="square" lIns="0" tIns="0" rIns="0" bIns="0" anchor="t" anchorCtr="0">
            <a:noAutofit/>
          </a:bodyPr>
          <a:lstStyle/>
          <a:p>
            <a:pPr marL="0" lvl="0" indent="0" algn="l" rtl="0">
              <a:lnSpc>
                <a:spcPct val="110000"/>
              </a:lnSpc>
              <a:spcBef>
                <a:spcPct val="0"/>
              </a:spcBef>
              <a:spcAft>
                <a:spcPct val="0"/>
              </a:spcAft>
              <a:buClr>
                <a:schemeClr val="accent1"/>
              </a:buClr>
              <a:buSzPts val="4800"/>
              <a:buFont typeface="Public Sans"/>
              <a:buNone/>
            </a:pPr>
            <a:r>
              <a:rPr lang="hi" sz="4800" b="0" i="0" u="none" strike="noStrike" dirty="0">
                <a:latin typeface="Arial Unicode MS"/>
                <a:ea typeface="Arial Unicode MS"/>
              </a:rPr>
              <a:t>युवाओं से वेपिंग के बारे </a:t>
            </a:r>
            <a:br>
              <a:rPr lang="en-US" sz="4800" b="0" i="0" u="none" strike="noStrike" dirty="0">
                <a:latin typeface="Arial Unicode MS"/>
                <a:ea typeface="Arial Unicode MS"/>
              </a:rPr>
            </a:br>
            <a:r>
              <a:rPr lang="hi" sz="4800" b="0" i="0" u="none" strike="noStrike" dirty="0">
                <a:latin typeface="Arial Unicode MS"/>
                <a:ea typeface="Arial Unicode MS"/>
              </a:rPr>
              <a:t>में बात करना</a:t>
            </a:r>
            <a:endParaRPr dirty="0"/>
          </a:p>
        </p:txBody>
      </p:sp>
      <p:sp>
        <p:nvSpPr>
          <p:cNvPr id="281" name="Google Shape;281;p1"/>
          <p:cNvSpPr txBox="1">
            <a:spLocks noGrp="1" noRot="1" noMove="1" noResize="1" noEditPoints="1" noAdjustHandles="1" noChangeArrowheads="1" noChangeShapeType="1"/>
          </p:cNvSpPr>
          <p:nvPr>
            <p:ph type="body" idx="1"/>
          </p:nvPr>
        </p:nvSpPr>
        <p:spPr>
          <a:xfrm>
            <a:off x="360000" y="2562399"/>
            <a:ext cx="6860197" cy="612000"/>
          </a:xfrm>
          <a:prstGeom prst="rect">
            <a:avLst/>
          </a:prstGeom>
          <a:noFill/>
          <a:ln>
            <a:noFill/>
          </a:ln>
        </p:spPr>
        <p:txBody>
          <a:bodyPr spcFirstLastPara="1" wrap="square" lIns="0" tIns="0" rIns="0" bIns="0" anchor="t" anchorCtr="0">
            <a:noAutofit/>
          </a:bodyPr>
          <a:lstStyle/>
          <a:p>
            <a:pPr marL="0" lvl="0" indent="0" algn="l" rtl="0">
              <a:lnSpc>
                <a:spcPct val="100000"/>
              </a:lnSpc>
              <a:spcBef>
                <a:spcPct val="0"/>
              </a:spcBef>
              <a:spcAft>
                <a:spcPct val="0"/>
              </a:spcAft>
              <a:buClr>
                <a:schemeClr val="accent1"/>
              </a:buClr>
              <a:buSzPts val="2800"/>
              <a:buNone/>
            </a:pPr>
            <a:r>
              <a:rPr lang="hi" sz="2800" b="0" i="0" u="none" strike="noStrike" dirty="0">
                <a:latin typeface="Arial Unicode MS"/>
                <a:ea typeface="Arial Unicode MS"/>
              </a:rPr>
              <a:t>माता-पिता और देखभालकर्ताओं के </a:t>
            </a:r>
            <a:br>
              <a:rPr lang="en-US" sz="2800" b="0" i="0" u="none" strike="noStrike" dirty="0">
                <a:latin typeface="Arial Unicode MS"/>
                <a:ea typeface="Arial Unicode MS"/>
              </a:rPr>
            </a:br>
            <a:r>
              <a:rPr lang="hi" sz="2800" b="0" i="0" u="none" strike="noStrike" dirty="0">
                <a:latin typeface="Arial Unicode MS"/>
                <a:ea typeface="Arial Unicode MS"/>
              </a:rPr>
              <a:t>लिए एक मार्गदर्शिका  </a:t>
            </a:r>
            <a:endParaRPr dirty="0"/>
          </a:p>
        </p:txBody>
      </p:sp>
      <p:sp>
        <p:nvSpPr>
          <p:cNvPr id="3" name="Google Shape;42;p26">
            <a:extLst>
              <a:ext uri="{FF2B5EF4-FFF2-40B4-BE49-F238E27FC236}">
                <a16:creationId xmlns:a16="http://schemas.microsoft.com/office/drawing/2014/main" id="{6AF6E450-8F48-9CB2-4FCB-54DA79FB13B5}"/>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
          <p:cNvSpPr txBox="1">
            <a:spLocks noGrp="1" noRot="1" noMove="1" noResize="1" noEditPoints="1" noAdjustHandles="1" noChangeArrowheads="1" noChangeShapeType="1"/>
          </p:cNvSpPr>
          <p:nvPr>
            <p:ph type="title"/>
          </p:nvPr>
        </p:nvSpPr>
        <p:spPr>
          <a:xfrm>
            <a:off x="5400000" y="588600"/>
            <a:ext cx="5400000" cy="1008000"/>
          </a:xfrm>
          <a:prstGeom prst="rect">
            <a:avLst/>
          </a:prstGeom>
          <a:noFill/>
          <a:ln>
            <a:noFill/>
          </a:ln>
        </p:spPr>
        <p:txBody>
          <a:bodyPr spcFirstLastPara="1" wrap="square" lIns="0" tIns="0" rIns="0" bIns="0" anchor="ctr" anchorCtr="0">
            <a:noAutofit/>
          </a:bodyPr>
          <a:lstStyle/>
          <a:p>
            <a:pPr marL="0" lvl="0" indent="0" algn="l" rtl="0">
              <a:lnSpc>
                <a:spcPct val="90000"/>
              </a:lnSpc>
              <a:spcBef>
                <a:spcPct val="0"/>
              </a:spcBef>
              <a:spcAft>
                <a:spcPct val="0"/>
              </a:spcAft>
              <a:buClr>
                <a:schemeClr val="accent1"/>
              </a:buClr>
              <a:buSzPts val="3600"/>
              <a:buFont typeface="Public Sans"/>
              <a:buNone/>
            </a:pPr>
            <a:r>
              <a:rPr lang="hi" sz="3600" b="0" i="0" u="none" strike="noStrike" dirty="0">
                <a:latin typeface="Arial Unicode MS"/>
                <a:ea typeface="Arial Unicode MS"/>
              </a:rPr>
              <a:t>देश का आभार</a:t>
            </a:r>
            <a:br>
              <a:rPr lang="hi" sz="3600" b="0" i="0" u="none" strike="noStrike" dirty="0">
                <a:latin typeface="Arial Unicode MS"/>
                <a:ea typeface="Arial Unicode MS"/>
              </a:rPr>
            </a:br>
            <a:endParaRPr dirty="0"/>
          </a:p>
        </p:txBody>
      </p:sp>
      <p:sp>
        <p:nvSpPr>
          <p:cNvPr id="290" name="Google Shape;290;p2"/>
          <p:cNvSpPr txBox="1">
            <a:spLocks noGrp="1" noRot="1" noMove="1" noResize="1" noEditPoints="1" noAdjustHandles="1" noChangeArrowheads="1" noChangeShapeType="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p>
            <a:pPr marL="0" lvl="0" indent="0" algn="l" rtl="0">
              <a:lnSpc>
                <a:spcPct val="120000"/>
              </a:lnSpc>
              <a:spcBef>
                <a:spcPct val="0"/>
              </a:spcBef>
              <a:spcAft>
                <a:spcPct val="0"/>
              </a:spcAft>
              <a:buClr>
                <a:srgbClr val="22272B"/>
              </a:buClr>
              <a:buSzPts val="1800"/>
              <a:buNone/>
            </a:pPr>
            <a:r>
              <a:rPr lang="hi" sz="1800" b="0" i="0" u="none" strike="noStrike" dirty="0">
                <a:solidFill>
                  <a:srgbClr val="22272B"/>
                </a:solidFill>
                <a:latin typeface="Arial Unicode MS"/>
                <a:ea typeface="Arial Unicode MS"/>
              </a:rPr>
              <a:t>आज जिस भूमि पर हम मिल रहे हैं, मैं उसके पारंपरिक संरक्षकों को स्वीकार करता/करती हूँ। मैं अतीत और वर्तमान के बुजुर्गों को सम्मान देता/देती हूँ और न्यू साउथ वेल्स की आदिवासी (एबोरिजनल) आबादी की विविधता और उनकी निरंतर संस्कृति और भूमि एवं जल से उनके जुड़ाव का जश्न मनाता/मनाती हूँ। </a:t>
            </a:r>
            <a:endParaRPr dirty="0"/>
          </a:p>
          <a:p>
            <a:pPr marL="0" lvl="0" indent="0" algn="l" rtl="0">
              <a:lnSpc>
                <a:spcPct val="120000"/>
              </a:lnSpc>
              <a:spcBef>
                <a:spcPts val="1200"/>
              </a:spcBef>
              <a:spcAft>
                <a:spcPct val="0"/>
              </a:spcAft>
              <a:buClr>
                <a:srgbClr val="22272B"/>
              </a:buClr>
              <a:buSzPts val="1800"/>
              <a:buNone/>
            </a:pPr>
            <a:r>
              <a:rPr lang="hi" sz="1800" b="0" i="0" u="none" strike="noStrike" dirty="0">
                <a:solidFill>
                  <a:srgbClr val="22272B"/>
                </a:solidFill>
                <a:latin typeface="Arial Unicode MS"/>
                <a:ea typeface="Arial Unicode MS"/>
              </a:rPr>
              <a:t>मैं आज हमारे साथ शामिल होने वाले हमारे आदिवासी और टोरेस स्ट्रेट आइलैंडर लोगों/सहकर्मियों को भी स्वीकार करता/करती हूँ और उन्हें सम्मान देता/देती हूँ।</a:t>
            </a:r>
            <a:endParaRPr sz="1800" b="1" dirty="0"/>
          </a:p>
        </p:txBody>
      </p:sp>
      <p:sp>
        <p:nvSpPr>
          <p:cNvPr id="291" name="Google Shape;291;p2"/>
          <p:cNvSpPr txBox="1">
            <a:spLocks noGrp="1" noRot="1" noMove="1" noResize="1" noEditPoints="1" noAdjustHandles="1" noChangeArrowheads="1" noChangeShapeType="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ct val="0"/>
              </a:spcBef>
              <a:spcAft>
                <a:spcPct val="0"/>
              </a:spcAft>
              <a:buClr>
                <a:srgbClr val="22272B"/>
              </a:buClr>
              <a:buSzPts val="1200"/>
              <a:buFont typeface="Public Sans Light"/>
              <a:buNone/>
            </a:pPr>
            <a:r>
              <a:rPr lang="hi" sz="1200" b="0" i="0" u="none" strike="noStrike" cap="none">
                <a:solidFill>
                  <a:srgbClr val="22272B"/>
                </a:solidFill>
                <a:latin typeface="Arial Unicode MS"/>
                <a:ea typeface="Arial Unicode MS"/>
                <a:cs typeface="Public Sans Light"/>
                <a:sym typeface="Public Sans Light"/>
              </a:rPr>
              <a:t>2</a:t>
            </a:r>
            <a:endParaRPr sz="1200" b="0" i="0" u="none" strike="noStrike" cap="none">
              <a:solidFill>
                <a:srgbClr val="22272B"/>
              </a:solidFill>
              <a:latin typeface="Public Sans Light"/>
              <a:ea typeface="Public Sans Light"/>
              <a:cs typeface="Public Sans Light"/>
              <a:sym typeface="Public Sans Light"/>
            </a:endParaRPr>
          </a:p>
        </p:txBody>
      </p:sp>
      <p:pic>
        <p:nvPicPr>
          <p:cNvPr id="292" name="Google Shape;292;p2"/>
          <p:cNvPicPr preferRelativeResize="0">
            <a:picLocks noGrp="1" noRot="1" noMove="1" noResize="1" noEditPoints="1" noAdjustHandles="1" noChangeArrowheads="1" noChangeShapeType="1" noCrop="1"/>
          </p:cNvPicPr>
          <p:nvPr>
            <p:ph type="pic" idx="2"/>
          </p:nvPr>
        </p:nvPicPr>
        <p:blipFill>
          <a:blip r:embed="rId3">
            <a:alphaModFix/>
          </a:blip>
          <a:srcRect l="42535" r="37233"/>
          <a:stretch>
            <a:fillRect/>
          </a:stretch>
        </p:blipFill>
        <p:spPr>
          <a:xfrm>
            <a:off x="0" y="0"/>
            <a:ext cx="5040313" cy="6858000"/>
          </a:xfrm>
          <a:prstGeom prst="rect">
            <a:avLst/>
          </a:prstGeom>
          <a:noFill/>
          <a:ln>
            <a:noFill/>
          </a:ln>
        </p:spPr>
      </p:pic>
      <p:sp>
        <p:nvSpPr>
          <p:cNvPr id="293" name="Google Shape;293;p2"/>
          <p:cNvSpPr txBox="1">
            <a:spLocks noGrp="1" noRot="1" noMove="1" noResize="1" noEditPoints="1" noAdjustHandles="1" noChangeArrowheads="1" noChangeShapeType="1"/>
          </p:cNvSpPr>
          <p:nvPr/>
        </p:nvSpPr>
        <p:spPr>
          <a:xfrm>
            <a:off x="2957512" y="6320665"/>
            <a:ext cx="2082801" cy="285335"/>
          </a:xfrm>
          <a:prstGeom prst="rect">
            <a:avLst/>
          </a:prstGeom>
          <a:solidFill>
            <a:srgbClr val="441170"/>
          </a:solidFill>
          <a:ln>
            <a:noFill/>
          </a:ln>
        </p:spPr>
        <p:txBody>
          <a:bodyPr spcFirstLastPara="1" wrap="square" lIns="76200" tIns="76200" rIns="76200" bIns="76200" anchor="ctr" anchorCtr="0">
            <a:noAutofit/>
          </a:bodyPr>
          <a:lstStyle/>
          <a:p>
            <a:pPr marL="0" marR="0" lvl="0" indent="0" algn="ctr" rtl="0">
              <a:lnSpc>
                <a:spcPct val="90000"/>
              </a:lnSpc>
              <a:spcBef>
                <a:spcPct val="0"/>
              </a:spcBef>
              <a:spcAft>
                <a:spcPct val="0"/>
              </a:spcAft>
              <a:buClr>
                <a:srgbClr val="FFFFFF"/>
              </a:buClr>
              <a:buSzPts val="1200"/>
              <a:buFont typeface="Public Sans"/>
              <a:buNone/>
            </a:pPr>
            <a:r>
              <a:rPr lang="hi" sz="1200" b="0" i="1" u="none" strike="noStrike" cap="none" dirty="0">
                <a:solidFill>
                  <a:srgbClr val="FFFFFF"/>
                </a:solidFill>
                <a:latin typeface="Arial Unicode MS"/>
                <a:ea typeface="Arial Unicode MS"/>
                <a:cs typeface="Public Sans"/>
                <a:sym typeface="Public Sans"/>
              </a:rPr>
              <a:t>डेनिस गोल्डिंग द्वारा कलाकृति</a:t>
            </a:r>
            <a:endParaRPr sz="1200" b="0" i="1" u="none" strike="noStrike" cap="none" dirty="0">
              <a:solidFill>
                <a:srgbClr val="FFFFFF"/>
              </a:solidFill>
              <a:latin typeface="Public Sans Light"/>
              <a:ea typeface="Public Sans Light"/>
              <a:cs typeface="Public Sans Light"/>
              <a:sym typeface="Public Sans Light"/>
            </a:endParaRPr>
          </a:p>
        </p:txBody>
      </p:sp>
      <p:sp>
        <p:nvSpPr>
          <p:cNvPr id="2" name="Google Shape;42;p26">
            <a:extLst>
              <a:ext uri="{FF2B5EF4-FFF2-40B4-BE49-F238E27FC236}">
                <a16:creationId xmlns:a16="http://schemas.microsoft.com/office/drawing/2014/main" id="{CFB6776F-AC23-150D-8D4C-B45C3A82D5EE}"/>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
          <p:cNvSpPr>
            <a:spLocks noGrp="1" noRot="1" noMove="1" noResize="1" noEditPoints="1" noAdjustHandles="1" noChangeArrowheads="1" noChangeShapeType="1"/>
          </p:cNvSpPr>
          <p:nvPr/>
        </p:nvSpPr>
        <p:spPr>
          <a:xfrm>
            <a:off x="838199" y="2022289"/>
            <a:ext cx="4684059" cy="4129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0" name="Google Shape;300;p3"/>
          <p:cNvSpPr txBox="1">
            <a:spLocks noGrp="1" noRot="1" noMove="1" noResize="1" noEditPoints="1" noAdjustHandles="1" noChangeArrowheads="1" noChangeShapeType="1"/>
          </p:cNvSpPr>
          <p:nvPr>
            <p:ph type="title"/>
          </p:nvPr>
        </p:nvSpPr>
        <p:spPr>
          <a:xfrm>
            <a:off x="838200" y="205904"/>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परिचय</a:t>
            </a:r>
            <a:endParaRPr dirty="0"/>
          </a:p>
        </p:txBody>
      </p:sp>
      <p:sp>
        <p:nvSpPr>
          <p:cNvPr id="301" name="Google Shape;301;p3"/>
          <p:cNvSpPr>
            <a:spLocks noGrp="1" noRot="1" noMove="1" noResize="1" noEditPoints="1" noAdjustHandles="1" noChangeArrowheads="1" noChangeShapeType="1"/>
          </p:cNvSpPr>
          <p:nvPr/>
        </p:nvSpPr>
        <p:spPr>
          <a:xfrm>
            <a:off x="838199" y="2499290"/>
            <a:ext cx="4684059" cy="90271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2" name="Google Shape;302;p3"/>
          <p:cNvSpPr>
            <a:spLocks noGrp="1" noRot="1" noMove="1" noResize="1" noEditPoints="1" noAdjustHandles="1" noChangeArrowheads="1" noChangeShapeType="1"/>
          </p:cNvSpPr>
          <p:nvPr/>
        </p:nvSpPr>
        <p:spPr>
          <a:xfrm>
            <a:off x="838199" y="3472179"/>
            <a:ext cx="4684059" cy="80882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3" name="Google Shape;303;p3"/>
          <p:cNvSpPr>
            <a:spLocks noGrp="1" noRot="1" noMove="1" noResize="1" noEditPoints="1" noAdjustHandles="1" noChangeArrowheads="1" noChangeShapeType="1"/>
          </p:cNvSpPr>
          <p:nvPr/>
        </p:nvSpPr>
        <p:spPr>
          <a:xfrm>
            <a:off x="838199" y="4349916"/>
            <a:ext cx="4684059" cy="86978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4" name="Google Shape;304;p3"/>
          <p:cNvSpPr>
            <a:spLocks noGrp="1" noRot="1" noMove="1" noResize="1" noEditPoints="1" noAdjustHandles="1" noChangeArrowheads="1" noChangeShapeType="1"/>
          </p:cNvSpPr>
          <p:nvPr/>
        </p:nvSpPr>
        <p:spPr>
          <a:xfrm>
            <a:off x="838199" y="5297186"/>
            <a:ext cx="4684059" cy="86978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5" name="Google Shape;305;p3"/>
          <p:cNvSpPr txBox="1">
            <a:spLocks noGrp="1" noRot="1" noMove="1" noResize="1" noEditPoints="1" noAdjustHandles="1" noChangeArrowheads="1" noChangeShapeType="1"/>
          </p:cNvSpPr>
          <p:nvPr>
            <p:ph type="body" idx="4294967295"/>
          </p:nvPr>
        </p:nvSpPr>
        <p:spPr>
          <a:xfrm>
            <a:off x="851454" y="2029314"/>
            <a:ext cx="4563359" cy="3960000"/>
          </a:xfrm>
          <a:prstGeom prst="rect">
            <a:avLst/>
          </a:prstGeom>
          <a:noFill/>
          <a:ln>
            <a:noFill/>
          </a:ln>
        </p:spPr>
        <p:txBody>
          <a:bodyPr spcFirstLastPara="1" wrap="square" lIns="91425" tIns="45700" rIns="91425" bIns="45700" anchor="t" anchorCtr="0">
            <a:noAutofit/>
          </a:bodyPr>
          <a:lstStyle/>
          <a:p>
            <a:pPr marL="342900" lvl="0" indent="-342900" algn="l" rtl="0">
              <a:lnSpc>
                <a:spcPct val="114000"/>
              </a:lnSpc>
              <a:spcBef>
                <a:spcPct val="0"/>
              </a:spcBef>
              <a:spcAft>
                <a:spcPct val="0"/>
              </a:spcAft>
              <a:buClr>
                <a:schemeClr val="dk1"/>
              </a:buClr>
              <a:buSzPts val="2000"/>
              <a:buFont typeface="Arial"/>
              <a:buChar char="•"/>
            </a:pPr>
            <a:r>
              <a:rPr lang="hi" sz="2000" b="0" i="0" u="none" strike="noStrike" dirty="0">
                <a:latin typeface="Arial Unicode MS"/>
                <a:ea typeface="Arial Unicode MS"/>
              </a:rPr>
              <a:t>वेपिंग बहुत अधिक आम हो गई 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युवा वर्ग वेपिंग को अलग-अलग दृष्टिकोण से देखते 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यह जिज्ञासा से लेकर यह निर्णय लेने तक होता है कि वेप करना है या नहीं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माता-पिता और देखभालकर्ताओं को शायद पता न हो कि क्या कहना 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यह मार्गदर्शिका आपको शांत और सरल बातचीत करने में मदद करती है</a:t>
            </a:r>
            <a:endParaRPr dirty="0"/>
          </a:p>
        </p:txBody>
      </p:sp>
      <p:pic>
        <p:nvPicPr>
          <p:cNvPr id="306" name="Google Shape;306;p3"/>
          <p:cNvPicPr preferRelativeResize="0">
            <a:picLocks noGrp="1" noRot="1" noMove="1" noResize="1" noEditPoints="1" noAdjustHandles="1" noChangeArrowheads="1" noChangeShapeType="1" noCrop="1"/>
          </p:cNvPicPr>
          <p:nvPr/>
        </p:nvPicPr>
        <p:blipFill>
          <a:blip r:embed="rId3">
            <a:alphaModFix/>
          </a:blip>
          <a:srcRect l="8047" t="1641" r="9456" b="-1641"/>
          <a:stretch>
            <a:fillRect/>
          </a:stretch>
        </p:blipFill>
        <p:spPr>
          <a:xfrm>
            <a:off x="5269581" y="2169218"/>
            <a:ext cx="6982048" cy="4791467"/>
          </a:xfrm>
          <a:prstGeom prst="rect">
            <a:avLst/>
          </a:prstGeom>
          <a:noFill/>
          <a:ln>
            <a:noFill/>
          </a:ln>
        </p:spPr>
      </p:pic>
      <p:sp>
        <p:nvSpPr>
          <p:cNvPr id="2" name="Google Shape;42;p26">
            <a:extLst>
              <a:ext uri="{FF2B5EF4-FFF2-40B4-BE49-F238E27FC236}">
                <a16:creationId xmlns:a16="http://schemas.microsoft.com/office/drawing/2014/main" id="{9766B0FE-E569-A5BE-A645-7350BB1FBCD8}"/>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
          <p:cNvSpPr>
            <a:spLocks noGrp="1" noRot="1" noMove="1" noResize="1" noEditPoints="1" noAdjustHandles="1" noChangeArrowheads="1" noChangeShapeType="1"/>
          </p:cNvSpPr>
          <p:nvPr/>
        </p:nvSpPr>
        <p:spPr>
          <a:xfrm>
            <a:off x="838199" y="2066533"/>
            <a:ext cx="4684059" cy="743718"/>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3" name="Google Shape;313;p4"/>
          <p:cNvSpPr>
            <a:spLocks noGrp="1" noRot="1" noMove="1" noResize="1" noEditPoints="1" noAdjustHandles="1" noChangeArrowheads="1" noChangeShapeType="1"/>
          </p:cNvSpPr>
          <p:nvPr/>
        </p:nvSpPr>
        <p:spPr>
          <a:xfrm>
            <a:off x="838199" y="2022286"/>
            <a:ext cx="4684059" cy="115906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4" name="Google Shape;314;p4"/>
          <p:cNvSpPr>
            <a:spLocks noGrp="1" noRot="1" noMove="1" noResize="1" noEditPoints="1" noAdjustHandles="1" noChangeArrowheads="1" noChangeShapeType="1"/>
          </p:cNvSpPr>
          <p:nvPr/>
        </p:nvSpPr>
        <p:spPr>
          <a:xfrm>
            <a:off x="838199" y="3251966"/>
            <a:ext cx="4684059" cy="53838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5" name="Google Shape;315;p4"/>
          <p:cNvSpPr>
            <a:spLocks noGrp="1" noRot="1" noMove="1" noResize="1" noEditPoints="1" noAdjustHandles="1" noChangeArrowheads="1" noChangeShapeType="1"/>
          </p:cNvSpPr>
          <p:nvPr/>
        </p:nvSpPr>
        <p:spPr>
          <a:xfrm>
            <a:off x="838199" y="3858772"/>
            <a:ext cx="4684059" cy="46938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6" name="Google Shape;316;p4"/>
          <p:cNvSpPr>
            <a:spLocks noGrp="1" noRot="1" noMove="1" noResize="1" noEditPoints="1" noAdjustHandles="1" noChangeArrowheads="1" noChangeShapeType="1"/>
          </p:cNvSpPr>
          <p:nvPr/>
        </p:nvSpPr>
        <p:spPr>
          <a:xfrm>
            <a:off x="838199" y="4396582"/>
            <a:ext cx="4684059" cy="55080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7" name="Google Shape;317;p4"/>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इस मार्गदर्शिका का उद्देश्य</a:t>
            </a:r>
            <a:endParaRPr dirty="0"/>
          </a:p>
        </p:txBody>
      </p:sp>
      <p:sp>
        <p:nvSpPr>
          <p:cNvPr id="318" name="Google Shape;318;p4"/>
          <p:cNvSpPr txBox="1">
            <a:spLocks noGrp="1" noRot="1" noMove="1" noResize="1" noEditPoints="1" noAdjustHandles="1" noChangeArrowheads="1" noChangeShapeType="1"/>
          </p:cNvSpPr>
          <p:nvPr>
            <p:ph type="body" idx="4294967295"/>
          </p:nvPr>
        </p:nvSpPr>
        <p:spPr>
          <a:xfrm>
            <a:off x="839788" y="2033196"/>
            <a:ext cx="4494212" cy="3315456"/>
          </a:xfrm>
          <a:prstGeom prst="rect">
            <a:avLst/>
          </a:prstGeom>
          <a:noFill/>
          <a:ln>
            <a:noFill/>
          </a:ln>
        </p:spPr>
        <p:txBody>
          <a:bodyPr spcFirstLastPara="1" wrap="square" lIns="90000" tIns="46800" rIns="90000" bIns="0" anchor="t" anchorCtr="0">
            <a:noAutofit/>
          </a:bodyPr>
          <a:lstStyle/>
          <a:p>
            <a:pPr marL="342900" lvl="0" indent="-342900" algn="l" rtl="0">
              <a:lnSpc>
                <a:spcPct val="114000"/>
              </a:lnSpc>
              <a:spcBef>
                <a:spcPct val="0"/>
              </a:spcBef>
              <a:spcAft>
                <a:spcPct val="0"/>
              </a:spcAft>
              <a:buClr>
                <a:schemeClr val="dk1"/>
              </a:buClr>
              <a:buSzPts val="2000"/>
              <a:buFont typeface="Arial"/>
              <a:buChar char="•"/>
            </a:pPr>
            <a:r>
              <a:rPr lang="hi" sz="2000" b="0" i="0" u="none" strike="noStrike" dirty="0">
                <a:latin typeface="Arial Unicode MS"/>
                <a:ea typeface="Arial Unicode MS"/>
              </a:rPr>
              <a:t>माता-पिता और देखभालकर्ताओं को वेपिंग के बारे में सुरक्षित और सम्मानपूर्वक बात करने में मदद देना</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युवाओं को वेपिंग शुरू करने से रोकना</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युवाओं को वेपिंग छोड़ने में सहायता करना</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विश्वास और खुली बातचीत को बढ़ावा देना</a:t>
            </a:r>
            <a:endParaRPr dirty="0"/>
          </a:p>
        </p:txBody>
      </p:sp>
      <p:pic>
        <p:nvPicPr>
          <p:cNvPr id="319" name="Google Shape;319;p4"/>
          <p:cNvPicPr preferRelativeResize="0">
            <a:picLocks noGrp="1" noRot="1" noMove="1" noResize="1" noEditPoints="1" noAdjustHandles="1" noChangeArrowheads="1" noChangeShapeType="1" noCrop="1"/>
          </p:cNvPicPr>
          <p:nvPr/>
        </p:nvPicPr>
        <p:blipFill>
          <a:blip r:embed="rId3">
            <a:alphaModFix/>
          </a:blip>
          <a:srcRect l="6007" r="15399"/>
          <a:stretch>
            <a:fillRect/>
          </a:stretch>
        </p:blipFill>
        <p:spPr>
          <a:xfrm>
            <a:off x="5707626" y="2514600"/>
            <a:ext cx="6484374" cy="4343400"/>
          </a:xfrm>
          <a:prstGeom prst="rect">
            <a:avLst/>
          </a:prstGeom>
          <a:noFill/>
          <a:ln>
            <a:noFill/>
          </a:ln>
        </p:spPr>
      </p:pic>
      <p:sp>
        <p:nvSpPr>
          <p:cNvPr id="2" name="Google Shape;42;p26">
            <a:extLst>
              <a:ext uri="{FF2B5EF4-FFF2-40B4-BE49-F238E27FC236}">
                <a16:creationId xmlns:a16="http://schemas.microsoft.com/office/drawing/2014/main" id="{229152DA-4661-E870-7FCA-3EA92A0B0EED}"/>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
          <p:cNvSpPr>
            <a:spLocks noGrp="1" noRot="1" noMove="1" noResize="1" noEditPoints="1" noAdjustHandles="1" noChangeArrowheads="1" noChangeShapeType="1"/>
          </p:cNvSpPr>
          <p:nvPr/>
        </p:nvSpPr>
        <p:spPr>
          <a:xfrm>
            <a:off x="838198" y="5313769"/>
            <a:ext cx="4978402" cy="58538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6" name="Google Shape;326;p5"/>
          <p:cNvSpPr>
            <a:spLocks noGrp="1" noRot="1" noMove="1" noResize="1" noEditPoints="1" noAdjustHandles="1" noChangeArrowheads="1" noChangeShapeType="1"/>
          </p:cNvSpPr>
          <p:nvPr/>
        </p:nvSpPr>
        <p:spPr>
          <a:xfrm>
            <a:off x="838198" y="2024063"/>
            <a:ext cx="4978402" cy="80823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7" name="Google Shape;327;p5"/>
          <p:cNvSpPr>
            <a:spLocks noGrp="1" noRot="1" noMove="1" noResize="1" noEditPoints="1" noAdjustHandles="1" noChangeArrowheads="1" noChangeShapeType="1"/>
          </p:cNvSpPr>
          <p:nvPr/>
        </p:nvSpPr>
        <p:spPr>
          <a:xfrm>
            <a:off x="838198" y="2907320"/>
            <a:ext cx="4978402" cy="52167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8" name="Google Shape;328;p5"/>
          <p:cNvSpPr>
            <a:spLocks noGrp="1" noRot="1" noMove="1" noResize="1" noEditPoints="1" noAdjustHandles="1" noChangeArrowheads="1" noChangeShapeType="1"/>
          </p:cNvSpPr>
          <p:nvPr/>
        </p:nvSpPr>
        <p:spPr>
          <a:xfrm>
            <a:off x="838198" y="3504020"/>
            <a:ext cx="4978402" cy="87748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9" name="Google Shape;329;p5"/>
          <p:cNvSpPr>
            <a:spLocks noGrp="1" noRot="1" noMove="1" noResize="1" noEditPoints="1" noAdjustHandles="1" noChangeArrowheads="1" noChangeShapeType="1"/>
          </p:cNvSpPr>
          <p:nvPr/>
        </p:nvSpPr>
        <p:spPr>
          <a:xfrm>
            <a:off x="838198" y="4456520"/>
            <a:ext cx="4978402" cy="78222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30" name="Google Shape;330;p5"/>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इस मार्गदर्शिका का उपयोग कैसे करें</a:t>
            </a:r>
            <a:endParaRPr dirty="0"/>
          </a:p>
        </p:txBody>
      </p:sp>
      <p:sp>
        <p:nvSpPr>
          <p:cNvPr id="331" name="Google Shape;331;p5"/>
          <p:cNvSpPr txBox="1">
            <a:spLocks noGrp="1" noRot="1" noMove="1" noResize="1" noEditPoints="1" noAdjustHandles="1" noChangeArrowheads="1" noChangeShapeType="1"/>
          </p:cNvSpPr>
          <p:nvPr>
            <p:ph type="body" idx="4294967295"/>
          </p:nvPr>
        </p:nvSpPr>
        <p:spPr>
          <a:xfrm>
            <a:off x="838198" y="2046572"/>
            <a:ext cx="4546600" cy="3432799"/>
          </a:xfrm>
          <a:prstGeom prst="rect">
            <a:avLst/>
          </a:prstGeom>
          <a:noFill/>
          <a:ln>
            <a:noFill/>
          </a:ln>
        </p:spPr>
        <p:txBody>
          <a:bodyPr spcFirstLastPara="1" wrap="square" lIns="90000" tIns="46800" rIns="90000" bIns="0" anchor="t" anchorCtr="0">
            <a:noAutofit/>
          </a:bodyPr>
          <a:lstStyle/>
          <a:p>
            <a:pPr marL="342900" lvl="0" indent="-342900" algn="l" rtl="0">
              <a:lnSpc>
                <a:spcPct val="114000"/>
              </a:lnSpc>
              <a:spcBef>
                <a:spcPct val="0"/>
              </a:spcBef>
              <a:spcAft>
                <a:spcPct val="0"/>
              </a:spcAft>
              <a:buClr>
                <a:schemeClr val="dk1"/>
              </a:buClr>
              <a:buSzPts val="2000"/>
              <a:buFont typeface="Arial"/>
              <a:buChar char="•"/>
            </a:pPr>
            <a:r>
              <a:rPr lang="hi" sz="2000" b="0" i="0" u="none" strike="noStrike" dirty="0">
                <a:latin typeface="Arial Unicode MS"/>
                <a:ea typeface="Arial Unicode MS"/>
              </a:rPr>
              <a:t>आपको पूरी मार्गदर्शिका का एक साथ उपयोग करने की आवश्यकता नहीं 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समय के साथ वेपिंग के बारे में बात करें</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उन हिस्सों को चुनें जो आपके परिवार और संस्कृति के अनुकूल 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अगर बातचीत थोड़ी अटपटी लगे तो कोई बात नहीं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बातचीत को खुला और सहायक बनाए रखें</a:t>
            </a:r>
            <a:endParaRPr dirty="0"/>
          </a:p>
        </p:txBody>
      </p:sp>
      <p:pic>
        <p:nvPicPr>
          <p:cNvPr id="332" name="Google Shape;332;p5"/>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816600" y="2494545"/>
            <a:ext cx="6382112" cy="4387702"/>
          </a:xfrm>
          <a:prstGeom prst="rect">
            <a:avLst/>
          </a:prstGeom>
          <a:noFill/>
          <a:ln>
            <a:noFill/>
          </a:ln>
        </p:spPr>
      </p:pic>
      <p:sp>
        <p:nvSpPr>
          <p:cNvPr id="2" name="Google Shape;42;p26">
            <a:extLst>
              <a:ext uri="{FF2B5EF4-FFF2-40B4-BE49-F238E27FC236}">
                <a16:creationId xmlns:a16="http://schemas.microsoft.com/office/drawing/2014/main" id="{20AF68E6-2B7F-68E0-67B2-1E1317F4B80C}"/>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6"/>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मुख्य तथ्य: वेप में रसायन</a:t>
            </a:r>
            <a:endParaRPr dirty="0"/>
          </a:p>
        </p:txBody>
      </p:sp>
      <p:sp>
        <p:nvSpPr>
          <p:cNvPr id="339" name="Google Shape;339;p6"/>
          <p:cNvSpPr>
            <a:spLocks noGrp="1" noRot="1" noMove="1" noResize="1" noEditPoints="1" noAdjustHandles="1" noChangeArrowheads="1" noChangeShapeType="1"/>
          </p:cNvSpPr>
          <p:nvPr/>
        </p:nvSpPr>
        <p:spPr>
          <a:xfrm>
            <a:off x="838198" y="5402386"/>
            <a:ext cx="4978402" cy="46924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0" name="Google Shape;340;p6"/>
          <p:cNvSpPr>
            <a:spLocks noGrp="1" noRot="1" noMove="1" noResize="1" noEditPoints="1" noAdjustHandles="1" noChangeArrowheads="1" noChangeShapeType="1"/>
          </p:cNvSpPr>
          <p:nvPr/>
        </p:nvSpPr>
        <p:spPr>
          <a:xfrm>
            <a:off x="838198" y="2024063"/>
            <a:ext cx="4978402" cy="50164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1" name="Google Shape;341;p6"/>
          <p:cNvSpPr>
            <a:spLocks noGrp="1" noRot="1" noMove="1" noResize="1" noEditPoints="1" noAdjustHandles="1" noChangeArrowheads="1" noChangeShapeType="1"/>
          </p:cNvSpPr>
          <p:nvPr/>
        </p:nvSpPr>
        <p:spPr>
          <a:xfrm>
            <a:off x="838198" y="2588822"/>
            <a:ext cx="4978402" cy="91637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2" name="Google Shape;342;p6"/>
          <p:cNvSpPr>
            <a:spLocks noGrp="1" noRot="1" noMove="1" noResize="1" noEditPoints="1" noAdjustHandles="1" noChangeArrowheads="1" noChangeShapeType="1"/>
          </p:cNvSpPr>
          <p:nvPr/>
        </p:nvSpPr>
        <p:spPr>
          <a:xfrm>
            <a:off x="841712" y="3568313"/>
            <a:ext cx="4978402" cy="81913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3" name="Google Shape;343;p6"/>
          <p:cNvSpPr>
            <a:spLocks noGrp="1" noRot="1" noMove="1" noResize="1" noEditPoints="1" noAdjustHandles="1" noChangeArrowheads="1" noChangeShapeType="1"/>
          </p:cNvSpPr>
          <p:nvPr/>
        </p:nvSpPr>
        <p:spPr>
          <a:xfrm>
            <a:off x="838198" y="4450565"/>
            <a:ext cx="4978402" cy="88343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4" name="Google Shape;344;p6"/>
          <p:cNvSpPr txBox="1">
            <a:spLocks noGrp="1" noRot="1" noMove="1" noResize="1" noEditPoints="1" noAdjustHandles="1" noChangeArrowheads="1" noChangeShapeType="1"/>
          </p:cNvSpPr>
          <p:nvPr>
            <p:ph type="body" idx="4294967295"/>
          </p:nvPr>
        </p:nvSpPr>
        <p:spPr>
          <a:xfrm>
            <a:off x="838199" y="2093333"/>
            <a:ext cx="4849902"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14000"/>
              </a:lnSpc>
              <a:spcBef>
                <a:spcPct val="0"/>
              </a:spcBef>
              <a:spcAft>
                <a:spcPct val="0"/>
              </a:spcAft>
              <a:buClr>
                <a:schemeClr val="dk1"/>
              </a:buClr>
              <a:buSzPts val="2000"/>
              <a:buFont typeface="Arial"/>
              <a:buChar char="•"/>
            </a:pPr>
            <a:r>
              <a:rPr lang="hi" sz="2000" b="0" i="0" u="none" strike="noStrike" dirty="0">
                <a:latin typeface="Arial Unicode MS"/>
                <a:ea typeface="Arial Unicode MS"/>
              </a:rPr>
              <a:t>अधिकांश वेप में निकोटीन होता 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6,000 </a:t>
            </a:r>
            <a:r>
              <a:rPr lang="en-US" sz="2000" b="0" i="0" u="none" strike="noStrike" dirty="0">
                <a:latin typeface="Arial Unicode MS"/>
                <a:ea typeface="Arial Unicode MS"/>
              </a:rPr>
              <a:t>‘</a:t>
            </a:r>
            <a:r>
              <a:rPr lang="hi" sz="2000" b="0" i="0" u="none" strike="noStrike" dirty="0">
                <a:latin typeface="Arial Unicode MS"/>
                <a:ea typeface="Arial Unicode MS"/>
              </a:rPr>
              <a:t>पफ</a:t>
            </a:r>
            <a:r>
              <a:rPr lang="en-US" sz="2000" b="0" i="0" u="none" strike="noStrike" dirty="0">
                <a:latin typeface="Arial Unicode MS"/>
                <a:ea typeface="Arial Unicode MS"/>
              </a:rPr>
              <a:t>’</a:t>
            </a:r>
            <a:r>
              <a:rPr lang="hi" sz="2000" b="0" i="0" u="none" strike="noStrike" dirty="0">
                <a:latin typeface="Arial Unicode MS"/>
                <a:ea typeface="Arial Unicode MS"/>
              </a:rPr>
              <a:t> वाले वेप में निकोटीन 400 सिगरेट के बराबर हो सकता है </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वेप में हानिकारक रसायन और भारी धातुएं होती 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ये रसायन आपके फेफड़ों, हृदय और अन्य अंगों को नुकसान पहुंचा सकते 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वेपिंग नुकसान पहुंचाती है</a:t>
            </a:r>
            <a:endParaRPr dirty="0"/>
          </a:p>
          <a:p>
            <a:pPr marL="342900" lvl="0" indent="-215900" algn="l" rtl="0">
              <a:lnSpc>
                <a:spcPct val="114000"/>
              </a:lnSpc>
              <a:spcBef>
                <a:spcPts val="1800"/>
              </a:spcBef>
              <a:spcAft>
                <a:spcPct val="0"/>
              </a:spcAft>
              <a:buClr>
                <a:schemeClr val="dk1"/>
              </a:buClr>
              <a:buSzPts val="2000"/>
              <a:buFont typeface="Arial"/>
              <a:buNone/>
            </a:pPr>
            <a:endParaRPr dirty="0"/>
          </a:p>
        </p:txBody>
      </p:sp>
      <p:pic>
        <p:nvPicPr>
          <p:cNvPr id="345" name="Google Shape;345;p6"/>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39132" y="2418128"/>
            <a:ext cx="8725801" cy="4461137"/>
          </a:xfrm>
          <a:prstGeom prst="rect">
            <a:avLst/>
          </a:prstGeom>
          <a:noFill/>
          <a:ln>
            <a:noFill/>
          </a:ln>
        </p:spPr>
      </p:pic>
      <p:sp>
        <p:nvSpPr>
          <p:cNvPr id="2" name="Google Shape;42;p26">
            <a:extLst>
              <a:ext uri="{FF2B5EF4-FFF2-40B4-BE49-F238E27FC236}">
                <a16:creationId xmlns:a16="http://schemas.microsoft.com/office/drawing/2014/main" id="{2BBCEFEE-FE9D-D389-CB37-0B8E91283CAA}"/>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7"/>
          <p:cNvSpPr>
            <a:spLocks noGrp="1" noRot="1" noMove="1" noResize="1" noEditPoints="1" noAdjustHandles="1" noChangeArrowheads="1" noChangeShapeType="1"/>
          </p:cNvSpPr>
          <p:nvPr/>
        </p:nvSpPr>
        <p:spPr>
          <a:xfrm>
            <a:off x="839788" y="3870951"/>
            <a:ext cx="4978402" cy="109152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2" name="Google Shape;352;p7"/>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मुख्य तथ्य: स्वास्थ्य प्रभाव</a:t>
            </a:r>
            <a:endParaRPr dirty="0"/>
          </a:p>
        </p:txBody>
      </p:sp>
      <p:sp>
        <p:nvSpPr>
          <p:cNvPr id="353" name="Google Shape;353;p7"/>
          <p:cNvSpPr>
            <a:spLocks noGrp="1" noRot="1" noMove="1" noResize="1" noEditPoints="1" noAdjustHandles="1" noChangeArrowheads="1" noChangeShapeType="1"/>
          </p:cNvSpPr>
          <p:nvPr/>
        </p:nvSpPr>
        <p:spPr>
          <a:xfrm>
            <a:off x="838200" y="5032697"/>
            <a:ext cx="4978402" cy="96632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4" name="Google Shape;354;p7"/>
          <p:cNvSpPr>
            <a:spLocks noGrp="1" noRot="1" noMove="1" noResize="1" noEditPoints="1" noAdjustHandles="1" noChangeArrowheads="1" noChangeShapeType="1"/>
          </p:cNvSpPr>
          <p:nvPr/>
        </p:nvSpPr>
        <p:spPr>
          <a:xfrm>
            <a:off x="839788" y="2024062"/>
            <a:ext cx="4978402" cy="79533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5" name="Google Shape;355;p7"/>
          <p:cNvSpPr>
            <a:spLocks noGrp="1" noRot="1" noMove="1" noResize="1" noEditPoints="1" noAdjustHandles="1" noChangeArrowheads="1" noChangeShapeType="1"/>
          </p:cNvSpPr>
          <p:nvPr/>
        </p:nvSpPr>
        <p:spPr>
          <a:xfrm>
            <a:off x="839788" y="2889617"/>
            <a:ext cx="4978402" cy="91111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6" name="Google Shape;356;p7"/>
          <p:cNvSpPr txBox="1">
            <a:spLocks noGrp="1" noRot="1" noMove="1" noResize="1" noEditPoints="1" noAdjustHandles="1" noChangeArrowheads="1" noChangeShapeType="1"/>
          </p:cNvSpPr>
          <p:nvPr>
            <p:ph type="body" idx="4294967295"/>
          </p:nvPr>
        </p:nvSpPr>
        <p:spPr>
          <a:xfrm>
            <a:off x="838200" y="2049606"/>
            <a:ext cx="4635500" cy="4351338"/>
          </a:xfrm>
          <a:prstGeom prst="rect">
            <a:avLst/>
          </a:prstGeom>
          <a:noFill/>
          <a:ln>
            <a:noFill/>
          </a:ln>
        </p:spPr>
        <p:txBody>
          <a:bodyPr spcFirstLastPara="1" wrap="square" lIns="90000" tIns="46800" rIns="90000" bIns="0" anchor="t" anchorCtr="0">
            <a:noAutofit/>
          </a:bodyPr>
          <a:lstStyle/>
          <a:p>
            <a:pPr marL="342900" lvl="0" indent="-342900" algn="l" rtl="0">
              <a:lnSpc>
                <a:spcPct val="114000"/>
              </a:lnSpc>
              <a:spcBef>
                <a:spcPct val="0"/>
              </a:spcBef>
              <a:spcAft>
                <a:spcPct val="0"/>
              </a:spcAft>
              <a:buClr>
                <a:schemeClr val="dk1"/>
              </a:buClr>
              <a:buSzPts val="2000"/>
              <a:buFont typeface="Arial"/>
              <a:buChar char="•"/>
            </a:pPr>
            <a:r>
              <a:rPr lang="hi" sz="2000" b="0" i="0" u="none" strike="noStrike" dirty="0">
                <a:latin typeface="Arial Unicode MS"/>
                <a:ea typeface="Arial Unicode MS"/>
              </a:rPr>
              <a:t>वेपिंग से फेफड़ों में रसायन जाते हैं और सांस लेने में दिक्कत होती 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निकोटीन आपके दिमाग को नुकसान पहुंचा सकता 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इससे सीखने, ध्यान केंद्रित करने और अपनी भावनाओं को नियंत्रित करने में कठिनाई हो सकती 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वेपिंग की लत लग सकती है और सिगरेट पीने की आपकी संभावना बढ़ सकती है</a:t>
            </a:r>
            <a:endParaRPr dirty="0"/>
          </a:p>
          <a:p>
            <a:pPr marL="342900" lvl="0" indent="-215900" algn="l" rtl="0">
              <a:lnSpc>
                <a:spcPct val="114000"/>
              </a:lnSpc>
              <a:spcBef>
                <a:spcPts val="1800"/>
              </a:spcBef>
              <a:spcAft>
                <a:spcPct val="0"/>
              </a:spcAft>
              <a:buClr>
                <a:schemeClr val="dk1"/>
              </a:buClr>
              <a:buSzPts val="2000"/>
              <a:buFont typeface="Arial"/>
              <a:buNone/>
            </a:pPr>
            <a:endParaRPr dirty="0"/>
          </a:p>
          <a:p>
            <a:pPr marL="342900" lvl="0" indent="-215900" algn="l" rtl="0">
              <a:lnSpc>
                <a:spcPct val="114000"/>
              </a:lnSpc>
              <a:spcBef>
                <a:spcPts val="1800"/>
              </a:spcBef>
              <a:spcAft>
                <a:spcPct val="0"/>
              </a:spcAft>
              <a:buClr>
                <a:schemeClr val="dk1"/>
              </a:buClr>
              <a:buSzPts val="2000"/>
              <a:buFont typeface="Arial"/>
              <a:buNone/>
            </a:pPr>
            <a:endParaRPr dirty="0"/>
          </a:p>
        </p:txBody>
      </p:sp>
      <p:pic>
        <p:nvPicPr>
          <p:cNvPr id="357" name="Google Shape;357;p7"/>
          <p:cNvPicPr preferRelativeResize="0">
            <a:picLocks noGrp="1" noRot="1" noMove="1" noResize="1" noEditPoints="1" noAdjustHandles="1" noChangeArrowheads="1" noChangeShapeType="1" noCrop="1"/>
          </p:cNvPicPr>
          <p:nvPr/>
        </p:nvPicPr>
        <p:blipFill>
          <a:blip r:embed="rId3">
            <a:alphaModFix/>
          </a:blip>
          <a:srcRect r="14300"/>
          <a:stretch>
            <a:fillRect/>
          </a:stretch>
        </p:blipFill>
        <p:spPr>
          <a:xfrm>
            <a:off x="5097578" y="2108728"/>
            <a:ext cx="7094422" cy="6265999"/>
          </a:xfrm>
          <a:prstGeom prst="rect">
            <a:avLst/>
          </a:prstGeom>
          <a:noFill/>
          <a:ln>
            <a:noFill/>
          </a:ln>
        </p:spPr>
      </p:pic>
      <p:sp>
        <p:nvSpPr>
          <p:cNvPr id="2" name="Google Shape;42;p26">
            <a:extLst>
              <a:ext uri="{FF2B5EF4-FFF2-40B4-BE49-F238E27FC236}">
                <a16:creationId xmlns:a16="http://schemas.microsoft.com/office/drawing/2014/main" id="{9A660947-0EA8-A919-6CD9-170931E05807}"/>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8"/>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कुछ ज़रूरी बातें: ऑस्ट्रेलिया में कानून</a:t>
            </a:r>
            <a:endParaRPr dirty="0"/>
          </a:p>
        </p:txBody>
      </p:sp>
      <p:sp>
        <p:nvSpPr>
          <p:cNvPr id="364" name="Google Shape;364;p8"/>
          <p:cNvSpPr>
            <a:spLocks noGrp="1" noRot="1" noMove="1" noResize="1" noEditPoints="1" noAdjustHandles="1" noChangeArrowheads="1" noChangeShapeType="1"/>
          </p:cNvSpPr>
          <p:nvPr/>
        </p:nvSpPr>
        <p:spPr>
          <a:xfrm>
            <a:off x="0" y="-1140173"/>
            <a:ext cx="12192000" cy="25904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ct val="0"/>
              </a:spcBef>
              <a:spcAft>
                <a:spcPct val="0"/>
              </a:spcAft>
              <a:buClr>
                <a:schemeClr val="dk1"/>
              </a:buClr>
              <a:buSzPts val="1100"/>
              <a:buFont typeface="Public Sans"/>
              <a:buNone/>
            </a:pPr>
            <a:r>
              <a:rPr lang="hi" sz="1100" b="0" i="0" u="none" strike="noStrike" cap="none">
                <a:solidFill>
                  <a:srgbClr val="22272B"/>
                </a:solidFill>
                <a:latin typeface="Arial Unicode MS"/>
                <a:ea typeface="Arial Unicode MS"/>
                <a:cs typeface="Public Sans"/>
                <a:sym typeface="Public Sans"/>
              </a:rPr>
              <a:t>निजी इस्तेमाल के लिए वेप रखने वाले </a:t>
            </a:r>
            <a:r>
              <a:rPr lang="hi" sz="1100" b="0" i="0" u="none" strike="noStrike" cap="none">
                <a:solidFill>
                  <a:srgbClr val="FF0000"/>
                </a:solidFill>
                <a:latin typeface="Arial Unicode MS"/>
                <a:ea typeface="Arial Unicode MS"/>
                <a:cs typeface="Public Sans Light"/>
                <a:sym typeface="Public Sans Light"/>
              </a:rPr>
              <a:t>लोगों </a:t>
            </a:r>
            <a:r>
              <a:rPr lang="hi" sz="1100" b="0" i="0" u="none" strike="noStrike" cap="none">
                <a:solidFill>
                  <a:srgbClr val="22272B"/>
                </a:solidFill>
                <a:latin typeface="Arial Unicode MS"/>
                <a:ea typeface="Arial Unicode MS"/>
                <a:cs typeface="Public Sans"/>
                <a:sym typeface="Public Sans"/>
              </a:rPr>
              <a:t>पर कानून लागू नहीं होता</a:t>
            </a:r>
            <a:endParaRPr sz="1800" b="0" i="0" u="none" strike="noStrike" cap="none">
              <a:solidFill>
                <a:schemeClr val="dk1"/>
              </a:solidFill>
              <a:latin typeface="Arial"/>
              <a:ea typeface="Arial"/>
              <a:cs typeface="Arial"/>
              <a:sym typeface="Arial"/>
            </a:endParaRPr>
          </a:p>
        </p:txBody>
      </p:sp>
      <p:sp>
        <p:nvSpPr>
          <p:cNvPr id="365" name="Google Shape;365;p8"/>
          <p:cNvSpPr>
            <a:spLocks noGrp="1" noRot="1" noMove="1" noResize="1" noEditPoints="1" noAdjustHandles="1" noChangeArrowheads="1" noChangeShapeType="1"/>
          </p:cNvSpPr>
          <p:nvPr/>
        </p:nvSpPr>
        <p:spPr>
          <a:xfrm>
            <a:off x="259976" y="-452719"/>
            <a:ext cx="12192000" cy="26660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ct val="0"/>
              </a:spcBef>
              <a:spcAft>
                <a:spcPct val="0"/>
              </a:spcAft>
              <a:buClr>
                <a:schemeClr val="dk1"/>
              </a:buClr>
              <a:buSzPts val="1100"/>
              <a:buFont typeface="Public Sans"/>
              <a:buNone/>
            </a:pPr>
            <a:r>
              <a:rPr lang="hi" sz="1100" b="0" i="0" u="none" strike="noStrike" cap="none">
                <a:solidFill>
                  <a:srgbClr val="22272B"/>
                </a:solidFill>
                <a:latin typeface="Arial Unicode MS"/>
                <a:ea typeface="Arial Unicode MS"/>
                <a:cs typeface="Public Sans"/>
                <a:sym typeface="Public Sans"/>
              </a:rPr>
              <a:t>निजी इस्तेमाल के लिए वेप रखने वाले </a:t>
            </a:r>
            <a:r>
              <a:rPr lang="hi" sz="1100" b="0" i="0" u="none" strike="noStrike" cap="none">
                <a:solidFill>
                  <a:srgbClr val="FF0000"/>
                </a:solidFill>
                <a:latin typeface="Arial Unicode MS"/>
                <a:ea typeface="Arial Unicode MS"/>
                <a:cs typeface="Public Sans Light"/>
                <a:sym typeface="Public Sans Light"/>
              </a:rPr>
              <a:t>लोगों </a:t>
            </a:r>
            <a:r>
              <a:rPr lang="hi" sz="1100" b="0" i="0" u="none" strike="noStrike" cap="none">
                <a:solidFill>
                  <a:srgbClr val="22272B"/>
                </a:solidFill>
                <a:latin typeface="Arial Unicode MS"/>
                <a:ea typeface="Arial Unicode MS"/>
                <a:cs typeface="Public Sans"/>
                <a:sym typeface="Public Sans"/>
              </a:rPr>
              <a:t>पर कानून लागू नहीं होता</a:t>
            </a:r>
            <a:endParaRPr sz="1800" b="0" i="0" u="none" strike="noStrike" cap="none">
              <a:solidFill>
                <a:schemeClr val="dk1"/>
              </a:solidFill>
              <a:latin typeface="Arial"/>
              <a:ea typeface="Arial"/>
              <a:cs typeface="Arial"/>
              <a:sym typeface="Arial"/>
            </a:endParaRPr>
          </a:p>
        </p:txBody>
      </p:sp>
      <p:pic>
        <p:nvPicPr>
          <p:cNvPr id="366" name="Google Shape;366;p8"/>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375400" y="2413295"/>
            <a:ext cx="5956300" cy="4508500"/>
          </a:xfrm>
          <a:prstGeom prst="rect">
            <a:avLst/>
          </a:prstGeom>
          <a:noFill/>
          <a:ln>
            <a:noFill/>
          </a:ln>
        </p:spPr>
      </p:pic>
      <p:sp>
        <p:nvSpPr>
          <p:cNvPr id="367" name="Google Shape;367;p8"/>
          <p:cNvSpPr>
            <a:spLocks noGrp="1" noRot="1" noMove="1" noResize="1" noEditPoints="1" noAdjustHandles="1" noChangeArrowheads="1" noChangeShapeType="1"/>
          </p:cNvSpPr>
          <p:nvPr/>
        </p:nvSpPr>
        <p:spPr>
          <a:xfrm>
            <a:off x="838200" y="2032833"/>
            <a:ext cx="4968875" cy="85069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8" name="Google Shape;368;p8"/>
          <p:cNvSpPr>
            <a:spLocks noGrp="1" noRot="1" noMove="1" noResize="1" noEditPoints="1" noAdjustHandles="1" noChangeArrowheads="1" noChangeShapeType="1"/>
          </p:cNvSpPr>
          <p:nvPr/>
        </p:nvSpPr>
        <p:spPr>
          <a:xfrm>
            <a:off x="839788" y="3833622"/>
            <a:ext cx="4968875" cy="5250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9" name="Google Shape;369;p8"/>
          <p:cNvSpPr>
            <a:spLocks noGrp="1" noRot="1" noMove="1" noResize="1" noEditPoints="1" noAdjustHandles="1" noChangeArrowheads="1" noChangeShapeType="1"/>
          </p:cNvSpPr>
          <p:nvPr/>
        </p:nvSpPr>
        <p:spPr>
          <a:xfrm>
            <a:off x="838200" y="5342382"/>
            <a:ext cx="4968875" cy="81030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0" name="Google Shape;370;p8"/>
          <p:cNvSpPr>
            <a:spLocks noGrp="1" noRot="1" noMove="1" noResize="1" noEditPoints="1" noAdjustHandles="1" noChangeArrowheads="1" noChangeShapeType="1"/>
          </p:cNvSpPr>
          <p:nvPr/>
        </p:nvSpPr>
        <p:spPr>
          <a:xfrm>
            <a:off x="839788" y="2953974"/>
            <a:ext cx="4968875" cy="81030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1" name="Google Shape;371;p8"/>
          <p:cNvSpPr>
            <a:spLocks noGrp="1" noRot="1" noMove="1" noResize="1" noEditPoints="1" noAdjustHandles="1" noChangeArrowheads="1" noChangeShapeType="1"/>
          </p:cNvSpPr>
          <p:nvPr/>
        </p:nvSpPr>
        <p:spPr>
          <a:xfrm>
            <a:off x="839788" y="4427982"/>
            <a:ext cx="4968875" cy="84505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2" name="Google Shape;372;p8"/>
          <p:cNvSpPr txBox="1">
            <a:spLocks noGrp="1" noRot="1" noMove="1" noResize="1" noEditPoints="1" noAdjustHandles="1" noChangeArrowheads="1" noChangeShapeType="1"/>
          </p:cNvSpPr>
          <p:nvPr/>
        </p:nvSpPr>
        <p:spPr>
          <a:xfrm>
            <a:off x="839788" y="2062163"/>
            <a:ext cx="4967287" cy="353789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14000"/>
              </a:lnSpc>
              <a:spcBef>
                <a:spcPct val="0"/>
              </a:spcBef>
              <a:spcAft>
                <a:spcPct val="0"/>
              </a:spcAft>
              <a:buClr>
                <a:schemeClr val="dk1"/>
              </a:buClr>
              <a:buSzPts val="2000"/>
              <a:buFont typeface="Arial"/>
              <a:buChar char="•"/>
            </a:pPr>
            <a:r>
              <a:rPr lang="hi" sz="2000" b="0" i="0" u="none" strike="noStrike" cap="none" dirty="0">
                <a:solidFill>
                  <a:srgbClr val="22272B"/>
                </a:solidFill>
                <a:latin typeface="Arial Unicode MS"/>
                <a:ea typeface="Arial Unicode MS"/>
                <a:cs typeface="Public Sans Light"/>
                <a:sym typeface="Public Sans Light"/>
              </a:rPr>
              <a:t>वेप केवल फार्मेसियों में ही कानूनी रूप से बेचे जा सकते हैं</a:t>
            </a:r>
            <a:endParaRPr dirty="0"/>
          </a:p>
          <a:p>
            <a:pPr marL="342900" marR="0" lvl="0" indent="-342900" algn="l" rtl="0">
              <a:lnSpc>
                <a:spcPct val="114000"/>
              </a:lnSpc>
              <a:spcBef>
                <a:spcPts val="1800"/>
              </a:spcBef>
              <a:spcAft>
                <a:spcPct val="0"/>
              </a:spcAft>
              <a:buClr>
                <a:schemeClr val="dk1"/>
              </a:buClr>
              <a:buSzPts val="2000"/>
              <a:buFont typeface="Arial"/>
              <a:buChar char="•"/>
            </a:pPr>
            <a:r>
              <a:rPr lang="hi" sz="2000" b="0" i="0" u="none" strike="noStrike" cap="none" dirty="0">
                <a:solidFill>
                  <a:srgbClr val="22272B"/>
                </a:solidFill>
                <a:latin typeface="Arial Unicode MS"/>
                <a:ea typeface="Arial Unicode MS"/>
                <a:cs typeface="Public Sans Light"/>
                <a:sym typeface="Public Sans Light"/>
              </a:rPr>
              <a:t>18 साल से कम उम्र के लोगों को डॉक्टर के पर्चे की ज़रूरत होती है </a:t>
            </a:r>
            <a:endParaRPr dirty="0"/>
          </a:p>
          <a:p>
            <a:pPr marL="342900" marR="0" lvl="0" indent="-342900" algn="l" rtl="0">
              <a:lnSpc>
                <a:spcPct val="114000"/>
              </a:lnSpc>
              <a:spcBef>
                <a:spcPts val="1800"/>
              </a:spcBef>
              <a:spcAft>
                <a:spcPct val="0"/>
              </a:spcAft>
              <a:buClr>
                <a:schemeClr val="dk1"/>
              </a:buClr>
              <a:buSzPts val="2000"/>
              <a:buFont typeface="Arial"/>
              <a:buChar char="•"/>
            </a:pPr>
            <a:r>
              <a:rPr lang="hi" sz="2000" b="0" i="0" u="none" strike="noStrike" cap="none" dirty="0">
                <a:solidFill>
                  <a:srgbClr val="22272B"/>
                </a:solidFill>
                <a:latin typeface="Arial Unicode MS"/>
                <a:ea typeface="Arial Unicode MS"/>
                <a:cs typeface="Public Sans Light"/>
                <a:sym typeface="Public Sans Light"/>
              </a:rPr>
              <a:t>दुकानों में बिकने वाले ज़्यादातर वेप अवैध हैं</a:t>
            </a:r>
            <a:endParaRPr dirty="0"/>
          </a:p>
          <a:p>
            <a:pPr marL="342900" marR="0" lvl="0" indent="-342900" algn="l" rtl="0">
              <a:lnSpc>
                <a:spcPct val="114000"/>
              </a:lnSpc>
              <a:spcBef>
                <a:spcPts val="1800"/>
              </a:spcBef>
              <a:spcAft>
                <a:spcPct val="0"/>
              </a:spcAft>
              <a:buClr>
                <a:schemeClr val="dk1"/>
              </a:buClr>
              <a:buSzPts val="2000"/>
              <a:buFont typeface="Arial"/>
              <a:buChar char="•"/>
            </a:pPr>
            <a:r>
              <a:rPr lang="hi" sz="2000" b="0" i="0" u="none" strike="noStrike" cap="none" dirty="0">
                <a:solidFill>
                  <a:srgbClr val="22272B"/>
                </a:solidFill>
                <a:latin typeface="Arial Unicode MS"/>
                <a:ea typeface="Arial Unicode MS"/>
                <a:cs typeface="Public Sans Light"/>
                <a:sym typeface="Public Sans Light"/>
              </a:rPr>
              <a:t>निजी इस्तेमाल के लिए वेपिंग करने वालों को कोई परेशानी नहीं होगी</a:t>
            </a:r>
            <a:endParaRPr dirty="0"/>
          </a:p>
          <a:p>
            <a:pPr marL="342900" marR="0" lvl="0" indent="-342900" algn="l" rtl="0">
              <a:lnSpc>
                <a:spcPct val="114000"/>
              </a:lnSpc>
              <a:spcBef>
                <a:spcPts val="1800"/>
              </a:spcBef>
              <a:spcAft>
                <a:spcPct val="0"/>
              </a:spcAft>
              <a:buClr>
                <a:schemeClr val="dk1"/>
              </a:buClr>
              <a:buSzPts val="2000"/>
              <a:buFont typeface="Arial"/>
              <a:buChar char="•"/>
            </a:pPr>
            <a:r>
              <a:rPr lang="hi" sz="2000" b="0" i="0" u="none" strike="noStrike" cap="none" dirty="0">
                <a:solidFill>
                  <a:srgbClr val="22272B"/>
                </a:solidFill>
                <a:latin typeface="Arial Unicode MS"/>
                <a:ea typeface="Arial Unicode MS"/>
                <a:cs typeface="Public Sans Light"/>
                <a:sym typeface="Public Sans Light"/>
              </a:rPr>
              <a:t>वेपिंग उन जगहों पर प्रतिबंधित है जहां धूम्रपान प्रतिबंधित है</a:t>
            </a:r>
            <a:endParaRPr dirty="0"/>
          </a:p>
          <a:p>
            <a:pPr marL="342900" marR="0" lvl="0" indent="-215900" algn="l" rtl="0">
              <a:lnSpc>
                <a:spcPct val="114000"/>
              </a:lnSpc>
              <a:spcBef>
                <a:spcPts val="1800"/>
              </a:spcBef>
              <a:spcAft>
                <a:spcPct val="0"/>
              </a:spcAft>
              <a:buClr>
                <a:schemeClr val="dk1"/>
              </a:buClr>
              <a:buSzPts val="2000"/>
              <a:buFont typeface="Arial"/>
              <a:buNone/>
            </a:pPr>
            <a:endParaRPr sz="2000" b="0" i="0" u="none" strike="noStrike" cap="none" dirty="0">
              <a:solidFill>
                <a:schemeClr val="dk1"/>
              </a:solidFill>
              <a:latin typeface="Public Sans Light"/>
              <a:ea typeface="Public Sans Light"/>
              <a:cs typeface="Public Sans Light"/>
              <a:sym typeface="Public Sans Light"/>
            </a:endParaRPr>
          </a:p>
        </p:txBody>
      </p:sp>
      <p:sp>
        <p:nvSpPr>
          <p:cNvPr id="2" name="Google Shape;42;p26">
            <a:extLst>
              <a:ext uri="{FF2B5EF4-FFF2-40B4-BE49-F238E27FC236}">
                <a16:creationId xmlns:a16="http://schemas.microsoft.com/office/drawing/2014/main" id="{9C50E4A8-E76A-C503-6AE5-FAF1E77A95A5}"/>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9"/>
          <p:cNvSpPr>
            <a:spLocks noGrp="1" noRot="1" noMove="1" noResize="1" noEditPoints="1" noAdjustHandles="1" noChangeArrowheads="1" noChangeShapeType="1"/>
          </p:cNvSpPr>
          <p:nvPr/>
        </p:nvSpPr>
        <p:spPr>
          <a:xfrm>
            <a:off x="839788" y="2565800"/>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9" name="Google Shape;379;p9"/>
          <p:cNvSpPr>
            <a:spLocks noGrp="1" noRot="1" noMove="1" noResize="1" noEditPoints="1" noAdjustHandles="1" noChangeArrowheads="1" noChangeShapeType="1"/>
          </p:cNvSpPr>
          <p:nvPr/>
        </p:nvSpPr>
        <p:spPr>
          <a:xfrm>
            <a:off x="839788" y="3655962"/>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0" name="Google Shape;380;p9"/>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युवाओं से बात करने के सुझाव</a:t>
            </a:r>
            <a:endParaRPr dirty="0"/>
          </a:p>
        </p:txBody>
      </p:sp>
      <p:sp>
        <p:nvSpPr>
          <p:cNvPr id="381" name="Google Shape;381;p9"/>
          <p:cNvSpPr>
            <a:spLocks noGrp="1" noRot="1" noMove="1" noResize="1" noEditPoints="1" noAdjustHandles="1" noChangeArrowheads="1" noChangeShapeType="1"/>
          </p:cNvSpPr>
          <p:nvPr/>
        </p:nvSpPr>
        <p:spPr>
          <a:xfrm>
            <a:off x="839788"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2" name="Google Shape;382;p9"/>
          <p:cNvSpPr>
            <a:spLocks noGrp="1" noRot="1" noMove="1" noResize="1" noEditPoints="1" noAdjustHandles="1" noChangeArrowheads="1" noChangeShapeType="1"/>
          </p:cNvSpPr>
          <p:nvPr/>
        </p:nvSpPr>
        <p:spPr>
          <a:xfrm>
            <a:off x="839788" y="309615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3" name="Google Shape;383;p9"/>
          <p:cNvSpPr txBox="1">
            <a:spLocks noGrp="1" noRot="1" noMove="1" noResize="1" noEditPoints="1" noAdjustHandles="1" noChangeArrowheads="1" noChangeShapeType="1"/>
          </p:cNvSpPr>
          <p:nvPr>
            <p:ph type="body" idx="4294967295"/>
          </p:nvPr>
        </p:nvSpPr>
        <p:spPr>
          <a:xfrm>
            <a:off x="836612" y="2091328"/>
            <a:ext cx="5106988" cy="4351338"/>
          </a:xfrm>
          <a:prstGeom prst="rect">
            <a:avLst/>
          </a:prstGeom>
          <a:noFill/>
          <a:ln>
            <a:noFill/>
          </a:ln>
        </p:spPr>
        <p:txBody>
          <a:bodyPr spcFirstLastPara="1" wrap="square" lIns="90000" tIns="46800" rIns="90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hi" sz="2000" b="0" i="0" u="none" strike="noStrike" dirty="0">
                <a:latin typeface="Arial Unicode MS"/>
                <a:ea typeface="Arial Unicode MS"/>
              </a:rPr>
              <a:t>शांत रहें और किसी के लिए राय न बनाएं </a:t>
            </a:r>
            <a:endParaRPr dirty="0"/>
          </a:p>
          <a:p>
            <a:pPr marL="342900" lvl="0" indent="-342900" algn="l" rtl="0">
              <a:lnSpc>
                <a:spcPct val="100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अपनी बात बोलने से ज़्यादा उनकी बात सुनें</a:t>
            </a:r>
            <a:endParaRPr dirty="0"/>
          </a:p>
          <a:p>
            <a:pPr marL="342900" lvl="0" indent="-342900" algn="l" rtl="0">
              <a:lnSpc>
                <a:spcPct val="100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पहले खुले सवाल पूछें</a:t>
            </a:r>
            <a:endParaRPr dirty="0"/>
          </a:p>
          <a:p>
            <a:pPr marL="342900" lvl="0" indent="-342900" algn="l" rtl="0">
              <a:lnSpc>
                <a:spcPct val="100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दिखाएं कि आप उनकी भावनाओं को समझते हैं</a:t>
            </a:r>
            <a:endParaRPr dirty="0"/>
          </a:p>
        </p:txBody>
      </p:sp>
      <p:pic>
        <p:nvPicPr>
          <p:cNvPr id="384" name="Google Shape;384;p9"/>
          <p:cNvPicPr preferRelativeResize="0">
            <a:picLocks noGrp="1" noRot="1" noMove="1" noResize="1" noEditPoints="1" noAdjustHandles="1" noChangeArrowheads="1" noChangeShapeType="1" noCrop="1"/>
          </p:cNvPicPr>
          <p:nvPr/>
        </p:nvPicPr>
        <p:blipFill>
          <a:blip r:embed="rId3">
            <a:alphaModFix/>
          </a:blip>
          <a:srcRect l="25698" b="10042"/>
          <a:stretch>
            <a:fillRect/>
          </a:stretch>
        </p:blipFill>
        <p:spPr>
          <a:xfrm>
            <a:off x="6096000" y="1826727"/>
            <a:ext cx="7922405" cy="5055653"/>
          </a:xfrm>
          <a:prstGeom prst="rect">
            <a:avLst/>
          </a:prstGeom>
          <a:noFill/>
          <a:ln>
            <a:noFill/>
          </a:ln>
        </p:spPr>
      </p:pic>
      <p:sp>
        <p:nvSpPr>
          <p:cNvPr id="2" name="Google Shape;42;p26">
            <a:extLst>
              <a:ext uri="{FF2B5EF4-FFF2-40B4-BE49-F238E27FC236}">
                <a16:creationId xmlns:a16="http://schemas.microsoft.com/office/drawing/2014/main" id="{B5DABBB2-CB62-1EEF-1537-DCEA766E9F49}"/>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0"/>
          <p:cNvSpPr>
            <a:spLocks noGrp="1" noRot="1" noMove="1" noResize="1" noEditPoints="1" noAdjustHandles="1" noChangeArrowheads="1" noChangeShapeType="1"/>
          </p:cNvSpPr>
          <p:nvPr/>
        </p:nvSpPr>
        <p:spPr>
          <a:xfrm>
            <a:off x="830260" y="4166271"/>
            <a:ext cx="4978403" cy="75737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1" i="0" u="none" strike="noStrike" cap="none">
              <a:solidFill>
                <a:schemeClr val="lt1"/>
              </a:solidFill>
              <a:latin typeface="Public Sans Light"/>
              <a:ea typeface="Public Sans Light"/>
              <a:cs typeface="Public Sans Light"/>
              <a:sym typeface="Public Sans Light"/>
            </a:endParaRPr>
          </a:p>
        </p:txBody>
      </p:sp>
      <p:sp>
        <p:nvSpPr>
          <p:cNvPr id="391" name="Google Shape;391;p10"/>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बातचीत शुरू करना</a:t>
            </a:r>
            <a:endParaRPr dirty="0"/>
          </a:p>
        </p:txBody>
      </p:sp>
      <p:sp>
        <p:nvSpPr>
          <p:cNvPr id="392" name="Google Shape;392;p10"/>
          <p:cNvSpPr>
            <a:spLocks noGrp="1" noRot="1" noMove="1" noResize="1" noEditPoints="1" noAdjustHandles="1" noChangeArrowheads="1" noChangeShapeType="1"/>
          </p:cNvSpPr>
          <p:nvPr/>
        </p:nvSpPr>
        <p:spPr>
          <a:xfrm>
            <a:off x="839788" y="2526068"/>
            <a:ext cx="4978402" cy="79498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3" name="Google Shape;393;p10"/>
          <p:cNvSpPr>
            <a:spLocks noGrp="1" noRot="1" noMove="1" noResize="1" noEditPoints="1" noAdjustHandles="1" noChangeArrowheads="1" noChangeShapeType="1"/>
          </p:cNvSpPr>
          <p:nvPr/>
        </p:nvSpPr>
        <p:spPr>
          <a:xfrm>
            <a:off x="839788" y="3378468"/>
            <a:ext cx="4978402" cy="73038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4" name="Google Shape;394;p10"/>
          <p:cNvSpPr txBox="1">
            <a:spLocks noGrp="1" noRot="1" noMove="1" noResize="1" noEditPoints="1" noAdjustHandles="1" noChangeArrowheads="1" noChangeShapeType="1"/>
          </p:cNvSpPr>
          <p:nvPr>
            <p:ph type="body" idx="4294967295"/>
          </p:nvPr>
        </p:nvSpPr>
        <p:spPr>
          <a:xfrm>
            <a:off x="839787" y="2009548"/>
            <a:ext cx="5096555" cy="4561035"/>
          </a:xfrm>
          <a:prstGeom prst="rect">
            <a:avLst/>
          </a:prstGeom>
          <a:noFill/>
          <a:ln>
            <a:noFill/>
          </a:ln>
        </p:spPr>
        <p:txBody>
          <a:bodyPr spcFirstLastPara="1" wrap="square" lIns="91425" tIns="45700" rIns="91425" bIns="45700" anchor="t" anchorCtr="0">
            <a:noAutofit/>
          </a:bodyPr>
          <a:lstStyle/>
          <a:p>
            <a:pPr marL="0" lvl="0" indent="0" algn="l" rtl="0">
              <a:lnSpc>
                <a:spcPct val="114000"/>
              </a:lnSpc>
              <a:spcBef>
                <a:spcPct val="0"/>
              </a:spcBef>
              <a:spcAft>
                <a:spcPts val="400"/>
              </a:spcAft>
              <a:buClr>
                <a:schemeClr val="accent1"/>
              </a:buClr>
              <a:buSzPts val="2000"/>
              <a:buNone/>
            </a:pPr>
            <a:r>
              <a:rPr lang="hi" sz="2000" b="1" i="0" u="none" strike="noStrike" dirty="0">
                <a:solidFill>
                  <a:srgbClr val="441170"/>
                </a:solidFill>
                <a:latin typeface="Arial Unicode MS"/>
                <a:ea typeface="Arial Unicode MS"/>
              </a:rPr>
              <a:t>बातचीत के लिए शांत और सुरक्षित समय चुनें:</a:t>
            </a:r>
            <a:endParaRPr dirty="0"/>
          </a:p>
          <a:p>
            <a:pPr marL="342900" lvl="0" indent="-342900" algn="l" rtl="0">
              <a:lnSpc>
                <a:spcPct val="114000"/>
              </a:lnSpc>
              <a:spcBef>
                <a:spcPts val="1200"/>
              </a:spcBef>
              <a:spcAft>
                <a:spcPts val="200"/>
              </a:spcAft>
              <a:buClr>
                <a:schemeClr val="dk1"/>
              </a:buClr>
              <a:buSzPts val="2000"/>
              <a:buFont typeface="Arial"/>
              <a:buChar char="•"/>
            </a:pPr>
            <a:r>
              <a:rPr lang="hi" sz="2000" b="0" i="0" u="none" strike="noStrike" dirty="0">
                <a:latin typeface="Arial Unicode MS"/>
                <a:ea typeface="Arial Unicode MS"/>
              </a:rPr>
              <a:t>जब आप साथ-साथ रोज़मर्रा के काम कर रहे </a:t>
            </a:r>
            <a:br>
              <a:rPr lang="en-US" sz="2000" b="0" i="0" u="none" strike="noStrike" dirty="0">
                <a:latin typeface="Arial Unicode MS"/>
                <a:ea typeface="Arial Unicode MS"/>
              </a:rPr>
            </a:br>
            <a:r>
              <a:rPr lang="hi" sz="2000" b="0" i="0" u="none" strike="noStrike" dirty="0">
                <a:latin typeface="Arial Unicode MS"/>
                <a:ea typeface="Arial Unicode MS"/>
              </a:rPr>
              <a:t>हों (खाना बनाना, टहलना)</a:t>
            </a:r>
            <a:endParaRPr dirty="0"/>
          </a:p>
          <a:p>
            <a:pPr marL="342900" lvl="0" indent="-342900" algn="l" rtl="0">
              <a:lnSpc>
                <a:spcPct val="114000"/>
              </a:lnSpc>
              <a:spcBef>
                <a:spcPts val="600"/>
              </a:spcBef>
              <a:spcAft>
                <a:spcPts val="200"/>
              </a:spcAft>
              <a:buClr>
                <a:schemeClr val="dk1"/>
              </a:buClr>
              <a:buSzPts val="2000"/>
              <a:buFont typeface="Arial"/>
              <a:buChar char="•"/>
            </a:pPr>
            <a:r>
              <a:rPr lang="hi" sz="2000" b="0" i="0" u="none" strike="noStrike" dirty="0">
                <a:latin typeface="Arial Unicode MS"/>
                <a:ea typeface="Arial Unicode MS"/>
              </a:rPr>
              <a:t>जब स्कूल, सोशल मीडिया या टीवी पर वेपिंग </a:t>
            </a:r>
            <a:br>
              <a:rPr lang="en-US" sz="2000" b="0" i="0" u="none" strike="noStrike" dirty="0">
                <a:latin typeface="Arial Unicode MS"/>
                <a:ea typeface="Arial Unicode MS"/>
              </a:rPr>
            </a:br>
            <a:r>
              <a:rPr lang="hi" sz="2000" b="0" i="0" u="none" strike="noStrike" dirty="0">
                <a:latin typeface="Arial Unicode MS"/>
                <a:ea typeface="Arial Unicode MS"/>
              </a:rPr>
              <a:t>की बात आए</a:t>
            </a:r>
            <a:endParaRPr dirty="0"/>
          </a:p>
          <a:p>
            <a:pPr marL="342900" lvl="0" indent="-342900" algn="l" rtl="0">
              <a:lnSpc>
                <a:spcPct val="114000"/>
              </a:lnSpc>
              <a:spcBef>
                <a:spcPts val="600"/>
              </a:spcBef>
              <a:spcAft>
                <a:spcPct val="0"/>
              </a:spcAft>
              <a:buClr>
                <a:schemeClr val="dk1"/>
              </a:buClr>
              <a:buSzPts val="2000"/>
              <a:buFont typeface="Arial"/>
              <a:buChar char="•"/>
            </a:pPr>
            <a:r>
              <a:rPr lang="hi" sz="2000" b="0" i="0" u="none" strike="noStrike" dirty="0">
                <a:latin typeface="Arial Unicode MS"/>
                <a:ea typeface="Arial Unicode MS"/>
              </a:rPr>
              <a:t>जब आपका बच्चा इसके </a:t>
            </a:r>
            <a:br>
              <a:rPr lang="en-US" sz="2000" b="0" i="0" u="none" strike="noStrike" dirty="0">
                <a:latin typeface="Arial Unicode MS"/>
                <a:ea typeface="Arial Unicode MS"/>
              </a:rPr>
            </a:br>
            <a:r>
              <a:rPr lang="hi" sz="2000" b="0" i="0" u="none" strike="noStrike" dirty="0">
                <a:latin typeface="Arial Unicode MS"/>
                <a:ea typeface="Arial Unicode MS"/>
              </a:rPr>
              <a:t>बारे में बात करना शुरू करे</a:t>
            </a:r>
            <a:endParaRPr dirty="0"/>
          </a:p>
        </p:txBody>
      </p:sp>
      <p:sp>
        <p:nvSpPr>
          <p:cNvPr id="395" name="Google Shape;395;p10"/>
          <p:cNvSpPr>
            <a:spLocks noGrp="1" noRot="1" noMove="1" noResize="1" noEditPoints="1" noAdjustHandles="1" noChangeArrowheads="1" noChangeShapeType="1"/>
          </p:cNvSpPr>
          <p:nvPr/>
        </p:nvSpPr>
        <p:spPr>
          <a:xfrm>
            <a:off x="6106885" y="3378467"/>
            <a:ext cx="4976814" cy="73038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6" name="Google Shape;396;p10"/>
          <p:cNvSpPr>
            <a:spLocks noGrp="1" noRot="1" noMove="1" noResize="1" noEditPoints="1" noAdjustHandles="1" noChangeArrowheads="1" noChangeShapeType="1"/>
          </p:cNvSpPr>
          <p:nvPr/>
        </p:nvSpPr>
        <p:spPr>
          <a:xfrm>
            <a:off x="6108473" y="2526070"/>
            <a:ext cx="4976814" cy="79498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7" name="Google Shape;397;p10"/>
          <p:cNvSpPr txBox="1">
            <a:spLocks noGrp="1" noRot="1" noMove="1" noResize="1" noEditPoints="1" noAdjustHandles="1" noChangeArrowheads="1" noChangeShapeType="1"/>
          </p:cNvSpPr>
          <p:nvPr/>
        </p:nvSpPr>
        <p:spPr>
          <a:xfrm>
            <a:off x="6106885" y="2009548"/>
            <a:ext cx="4976814" cy="456103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ts val="400"/>
              </a:spcAft>
              <a:buClr>
                <a:schemeClr val="dk2"/>
              </a:buClr>
              <a:buSzPts val="2000"/>
              <a:buFont typeface="Arial"/>
              <a:buNone/>
            </a:pPr>
            <a:r>
              <a:rPr lang="hi" sz="2000" b="1" i="0" u="none" strike="noStrike" cap="none" dirty="0">
                <a:solidFill>
                  <a:srgbClr val="441170"/>
                </a:solidFill>
                <a:latin typeface="Arial Unicode MS"/>
                <a:ea typeface="Arial Unicode MS"/>
                <a:cs typeface="Public Sans Light"/>
                <a:sym typeface="Public Sans Light"/>
              </a:rPr>
              <a:t>बातचीत शुरू करने के आसान तरीके</a:t>
            </a:r>
            <a:endParaRPr dirty="0"/>
          </a:p>
          <a:p>
            <a:pPr marL="342900" lvl="0" indent="-342900">
              <a:lnSpc>
                <a:spcPct val="114000"/>
              </a:lnSpc>
              <a:spcBef>
                <a:spcPts val="1200"/>
              </a:spcBef>
              <a:buClr>
                <a:schemeClr val="dk1"/>
              </a:buClr>
              <a:buSzPts val="2000"/>
              <a:buFont typeface="Arial"/>
              <a:buChar char="•"/>
            </a:pPr>
            <a:r>
              <a:rPr lang="en-US" sz="2000" dirty="0">
                <a:latin typeface="Arial Unicode MS"/>
                <a:ea typeface="Arial Unicode MS"/>
              </a:rPr>
              <a:t>“</a:t>
            </a:r>
            <a:r>
              <a:rPr lang="hi" sz="2000" b="0" i="0" u="none" strike="noStrike" cap="none" dirty="0">
                <a:solidFill>
                  <a:srgbClr val="22272B"/>
                </a:solidFill>
                <a:latin typeface="Arial Unicode MS"/>
                <a:ea typeface="Arial Unicode MS"/>
                <a:cs typeface="Public Sans Light"/>
                <a:sym typeface="Public Sans Light"/>
              </a:rPr>
              <a:t>मैं आजकल बहुत ज़्यादा वेपिंग देखता/देखती हूँ। आप इसके बारे में क्या सोचते हैं?</a:t>
            </a:r>
            <a:r>
              <a:rPr lang="en-US" sz="2000" dirty="0">
                <a:latin typeface="Arial Unicode MS"/>
                <a:ea typeface="Arial Unicode MS"/>
              </a:rPr>
              <a:t>”</a:t>
            </a:r>
            <a:r>
              <a:rPr lang="hi" sz="2000" b="0" i="0" u="none" strike="noStrike" cap="none" dirty="0">
                <a:solidFill>
                  <a:srgbClr val="22272B"/>
                </a:solidFill>
                <a:latin typeface="Arial Unicode MS"/>
                <a:ea typeface="Arial Unicode MS"/>
                <a:cs typeface="Public Sans Light"/>
                <a:sym typeface="Public Sans Light"/>
              </a:rPr>
              <a:t> </a:t>
            </a:r>
            <a:endParaRPr dirty="0"/>
          </a:p>
          <a:p>
            <a:pPr marL="342900" lvl="0" indent="-342900">
              <a:lnSpc>
                <a:spcPct val="114000"/>
              </a:lnSpc>
              <a:spcBef>
                <a:spcPts val="1200"/>
              </a:spcBef>
              <a:buClr>
                <a:schemeClr val="dk1"/>
              </a:buClr>
              <a:buSzPts val="2000"/>
              <a:buFont typeface="Arial"/>
              <a:buChar char="•"/>
            </a:pPr>
            <a:r>
              <a:rPr lang="en-US" sz="2000" dirty="0">
                <a:latin typeface="Arial Unicode MS"/>
                <a:ea typeface="Arial Unicode MS"/>
              </a:rPr>
              <a:t>“</a:t>
            </a:r>
            <a:r>
              <a:rPr lang="hi" sz="2000" b="0" i="0" u="none" strike="noStrike" cap="none" dirty="0">
                <a:solidFill>
                  <a:srgbClr val="22272B"/>
                </a:solidFill>
                <a:latin typeface="Arial Unicode MS"/>
                <a:ea typeface="Arial Unicode MS"/>
                <a:cs typeface="Public Sans Light"/>
                <a:sym typeface="Public Sans Light"/>
              </a:rPr>
              <a:t>क्या आपने वेप्स के बारे में बहुत कुछ देखा या सुना है?</a:t>
            </a:r>
            <a:r>
              <a:rPr lang="en-US" sz="2000" dirty="0">
                <a:latin typeface="Arial Unicode MS"/>
                <a:ea typeface="Arial Unicode MS"/>
              </a:rPr>
              <a:t>”</a:t>
            </a:r>
            <a:endParaRPr dirty="0"/>
          </a:p>
        </p:txBody>
      </p:sp>
      <p:pic>
        <p:nvPicPr>
          <p:cNvPr id="398" name="Google Shape;398;p10"/>
          <p:cNvPicPr preferRelativeResize="0">
            <a:picLocks noGrp="1" noRot="1" noMove="1" noResize="1" noEditPoints="1" noAdjustHandles="1" noChangeArrowheads="1" noChangeShapeType="1" noCrop="1"/>
          </p:cNvPicPr>
          <p:nvPr/>
        </p:nvPicPr>
        <p:blipFill>
          <a:blip r:embed="rId3">
            <a:alphaModFix/>
          </a:blip>
          <a:srcRect b="28169"/>
          <a:stretch>
            <a:fillRect/>
          </a:stretch>
        </p:blipFill>
        <p:spPr>
          <a:xfrm>
            <a:off x="2197328" y="3923378"/>
            <a:ext cx="7772400" cy="2934622"/>
          </a:xfrm>
          <a:prstGeom prst="rect">
            <a:avLst/>
          </a:prstGeom>
          <a:noFill/>
          <a:ln>
            <a:noFill/>
          </a:ln>
        </p:spPr>
      </p:pic>
      <p:sp>
        <p:nvSpPr>
          <p:cNvPr id="2" name="Google Shape;42;p26">
            <a:extLst>
              <a:ext uri="{FF2B5EF4-FFF2-40B4-BE49-F238E27FC236}">
                <a16:creationId xmlns:a16="http://schemas.microsoft.com/office/drawing/2014/main" id="{60EB6BDB-2304-A162-CF19-E4F61A950B70}"/>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11"/>
          <p:cNvSpPr>
            <a:spLocks noGrp="1" noRot="1" noMove="1" noResize="1" noEditPoints="1" noAdjustHandles="1" noChangeArrowheads="1" noChangeShapeType="1"/>
          </p:cNvSpPr>
          <p:nvPr/>
        </p:nvSpPr>
        <p:spPr>
          <a:xfrm>
            <a:off x="839788" y="257456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5" name="Google Shape;405;p11"/>
          <p:cNvSpPr>
            <a:spLocks noGrp="1" noRot="1" noMove="1" noResize="1" noEditPoints="1" noAdjustHandles="1" noChangeArrowheads="1" noChangeShapeType="1"/>
          </p:cNvSpPr>
          <p:nvPr/>
        </p:nvSpPr>
        <p:spPr>
          <a:xfrm>
            <a:off x="839788" y="3113688"/>
            <a:ext cx="4978402" cy="82868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6" name="Google Shape;406;p11"/>
          <p:cNvSpPr>
            <a:spLocks noGrp="1" noRot="1" noMove="1" noResize="1" noEditPoints="1" noAdjustHandles="1" noChangeArrowheads="1" noChangeShapeType="1"/>
          </p:cNvSpPr>
          <p:nvPr/>
        </p:nvSpPr>
        <p:spPr>
          <a:xfrm>
            <a:off x="839788" y="4013488"/>
            <a:ext cx="4978402" cy="56359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7" name="Google Shape;407;p11"/>
          <p:cNvSpPr>
            <a:spLocks noGrp="1" noRot="1" noMove="1" noResize="1" noEditPoints="1" noAdjustHandles="1" noChangeArrowheads="1" noChangeShapeType="1"/>
          </p:cNvSpPr>
          <p:nvPr/>
        </p:nvSpPr>
        <p:spPr>
          <a:xfrm>
            <a:off x="839788" y="4648201"/>
            <a:ext cx="4978402" cy="83502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8" name="Google Shape;408;p11"/>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युवा लोग वेपिंग क्यों आज़माना चाह सकते हैं</a:t>
            </a:r>
            <a:endParaRPr dirty="0"/>
          </a:p>
        </p:txBody>
      </p:sp>
      <p:sp>
        <p:nvSpPr>
          <p:cNvPr id="409" name="Google Shape;409;p11"/>
          <p:cNvSpPr>
            <a:spLocks noGrp="1" noRot="1" noMove="1" noResize="1" noEditPoints="1" noAdjustHandles="1" noChangeArrowheads="1" noChangeShapeType="1"/>
          </p:cNvSpPr>
          <p:nvPr/>
        </p:nvSpPr>
        <p:spPr>
          <a:xfrm>
            <a:off x="839788"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0" name="Google Shape;410;p11"/>
          <p:cNvSpPr txBox="1">
            <a:spLocks noGrp="1" noRot="1" noMove="1" noResize="1" noEditPoints="1" noAdjustHandles="1" noChangeArrowheads="1" noChangeShapeType="1"/>
          </p:cNvSpPr>
          <p:nvPr>
            <p:ph type="body" idx="4294967295"/>
          </p:nvPr>
        </p:nvSpPr>
        <p:spPr>
          <a:xfrm>
            <a:off x="839788" y="2086248"/>
            <a:ext cx="4951411" cy="3284003"/>
          </a:xfrm>
          <a:prstGeom prst="rect">
            <a:avLst/>
          </a:prstGeom>
          <a:noFill/>
          <a:ln>
            <a:noFill/>
          </a:ln>
        </p:spPr>
        <p:txBody>
          <a:bodyPr spcFirstLastPara="1" wrap="square" lIns="91425" tIns="45700" rIns="91425" bIns="45700" anchor="t" anchorCtr="0">
            <a:noAutofit/>
          </a:bodyPr>
          <a:lstStyle/>
          <a:p>
            <a:pPr marL="342900" lvl="0" indent="-342900" algn="l" rtl="0">
              <a:lnSpc>
                <a:spcPct val="114000"/>
              </a:lnSpc>
              <a:spcBef>
                <a:spcPct val="0"/>
              </a:spcBef>
              <a:spcAft>
                <a:spcPts val="1500"/>
              </a:spcAft>
              <a:buClr>
                <a:schemeClr val="dk1"/>
              </a:buClr>
              <a:buSzPts val="2000"/>
              <a:buFont typeface="Arial"/>
              <a:buChar char="•"/>
            </a:pPr>
            <a:r>
              <a:rPr lang="hi" sz="2000" b="0" i="0" u="none" strike="noStrike" dirty="0">
                <a:latin typeface="Arial Unicode MS"/>
                <a:ea typeface="Arial Unicode MS"/>
              </a:rPr>
              <a:t>जिज्ञासा</a:t>
            </a:r>
            <a:endParaRPr dirty="0"/>
          </a:p>
          <a:p>
            <a:pPr marL="342900" lvl="0" indent="-342900" algn="l" rtl="0">
              <a:lnSpc>
                <a:spcPct val="114000"/>
              </a:lnSpc>
              <a:spcBef>
                <a:spcPts val="0"/>
              </a:spcBef>
              <a:spcAft>
                <a:spcPct val="0"/>
              </a:spcAft>
              <a:buClr>
                <a:schemeClr val="dk1"/>
              </a:buClr>
              <a:buSzPts val="2000"/>
              <a:buFont typeface="Arial"/>
              <a:buChar char="•"/>
            </a:pPr>
            <a:r>
              <a:rPr lang="hi" sz="2000" b="0" i="0" u="none" strike="noStrike" dirty="0">
                <a:latin typeface="Arial Unicode MS"/>
                <a:ea typeface="Arial Unicode MS"/>
              </a:rPr>
              <a:t>मीठे या फलों के स्वाद वाले</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साथियों का दबाव या उनके साथ घुलने-मिलने की चाहत</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तनाव, चिंता या भावनाओं से निपटने के लिए </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सोशल मीडिया पर वेपिंग देखना इसे सामान्य बना देता है </a:t>
            </a:r>
            <a:endParaRPr dirty="0"/>
          </a:p>
          <a:p>
            <a:pPr marL="0" lvl="0" indent="0" algn="l" rtl="0">
              <a:lnSpc>
                <a:spcPct val="100000"/>
              </a:lnSpc>
              <a:spcBef>
                <a:spcPts val="1200"/>
              </a:spcBef>
              <a:spcAft>
                <a:spcPct val="0"/>
              </a:spcAft>
              <a:buClr>
                <a:schemeClr val="dk1"/>
              </a:buClr>
              <a:buSzPts val="2000"/>
              <a:buNone/>
            </a:pPr>
            <a:endParaRPr dirty="0"/>
          </a:p>
        </p:txBody>
      </p:sp>
      <p:pic>
        <p:nvPicPr>
          <p:cNvPr id="411" name="Google Shape;411;p11"/>
          <p:cNvPicPr preferRelativeResize="0">
            <a:picLocks noGrp="1" noRot="1" noMove="1" noResize="1" noEditPoints="1" noAdjustHandles="1" noChangeArrowheads="1" noChangeShapeType="1" noCrop="1"/>
          </p:cNvPicPr>
          <p:nvPr/>
        </p:nvPicPr>
        <p:blipFill>
          <a:blip r:embed="rId3">
            <a:alphaModFix/>
          </a:blip>
          <a:srcRect l="8558"/>
          <a:stretch>
            <a:fillRect/>
          </a:stretch>
        </p:blipFill>
        <p:spPr>
          <a:xfrm>
            <a:off x="6095999" y="1871807"/>
            <a:ext cx="7107255" cy="4833793"/>
          </a:xfrm>
          <a:prstGeom prst="rect">
            <a:avLst/>
          </a:prstGeom>
          <a:noFill/>
          <a:ln>
            <a:noFill/>
          </a:ln>
        </p:spPr>
      </p:pic>
      <p:sp>
        <p:nvSpPr>
          <p:cNvPr id="2" name="Google Shape;42;p26">
            <a:extLst>
              <a:ext uri="{FF2B5EF4-FFF2-40B4-BE49-F238E27FC236}">
                <a16:creationId xmlns:a16="http://schemas.microsoft.com/office/drawing/2014/main" id="{94789550-6A07-276A-AF67-276F067E49F3}"/>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12"/>
          <p:cNvSpPr>
            <a:spLocks noGrp="1" noRot="1" noMove="1" noResize="1" noEditPoints="1" noAdjustHandles="1" noChangeArrowheads="1" noChangeShapeType="1"/>
          </p:cNvSpPr>
          <p:nvPr/>
        </p:nvSpPr>
        <p:spPr>
          <a:xfrm>
            <a:off x="839788" y="2565535"/>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8" name="Google Shape;418;p12"/>
          <p:cNvSpPr>
            <a:spLocks noGrp="1" noRot="1" noMove="1" noResize="1" noEditPoints="1" noAdjustHandles="1" noChangeArrowheads="1" noChangeShapeType="1"/>
          </p:cNvSpPr>
          <p:nvPr/>
        </p:nvSpPr>
        <p:spPr>
          <a:xfrm>
            <a:off x="839788" y="3095622"/>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9" name="Google Shape;419;p12"/>
          <p:cNvSpPr>
            <a:spLocks noGrp="1" noRot="1" noMove="1" noResize="1" noEditPoints="1" noAdjustHandles="1" noChangeArrowheads="1" noChangeShapeType="1"/>
          </p:cNvSpPr>
          <p:nvPr/>
        </p:nvSpPr>
        <p:spPr>
          <a:xfrm>
            <a:off x="839788" y="3625708"/>
            <a:ext cx="4978402" cy="85739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0" name="Google Shape;420;p12"/>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अगर आपका बच्चा वेपिंग </a:t>
            </a:r>
            <a:r>
              <a:rPr lang="hi" sz="3600" b="0" i="0" u="sng" strike="noStrike" dirty="0">
                <a:solidFill>
                  <a:srgbClr val="FFFFFF"/>
                </a:solidFill>
                <a:latin typeface="Arial Unicode MS"/>
                <a:ea typeface="Arial Unicode MS"/>
              </a:rPr>
              <a:t>नहीं</a:t>
            </a:r>
            <a:r>
              <a:rPr lang="hi" sz="3600" b="0" i="0" u="none" strike="noStrike" dirty="0">
                <a:solidFill>
                  <a:srgbClr val="FFFFFF"/>
                </a:solidFill>
                <a:latin typeface="Arial Unicode MS"/>
                <a:ea typeface="Arial Unicode MS"/>
              </a:rPr>
              <a:t> कर रहा है, तो</a:t>
            </a:r>
            <a:endParaRPr dirty="0"/>
          </a:p>
        </p:txBody>
      </p:sp>
      <p:sp>
        <p:nvSpPr>
          <p:cNvPr id="421" name="Google Shape;421;p12"/>
          <p:cNvSpPr>
            <a:spLocks noGrp="1" noRot="1" noMove="1" noResize="1" noEditPoints="1" noAdjustHandles="1" noChangeArrowheads="1" noChangeShapeType="1"/>
          </p:cNvSpPr>
          <p:nvPr/>
        </p:nvSpPr>
        <p:spPr>
          <a:xfrm>
            <a:off x="839788"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2" name="Google Shape;422;p12"/>
          <p:cNvSpPr txBox="1">
            <a:spLocks noGrp="1" noRot="1" noMove="1" noResize="1" noEditPoints="1" noAdjustHandles="1" noChangeArrowheads="1" noChangeShapeType="1"/>
          </p:cNvSpPr>
          <p:nvPr>
            <p:ph type="body" idx="4294967295"/>
          </p:nvPr>
        </p:nvSpPr>
        <p:spPr>
          <a:xfrm>
            <a:off x="836612" y="2086248"/>
            <a:ext cx="4910138"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hi" sz="2000" b="0" i="0" u="none" strike="noStrike" dirty="0">
                <a:latin typeface="Arial Unicode MS"/>
                <a:ea typeface="Arial Unicode MS"/>
              </a:rPr>
              <a:t>वेपिंग न करने के उनके फैसले का समर्थन करें</a:t>
            </a:r>
            <a:endParaRPr dirty="0"/>
          </a:p>
          <a:p>
            <a:pPr marL="342900" lvl="0" indent="-342900" algn="l" rtl="0">
              <a:lnSpc>
                <a:spcPct val="100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साथियों के दबाव से निपटने के बारे में बात करें </a:t>
            </a:r>
            <a:endParaRPr dirty="0"/>
          </a:p>
          <a:p>
            <a:pPr marL="342900" lvl="0" indent="-342900" algn="l" rtl="0">
              <a:lnSpc>
                <a:spcPct val="100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उन्हें </a:t>
            </a:r>
            <a:r>
              <a:rPr lang="en-US" sz="2000" b="0" i="0" u="none" strike="noStrike" dirty="0">
                <a:latin typeface="Arial Unicode MS"/>
                <a:ea typeface="Arial Unicode MS"/>
              </a:rPr>
              <a:t>“</a:t>
            </a:r>
            <a:r>
              <a:rPr lang="hi" sz="2000" b="0" i="0" u="none" strike="noStrike" dirty="0">
                <a:latin typeface="Arial Unicode MS"/>
                <a:ea typeface="Arial Unicode MS"/>
              </a:rPr>
              <a:t>ना</a:t>
            </a:r>
            <a:r>
              <a:rPr lang="en-US" sz="2000" b="0" i="0" u="none" strike="noStrike" dirty="0">
                <a:latin typeface="Arial Unicode MS"/>
                <a:ea typeface="Arial Unicode MS"/>
              </a:rPr>
              <a:t>”</a:t>
            </a:r>
            <a:r>
              <a:rPr lang="hi" sz="2000" b="0" i="0" u="none" strike="noStrike" dirty="0">
                <a:latin typeface="Arial Unicode MS"/>
                <a:ea typeface="Arial Unicode MS"/>
              </a:rPr>
              <a:t> कहना सिखाएं,</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उन्हें बताएं कि वे कभी भी आपसे बात कर सकते हैं </a:t>
            </a:r>
            <a:endParaRPr dirty="0"/>
          </a:p>
          <a:p>
            <a:pPr marL="0" lvl="0" indent="0" algn="l" rtl="0">
              <a:lnSpc>
                <a:spcPct val="100000"/>
              </a:lnSpc>
              <a:spcBef>
                <a:spcPts val="1200"/>
              </a:spcBef>
              <a:spcAft>
                <a:spcPct val="0"/>
              </a:spcAft>
              <a:buClr>
                <a:schemeClr val="dk1"/>
              </a:buClr>
              <a:buSzPts val="2000"/>
              <a:buNone/>
            </a:pPr>
            <a:endParaRPr dirty="0"/>
          </a:p>
          <a:p>
            <a:pPr marL="342900" lvl="0" indent="-215900" algn="l" rtl="0">
              <a:lnSpc>
                <a:spcPct val="100000"/>
              </a:lnSpc>
              <a:spcBef>
                <a:spcPts val="1200"/>
              </a:spcBef>
              <a:spcAft>
                <a:spcPct val="0"/>
              </a:spcAft>
              <a:buClr>
                <a:schemeClr val="dk1"/>
              </a:buClr>
              <a:buSzPts val="2000"/>
              <a:buFont typeface="Arial"/>
              <a:buNone/>
            </a:pPr>
            <a:endParaRPr dirty="0"/>
          </a:p>
        </p:txBody>
      </p:sp>
      <p:pic>
        <p:nvPicPr>
          <p:cNvPr id="423" name="Google Shape;423;p12"/>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955312" y="1908520"/>
            <a:ext cx="8670952" cy="5075397"/>
          </a:xfrm>
          <a:prstGeom prst="rect">
            <a:avLst/>
          </a:prstGeom>
          <a:noFill/>
          <a:ln>
            <a:noFill/>
          </a:ln>
        </p:spPr>
      </p:pic>
      <p:sp>
        <p:nvSpPr>
          <p:cNvPr id="2" name="Google Shape;42;p26">
            <a:extLst>
              <a:ext uri="{FF2B5EF4-FFF2-40B4-BE49-F238E27FC236}">
                <a16:creationId xmlns:a16="http://schemas.microsoft.com/office/drawing/2014/main" id="{EF929823-0234-395E-4BD1-C2AC023B6BF7}"/>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13"/>
          <p:cNvSpPr>
            <a:spLocks noGrp="1" noRot="1" noMove="1" noResize="1" noEditPoints="1" noAdjustHandles="1" noChangeArrowheads="1" noChangeShapeType="1"/>
          </p:cNvSpPr>
          <p:nvPr/>
        </p:nvSpPr>
        <p:spPr>
          <a:xfrm>
            <a:off x="839788" y="2853650"/>
            <a:ext cx="5256212" cy="5577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0" name="Google Shape;430;p13"/>
          <p:cNvSpPr>
            <a:spLocks noGrp="1" noRot="1" noMove="1" noResize="1" noEditPoints="1" noAdjustHandles="1" noChangeArrowheads="1" noChangeShapeType="1"/>
          </p:cNvSpPr>
          <p:nvPr/>
        </p:nvSpPr>
        <p:spPr>
          <a:xfrm>
            <a:off x="839788" y="3463250"/>
            <a:ext cx="5256212" cy="78058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1" name="Google Shape;431;p13"/>
          <p:cNvSpPr>
            <a:spLocks noGrp="1" noRot="1" noMove="1" noResize="1" noEditPoints="1" noAdjustHandles="1" noChangeArrowheads="1" noChangeShapeType="1"/>
          </p:cNvSpPr>
          <p:nvPr/>
        </p:nvSpPr>
        <p:spPr>
          <a:xfrm>
            <a:off x="839788" y="4300294"/>
            <a:ext cx="5256212" cy="5577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2" name="Google Shape;432;p13"/>
          <p:cNvSpPr>
            <a:spLocks noGrp="1" noRot="1" noMove="1" noResize="1" noEditPoints="1" noAdjustHandles="1" noChangeArrowheads="1" noChangeShapeType="1"/>
          </p:cNvSpPr>
          <p:nvPr/>
        </p:nvSpPr>
        <p:spPr>
          <a:xfrm>
            <a:off x="839788" y="2035448"/>
            <a:ext cx="5256212" cy="76349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3" name="Google Shape;433;p13"/>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निकोटीन और लत</a:t>
            </a:r>
            <a:endParaRPr dirty="0"/>
          </a:p>
        </p:txBody>
      </p:sp>
      <p:sp>
        <p:nvSpPr>
          <p:cNvPr id="434" name="Google Shape;434;p13"/>
          <p:cNvSpPr txBox="1">
            <a:spLocks noGrp="1" noRot="1" noMove="1" noResize="1" noEditPoints="1" noAdjustHandles="1" noChangeArrowheads="1" noChangeShapeType="1"/>
          </p:cNvSpPr>
          <p:nvPr>
            <p:ph type="body" idx="4294967295"/>
          </p:nvPr>
        </p:nvSpPr>
        <p:spPr>
          <a:xfrm>
            <a:off x="836613" y="2056229"/>
            <a:ext cx="4499747"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14000"/>
              </a:lnSpc>
              <a:spcBef>
                <a:spcPct val="0"/>
              </a:spcBef>
              <a:spcAft>
                <a:spcPct val="0"/>
              </a:spcAft>
              <a:buClr>
                <a:schemeClr val="dk1"/>
              </a:buClr>
              <a:buSzPts val="2000"/>
              <a:buFont typeface="Arial"/>
              <a:buChar char="•"/>
            </a:pPr>
            <a:r>
              <a:rPr lang="hi" sz="2000" b="0" i="0" u="none" strike="noStrike" dirty="0">
                <a:latin typeface="Arial Unicode MS"/>
                <a:ea typeface="Arial Unicode MS"/>
              </a:rPr>
              <a:t>निकोटिन की लत लग जाती है और यह आपके दिमाग पर असर डालता है</a:t>
            </a:r>
            <a:endParaRPr dirty="0"/>
          </a:p>
          <a:p>
            <a:pPr marL="342900" lvl="0" indent="-342900" algn="l" rtl="0">
              <a:lnSpc>
                <a:spcPct val="114000"/>
              </a:lnSpc>
              <a:spcBef>
                <a:spcPts val="1500"/>
              </a:spcBef>
              <a:spcAft>
                <a:spcPct val="0"/>
              </a:spcAft>
              <a:buClr>
                <a:schemeClr val="dk1"/>
              </a:buClr>
              <a:buSzPts val="2000"/>
              <a:buFont typeface="Arial"/>
              <a:buChar char="•"/>
            </a:pPr>
            <a:r>
              <a:rPr lang="hi" sz="2000" b="0" i="0" u="none" strike="noStrike" dirty="0">
                <a:latin typeface="Arial Unicode MS"/>
                <a:ea typeface="Arial Unicode MS"/>
              </a:rPr>
              <a:t>इसे छोड़ना मुश्किल हो सकता है</a:t>
            </a:r>
            <a:endParaRPr dirty="0"/>
          </a:p>
          <a:p>
            <a:pPr marL="342900" lvl="0" indent="-342900" algn="l" rtl="0">
              <a:lnSpc>
                <a:spcPct val="114000"/>
              </a:lnSpc>
              <a:spcBef>
                <a:spcPts val="1500"/>
              </a:spcBef>
              <a:spcAft>
                <a:spcPct val="0"/>
              </a:spcAft>
              <a:buClr>
                <a:schemeClr val="dk1"/>
              </a:buClr>
              <a:buSzPts val="2000"/>
              <a:buFont typeface="Arial"/>
              <a:buChar char="•"/>
            </a:pPr>
            <a:r>
              <a:rPr lang="hi" sz="2000" b="0" i="0" u="none" strike="noStrike" dirty="0">
                <a:latin typeface="Arial Unicode MS"/>
                <a:ea typeface="Arial Unicode MS"/>
              </a:rPr>
              <a:t>युवाओं का दिमाग अभी भी विकसित हो रहा होता है</a:t>
            </a:r>
            <a:endParaRPr dirty="0"/>
          </a:p>
          <a:p>
            <a:pPr marL="342900" lvl="0" indent="-342900" algn="l" rtl="0">
              <a:lnSpc>
                <a:spcPct val="114000"/>
              </a:lnSpc>
              <a:spcBef>
                <a:spcPts val="1500"/>
              </a:spcBef>
              <a:spcAft>
                <a:spcPct val="0"/>
              </a:spcAft>
              <a:buClr>
                <a:schemeClr val="dk1"/>
              </a:buClr>
              <a:buSzPts val="2000"/>
              <a:buFont typeface="Arial"/>
              <a:buChar char="•"/>
            </a:pPr>
            <a:r>
              <a:rPr lang="hi" sz="2000" b="0" i="0" u="none" strike="noStrike" dirty="0">
                <a:latin typeface="Arial Unicode MS"/>
                <a:ea typeface="Arial Unicode MS"/>
              </a:rPr>
              <a:t>लत बहुत जल्दी लग सकती है </a:t>
            </a:r>
            <a:endParaRPr dirty="0"/>
          </a:p>
          <a:p>
            <a:pPr marL="0" lvl="0" indent="0" algn="l" rtl="0">
              <a:lnSpc>
                <a:spcPct val="114000"/>
              </a:lnSpc>
              <a:spcBef>
                <a:spcPts val="1800"/>
              </a:spcBef>
              <a:spcAft>
                <a:spcPct val="0"/>
              </a:spcAft>
              <a:buClr>
                <a:schemeClr val="dk1"/>
              </a:buClr>
              <a:buSzPts val="2000"/>
              <a:buNone/>
            </a:pPr>
            <a:endParaRPr dirty="0">
              <a:solidFill>
                <a:srgbClr val="441170"/>
              </a:solidFill>
            </a:endParaRPr>
          </a:p>
        </p:txBody>
      </p:sp>
      <p:pic>
        <p:nvPicPr>
          <p:cNvPr id="435" name="Google Shape;435;p13"/>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58730" y="956930"/>
            <a:ext cx="10693180" cy="6613452"/>
          </a:xfrm>
          <a:prstGeom prst="rect">
            <a:avLst/>
          </a:prstGeom>
          <a:noFill/>
          <a:ln>
            <a:noFill/>
          </a:ln>
        </p:spPr>
      </p:pic>
      <p:sp>
        <p:nvSpPr>
          <p:cNvPr id="436" name="Google Shape;436;p13"/>
          <p:cNvSpPr txBox="1">
            <a:spLocks noGrp="1" noRot="1" noMove="1" noResize="1" noEditPoints="1" noAdjustHandles="1" noChangeArrowheads="1" noChangeShapeType="1"/>
          </p:cNvSpPr>
          <p:nvPr/>
        </p:nvSpPr>
        <p:spPr>
          <a:xfrm>
            <a:off x="10170897" y="1721608"/>
            <a:ext cx="1936436" cy="1473480"/>
          </a:xfrm>
          <a:prstGeom prst="rect">
            <a:avLst/>
          </a:prstGeom>
          <a:noFill/>
          <a:ln>
            <a:noFill/>
          </a:ln>
        </p:spPr>
        <p:txBody>
          <a:bodyPr spcFirstLastPara="1" wrap="square" lIns="0" tIns="0" rIns="0" bIns="0" anchor="t" anchorCtr="0">
            <a:spAutoFit/>
          </a:bodyPr>
          <a:lstStyle/>
          <a:p>
            <a:pPr marL="0" marR="0" lvl="0" indent="0" algn="l" rtl="0">
              <a:lnSpc>
                <a:spcPct val="114000"/>
              </a:lnSpc>
              <a:spcBef>
                <a:spcPct val="0"/>
              </a:spcBef>
              <a:spcAft>
                <a:spcPct val="0"/>
              </a:spcAft>
              <a:buNone/>
            </a:pPr>
            <a:r>
              <a:rPr lang="hi" sz="1400" b="0" i="0" u="none" strike="noStrike" cap="none" spc="-20" dirty="0">
                <a:solidFill>
                  <a:srgbClr val="441170"/>
                </a:solidFill>
                <a:latin typeface="Arial Unicode MS"/>
                <a:ea typeface="Arial Unicode MS"/>
                <a:cs typeface="Public Sans Light"/>
                <a:sym typeface="Public Sans Light"/>
              </a:rPr>
              <a:t>निकोटिन दिमाग को डोपामाइन नामक रसायन छोड़ने के लिए प्रेरित करता है, जो एक 'अच्छा महसूस कराने वाला' रसायन है</a:t>
            </a:r>
            <a:endParaRPr spc="-20" dirty="0"/>
          </a:p>
          <a:p>
            <a:pPr marL="0" marR="0" lvl="0" indent="0" algn="l" rtl="0">
              <a:lnSpc>
                <a:spcPct val="114000"/>
              </a:lnSpc>
              <a:spcBef>
                <a:spcPct val="0"/>
              </a:spcBef>
              <a:spcAft>
                <a:spcPct val="0"/>
              </a:spcAft>
              <a:buNone/>
            </a:pPr>
            <a:endParaRPr sz="1400" dirty="0">
              <a:solidFill>
                <a:schemeClr val="dk2"/>
              </a:solidFill>
              <a:latin typeface="Public Sans Light"/>
              <a:ea typeface="Public Sans Light"/>
              <a:cs typeface="Public Sans Light"/>
              <a:sym typeface="Public Sans Light"/>
            </a:endParaRPr>
          </a:p>
        </p:txBody>
      </p:sp>
      <p:sp>
        <p:nvSpPr>
          <p:cNvPr id="437" name="Google Shape;437;p13"/>
          <p:cNvSpPr txBox="1">
            <a:spLocks noGrp="1" noRot="1" noMove="1" noResize="1" noEditPoints="1" noAdjustHandles="1" noChangeArrowheads="1" noChangeShapeType="1"/>
          </p:cNvSpPr>
          <p:nvPr/>
        </p:nvSpPr>
        <p:spPr>
          <a:xfrm>
            <a:off x="10887740" y="4826674"/>
            <a:ext cx="1219593" cy="1719060"/>
          </a:xfrm>
          <a:prstGeom prst="rect">
            <a:avLst/>
          </a:prstGeom>
          <a:noFill/>
          <a:ln>
            <a:noFill/>
          </a:ln>
        </p:spPr>
        <p:txBody>
          <a:bodyPr spcFirstLastPara="1" wrap="square" lIns="0" tIns="0" rIns="0" bIns="0" anchor="t" anchorCtr="0">
            <a:spAutoFit/>
          </a:bodyPr>
          <a:lstStyle/>
          <a:p>
            <a:pPr marL="0" marR="0" lvl="0" indent="0" algn="l" rtl="0">
              <a:lnSpc>
                <a:spcPct val="114000"/>
              </a:lnSpc>
              <a:spcBef>
                <a:spcPct val="0"/>
              </a:spcBef>
              <a:spcAft>
                <a:spcPct val="0"/>
              </a:spcAft>
              <a:buNone/>
            </a:pPr>
            <a:r>
              <a:rPr lang="hi" sz="1400" b="0" i="0" u="none" strike="noStrike" dirty="0">
                <a:solidFill>
                  <a:srgbClr val="441170"/>
                </a:solidFill>
                <a:latin typeface="Arial Unicode MS"/>
                <a:ea typeface="Arial Unicode MS"/>
                <a:cs typeface="Public Sans Light"/>
                <a:sym typeface="Public Sans Light"/>
              </a:rPr>
              <a:t>डोपामाइन का स्तर कम हो जाता है, जिससे विड्रॉल (नशा छोड़ने के) के लक्षण दिखाई देते हैं</a:t>
            </a:r>
            <a:endParaRPr dirty="0"/>
          </a:p>
          <a:p>
            <a:pPr marL="0" marR="0" lvl="0" indent="0" algn="l" rtl="0">
              <a:lnSpc>
                <a:spcPct val="114000"/>
              </a:lnSpc>
              <a:spcBef>
                <a:spcPct val="0"/>
              </a:spcBef>
              <a:spcAft>
                <a:spcPct val="0"/>
              </a:spcAft>
              <a:buNone/>
            </a:pPr>
            <a:endParaRPr sz="1400" dirty="0">
              <a:solidFill>
                <a:schemeClr val="dk2"/>
              </a:solidFill>
              <a:latin typeface="Public Sans Light"/>
              <a:ea typeface="Public Sans Light"/>
              <a:cs typeface="Public Sans Light"/>
              <a:sym typeface="Public Sans Light"/>
            </a:endParaRPr>
          </a:p>
        </p:txBody>
      </p:sp>
      <p:sp>
        <p:nvSpPr>
          <p:cNvPr id="438" name="Google Shape;438;p13"/>
          <p:cNvSpPr txBox="1">
            <a:spLocks noGrp="1" noRot="1" noMove="1" noResize="1" noEditPoints="1" noAdjustHandles="1" noChangeArrowheads="1" noChangeShapeType="1"/>
          </p:cNvSpPr>
          <p:nvPr/>
        </p:nvSpPr>
        <p:spPr>
          <a:xfrm>
            <a:off x="5098473" y="6119337"/>
            <a:ext cx="3156829" cy="982320"/>
          </a:xfrm>
          <a:prstGeom prst="rect">
            <a:avLst/>
          </a:prstGeom>
          <a:noFill/>
          <a:ln>
            <a:noFill/>
          </a:ln>
        </p:spPr>
        <p:txBody>
          <a:bodyPr spcFirstLastPara="1" wrap="square" lIns="0" tIns="0" rIns="0" bIns="0" anchor="t" anchorCtr="0">
            <a:spAutoFit/>
          </a:bodyPr>
          <a:lstStyle/>
          <a:p>
            <a:pPr marL="0" marR="0" lvl="0" indent="0" algn="r" rtl="0">
              <a:lnSpc>
                <a:spcPct val="114000"/>
              </a:lnSpc>
              <a:spcBef>
                <a:spcPct val="0"/>
              </a:spcBef>
              <a:spcAft>
                <a:spcPct val="0"/>
              </a:spcAft>
              <a:buNone/>
            </a:pPr>
            <a:r>
              <a:rPr lang="hi" sz="1400" b="0" i="0" u="none" strike="noStrike" dirty="0">
                <a:solidFill>
                  <a:srgbClr val="441170"/>
                </a:solidFill>
                <a:latin typeface="Arial Unicode MS"/>
                <a:ea typeface="Arial Unicode MS"/>
                <a:cs typeface="Public Sans Light"/>
                <a:sym typeface="Public Sans Light"/>
              </a:rPr>
              <a:t>नशा छोड़ने के लक्षण, धूम्रपान या वेपिंग दोबारा करने की तीव्र इच्छा को बढ़ाते हैं — ताकि शरीर को और अधिक निकोटिन मिल सके। </a:t>
            </a:r>
            <a:endParaRPr dirty="0"/>
          </a:p>
          <a:p>
            <a:pPr marL="0" marR="0" lvl="0" indent="0" algn="r" rtl="0">
              <a:lnSpc>
                <a:spcPct val="114000"/>
              </a:lnSpc>
              <a:spcBef>
                <a:spcPct val="0"/>
              </a:spcBef>
              <a:spcAft>
                <a:spcPct val="0"/>
              </a:spcAft>
              <a:buNone/>
            </a:pPr>
            <a:endParaRPr sz="1400" dirty="0">
              <a:solidFill>
                <a:schemeClr val="dk2"/>
              </a:solidFill>
              <a:latin typeface="Public Sans Light"/>
              <a:ea typeface="Public Sans Light"/>
              <a:cs typeface="Public Sans Light"/>
              <a:sym typeface="Public Sans Light"/>
            </a:endParaRPr>
          </a:p>
        </p:txBody>
      </p:sp>
      <p:sp>
        <p:nvSpPr>
          <p:cNvPr id="439" name="Google Shape;439;p13"/>
          <p:cNvSpPr txBox="1">
            <a:spLocks noGrp="1" noRot="1" noMove="1" noResize="1" noEditPoints="1" noAdjustHandles="1" noChangeArrowheads="1" noChangeShapeType="1"/>
          </p:cNvSpPr>
          <p:nvPr/>
        </p:nvSpPr>
        <p:spPr>
          <a:xfrm>
            <a:off x="6058633" y="2487901"/>
            <a:ext cx="1298900" cy="982320"/>
          </a:xfrm>
          <a:prstGeom prst="rect">
            <a:avLst/>
          </a:prstGeom>
          <a:noFill/>
          <a:ln>
            <a:noFill/>
          </a:ln>
        </p:spPr>
        <p:txBody>
          <a:bodyPr spcFirstLastPara="1" wrap="square" lIns="0" tIns="0" rIns="0" bIns="0" anchor="t" anchorCtr="0">
            <a:spAutoFit/>
          </a:bodyPr>
          <a:lstStyle/>
          <a:p>
            <a:pPr marL="0" marR="0" lvl="0" indent="0" algn="r" rtl="0">
              <a:lnSpc>
                <a:spcPct val="114000"/>
              </a:lnSpc>
              <a:spcBef>
                <a:spcPct val="0"/>
              </a:spcBef>
              <a:spcAft>
                <a:spcPct val="0"/>
              </a:spcAft>
              <a:buNone/>
            </a:pPr>
            <a:r>
              <a:rPr lang="hi" sz="1400" b="0" i="0" u="none" strike="noStrike" dirty="0">
                <a:solidFill>
                  <a:srgbClr val="441170"/>
                </a:solidFill>
                <a:latin typeface="Arial Unicode MS"/>
                <a:ea typeface="Arial Unicode MS"/>
                <a:cs typeface="Public Sans Light"/>
                <a:sym typeface="Public Sans Light"/>
              </a:rPr>
              <a:t>धूम्रपान या वेपिंग के माध्यम से निकोटिन दिमाग तक पहुँचता है</a:t>
            </a:r>
            <a:endParaRPr dirty="0"/>
          </a:p>
        </p:txBody>
      </p:sp>
      <p:sp>
        <p:nvSpPr>
          <p:cNvPr id="2" name="Rectangle 1">
            <a:extLst>
              <a:ext uri="{FF2B5EF4-FFF2-40B4-BE49-F238E27FC236}">
                <a16:creationId xmlns:a16="http://schemas.microsoft.com/office/drawing/2014/main" id="{7F0EC06E-E32D-D018-D392-617F69F68FBE}"/>
              </a:ext>
            </a:extLst>
          </p:cNvPr>
          <p:cNvSpPr>
            <a:spLocks noGrp="1" noRot="1" noMove="1" noResize="1" noEditPoints="1" noAdjustHandles="1" noChangeArrowheads="1" noChangeShapeType="1"/>
          </p:cNvSpPr>
          <p:nvPr/>
        </p:nvSpPr>
        <p:spPr>
          <a:xfrm>
            <a:off x="7897091" y="3636818"/>
            <a:ext cx="2327564" cy="1325563"/>
          </a:xfrm>
          <a:prstGeom prst="rect">
            <a:avLst/>
          </a:prstGeom>
          <a:solidFill>
            <a:srgbClr val="F5F2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 name="TextBox 2">
            <a:extLst>
              <a:ext uri="{FF2B5EF4-FFF2-40B4-BE49-F238E27FC236}">
                <a16:creationId xmlns:a16="http://schemas.microsoft.com/office/drawing/2014/main" id="{C11524BB-AC0B-B84B-0262-BCB791F6F246}"/>
              </a:ext>
            </a:extLst>
          </p:cNvPr>
          <p:cNvSpPr txBox="1">
            <a:spLocks noGrp="1" noRot="1" noMove="1" noResize="1" noEditPoints="1" noAdjustHandles="1" noChangeArrowheads="1" noChangeShapeType="1"/>
          </p:cNvSpPr>
          <p:nvPr/>
        </p:nvSpPr>
        <p:spPr>
          <a:xfrm>
            <a:off x="7551378" y="3689175"/>
            <a:ext cx="3065668" cy="1168846"/>
          </a:xfrm>
          <a:prstGeom prst="rect">
            <a:avLst/>
          </a:prstGeom>
          <a:noFill/>
        </p:spPr>
        <p:txBody>
          <a:bodyPr wrap="square" rtlCol="0">
            <a:spAutoFit/>
          </a:bodyPr>
          <a:lstStyle/>
          <a:p>
            <a:pPr algn="ctr">
              <a:lnSpc>
                <a:spcPct val="114000"/>
              </a:lnSpc>
            </a:pPr>
            <a:r>
              <a:rPr lang="hi-IN" sz="3200" b="1" dirty="0">
                <a:solidFill>
                  <a:srgbClr val="441170"/>
                </a:solidFill>
                <a:latin typeface="Public Sans Medium" pitchFamily="2" charset="0"/>
              </a:rPr>
              <a:t>निकोटीन निर्भरता चक्र</a:t>
            </a:r>
            <a:endParaRPr lang="en-PH" sz="3200" b="1" dirty="0">
              <a:solidFill>
                <a:srgbClr val="441170"/>
              </a:solidFill>
              <a:latin typeface="Public Sans Medium" pitchFamily="2" charset="0"/>
            </a:endParaRPr>
          </a:p>
        </p:txBody>
      </p:sp>
      <p:sp>
        <p:nvSpPr>
          <p:cNvPr id="4" name="Google Shape;42;p26">
            <a:extLst>
              <a:ext uri="{FF2B5EF4-FFF2-40B4-BE49-F238E27FC236}">
                <a16:creationId xmlns:a16="http://schemas.microsoft.com/office/drawing/2014/main" id="{7B87CEE3-46B3-CC32-86A9-5315B00F5603}"/>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14"/>
          <p:cNvSpPr>
            <a:spLocks noGrp="1" noRot="1" noMove="1" noResize="1" noEditPoints="1" noAdjustHandles="1" noChangeArrowheads="1" noChangeShapeType="1"/>
          </p:cNvSpPr>
          <p:nvPr/>
        </p:nvSpPr>
        <p:spPr>
          <a:xfrm>
            <a:off x="839788" y="2898021"/>
            <a:ext cx="5713412" cy="61260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6" name="Google Shape;446;p14"/>
          <p:cNvSpPr>
            <a:spLocks noGrp="1" noRot="1" noMove="1" noResize="1" noEditPoints="1" noAdjustHandles="1" noChangeArrowheads="1" noChangeShapeType="1"/>
          </p:cNvSpPr>
          <p:nvPr/>
        </p:nvSpPr>
        <p:spPr>
          <a:xfrm>
            <a:off x="839789" y="3582846"/>
            <a:ext cx="5713412" cy="48507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7" name="Google Shape;447;p14"/>
          <p:cNvSpPr>
            <a:spLocks noGrp="1" noRot="1" noMove="1" noResize="1" noEditPoints="1" noAdjustHandles="1" noChangeArrowheads="1" noChangeShapeType="1"/>
          </p:cNvSpPr>
          <p:nvPr/>
        </p:nvSpPr>
        <p:spPr>
          <a:xfrm>
            <a:off x="839789" y="4129923"/>
            <a:ext cx="5713412" cy="58122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8" name="Google Shape;448;p14"/>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निकोटिन और विड्रॉल</a:t>
            </a:r>
            <a:endParaRPr dirty="0"/>
          </a:p>
        </p:txBody>
      </p:sp>
      <p:sp>
        <p:nvSpPr>
          <p:cNvPr id="449" name="Google Shape;449;p14"/>
          <p:cNvSpPr>
            <a:spLocks noGrp="1" noRot="1" noMove="1" noResize="1" noEditPoints="1" noAdjustHandles="1" noChangeArrowheads="1" noChangeShapeType="1"/>
          </p:cNvSpPr>
          <p:nvPr/>
        </p:nvSpPr>
        <p:spPr>
          <a:xfrm>
            <a:off x="839788" y="2035447"/>
            <a:ext cx="5713412" cy="79241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0" name="Google Shape;450;p14"/>
          <p:cNvSpPr txBox="1">
            <a:spLocks noGrp="1" noRot="1" noMove="1" noResize="1" noEditPoints="1" noAdjustHandles="1" noChangeArrowheads="1" noChangeShapeType="1"/>
          </p:cNvSpPr>
          <p:nvPr>
            <p:ph type="body" idx="4294967295"/>
          </p:nvPr>
        </p:nvSpPr>
        <p:spPr>
          <a:xfrm>
            <a:off x="839788" y="2056061"/>
            <a:ext cx="5882745" cy="2634472"/>
          </a:xfrm>
          <a:prstGeom prst="rect">
            <a:avLst/>
          </a:prstGeom>
          <a:noFill/>
          <a:ln>
            <a:noFill/>
          </a:ln>
        </p:spPr>
        <p:txBody>
          <a:bodyPr spcFirstLastPara="1" wrap="square" lIns="91425" tIns="45700" rIns="91425" bIns="45700" anchor="t" anchorCtr="0">
            <a:noAutofit/>
          </a:bodyPr>
          <a:lstStyle/>
          <a:p>
            <a:pPr marL="342900" lvl="0" indent="-342900" algn="l" rtl="0">
              <a:lnSpc>
                <a:spcPct val="114000"/>
              </a:lnSpc>
              <a:spcBef>
                <a:spcPct val="0"/>
              </a:spcBef>
              <a:spcAft>
                <a:spcPct val="0"/>
              </a:spcAft>
              <a:buClr>
                <a:schemeClr val="dk1"/>
              </a:buClr>
              <a:buSzPts val="2000"/>
              <a:buFont typeface="Arial"/>
              <a:buChar char="•"/>
            </a:pPr>
            <a:r>
              <a:rPr lang="hi" sz="2000" b="0" i="0" u="none" strike="noStrike" dirty="0">
                <a:latin typeface="Arial Unicode MS"/>
                <a:ea typeface="Arial Unicode MS"/>
              </a:rPr>
              <a:t>विड्रॉल तब होता है जब शरीर को वह निकोटिन नहीं मिलता जिसकी उसे आदत होती है</a:t>
            </a:r>
            <a:endParaRPr dirty="0"/>
          </a:p>
          <a:p>
            <a:pPr marL="342900" lvl="0" indent="-342900" algn="l" rtl="0">
              <a:lnSpc>
                <a:spcPct val="100000"/>
              </a:lnSpc>
              <a:spcBef>
                <a:spcPts val="2200"/>
              </a:spcBef>
              <a:spcAft>
                <a:spcPct val="0"/>
              </a:spcAft>
              <a:buClr>
                <a:schemeClr val="dk1"/>
              </a:buClr>
              <a:buSzPts val="2000"/>
              <a:buFont typeface="Arial"/>
              <a:buChar char="•"/>
            </a:pPr>
            <a:r>
              <a:rPr lang="hi" sz="2000" b="0" i="0" u="none" strike="noStrike" dirty="0">
                <a:latin typeface="Arial Unicode MS"/>
                <a:ea typeface="Arial Unicode MS"/>
              </a:rPr>
              <a:t>विड्रॉल के कारण मूड में बदलाव आते हैं</a:t>
            </a:r>
            <a:endParaRPr dirty="0"/>
          </a:p>
          <a:p>
            <a:pPr marL="342900" lvl="0" indent="-342900" algn="l" rtl="0">
              <a:lnSpc>
                <a:spcPct val="100000"/>
              </a:lnSpc>
              <a:spcBef>
                <a:spcPts val="2400"/>
              </a:spcBef>
              <a:spcAft>
                <a:spcPct val="0"/>
              </a:spcAft>
              <a:buClr>
                <a:schemeClr val="dk1"/>
              </a:buClr>
              <a:buSzPts val="2000"/>
              <a:buFont typeface="Arial"/>
              <a:buChar char="•"/>
            </a:pPr>
            <a:r>
              <a:rPr lang="hi" sz="2000" b="0" i="0" u="none" strike="noStrike" dirty="0">
                <a:latin typeface="Arial Unicode MS"/>
                <a:ea typeface="Arial Unicode MS"/>
              </a:rPr>
              <a:t>लक्षण 1-2 हफ्तों में बेहतर हो जाते हैं</a:t>
            </a:r>
            <a:endParaRPr dirty="0"/>
          </a:p>
          <a:p>
            <a:pPr marL="342900" lvl="0" indent="-342900" algn="l" rtl="0">
              <a:lnSpc>
                <a:spcPct val="100000"/>
              </a:lnSpc>
              <a:spcBef>
                <a:spcPts val="2400"/>
              </a:spcBef>
              <a:spcAft>
                <a:spcPct val="0"/>
              </a:spcAft>
              <a:buClr>
                <a:schemeClr val="dk1"/>
              </a:buClr>
              <a:buSzPts val="2000"/>
              <a:buFont typeface="Arial"/>
              <a:buChar char="•"/>
            </a:pPr>
            <a:r>
              <a:rPr lang="hi" sz="2000" b="0" i="0" u="none" strike="noStrike" dirty="0">
                <a:latin typeface="Arial Unicode MS"/>
                <a:ea typeface="Arial Unicode MS"/>
              </a:rPr>
              <a:t>तलब लंबे समय तक रह सकती है</a:t>
            </a:r>
            <a:endParaRPr dirty="0"/>
          </a:p>
        </p:txBody>
      </p:sp>
      <p:sp>
        <p:nvSpPr>
          <p:cNvPr id="451" name="Google Shape;451;p14"/>
          <p:cNvSpPr>
            <a:spLocks noGrp="1" noRot="1" noMove="1" noResize="1" noEditPoints="1" noAdjustHandles="1" noChangeArrowheads="1" noChangeShapeType="1"/>
          </p:cNvSpPr>
          <p:nvPr/>
        </p:nvSpPr>
        <p:spPr>
          <a:xfrm>
            <a:off x="6722534" y="2027483"/>
            <a:ext cx="3304870" cy="4728917"/>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lnSpc>
                <a:spcPct val="114000"/>
              </a:lnSpc>
              <a:spcBef>
                <a:spcPct val="0"/>
              </a:spcBef>
              <a:spcAft>
                <a:spcPct val="0"/>
              </a:spcAft>
              <a:buNone/>
            </a:pPr>
            <a:r>
              <a:rPr lang="hi" sz="2000" b="1" i="0" u="none" strike="noStrike" dirty="0">
                <a:solidFill>
                  <a:srgbClr val="441170"/>
                </a:solidFill>
                <a:latin typeface="Arial Unicode MS"/>
                <a:ea typeface="Arial Unicode MS"/>
                <a:cs typeface="Public Sans Light"/>
                <a:sym typeface="Public Sans Light"/>
              </a:rPr>
              <a:t>यदि आप धूम्रपान या वेपिंग करते हैं</a:t>
            </a:r>
            <a:r>
              <a:rPr lang="hi" sz="2000" b="1" i="0" u="none" strike="noStrike" dirty="0">
                <a:solidFill>
                  <a:srgbClr val="22272B"/>
                </a:solidFill>
                <a:latin typeface="Arial Unicode MS"/>
                <a:ea typeface="Arial Unicode MS"/>
                <a:cs typeface="Public Sans Light"/>
                <a:sym typeface="Public Sans Light"/>
              </a:rPr>
              <a:t>​</a:t>
            </a:r>
            <a:r>
              <a:rPr lang="en-US" sz="2000" b="1" i="0" u="none" strike="noStrike" dirty="0">
                <a:solidFill>
                  <a:srgbClr val="22272B"/>
                </a:solidFill>
                <a:latin typeface="Arial Unicode MS"/>
                <a:ea typeface="Arial Unicode MS"/>
                <a:cs typeface="Public Sans Light"/>
                <a:sym typeface="Public Sans Light"/>
              </a:rPr>
              <a:t>:</a:t>
            </a:r>
            <a:endParaRPr dirty="0"/>
          </a:p>
          <a:p>
            <a:pPr marL="0" marR="0" lvl="0" indent="0" algn="l" rtl="0">
              <a:lnSpc>
                <a:spcPct val="114000"/>
              </a:lnSpc>
              <a:spcBef>
                <a:spcPts val="1200"/>
              </a:spcBef>
              <a:spcAft>
                <a:spcPct val="0"/>
              </a:spcAft>
              <a:buNone/>
            </a:pPr>
            <a:r>
              <a:rPr lang="hi" sz="2000" b="0" i="0" u="none" strike="noStrike" dirty="0">
                <a:solidFill>
                  <a:srgbClr val="441170"/>
                </a:solidFill>
                <a:latin typeface="Arial Unicode MS"/>
                <a:ea typeface="Arial Unicode MS"/>
                <a:cs typeface="Public Sans Light"/>
                <a:sym typeface="Public Sans Light"/>
              </a:rPr>
              <a:t>ईमानदार रहना आपके बच्चे की मदद कर सकता है। यह दिखाता है कि आप जानते हैं कि इसे छोड़ना कितना मुश्किल है। स्वस्थ रहने की कोशिश करना एक अच्छा उदाहरण पेश करता है। अपने प्रति दयालु रहें। बदलाव में समय लगता है। </a:t>
            </a:r>
            <a:br>
              <a:rPr lang="en-US" sz="2000" b="0" i="0" u="none" strike="noStrike" dirty="0">
                <a:solidFill>
                  <a:srgbClr val="441170"/>
                </a:solidFill>
                <a:latin typeface="Arial Unicode MS"/>
                <a:ea typeface="Arial Unicode MS"/>
                <a:cs typeface="Public Sans Light"/>
                <a:sym typeface="Public Sans Light"/>
              </a:rPr>
            </a:br>
            <a:r>
              <a:rPr lang="hi" sz="2000" b="0" i="0" u="none" strike="noStrike" dirty="0">
                <a:solidFill>
                  <a:srgbClr val="441170"/>
                </a:solidFill>
                <a:latin typeface="Arial Unicode MS"/>
                <a:ea typeface="Arial Unicode MS"/>
                <a:cs typeface="Public Sans Light"/>
                <a:sym typeface="Public Sans Light"/>
              </a:rPr>
              <a:t>खुद के लिए मदद लेना भी आपके बच्चे की मदद कर </a:t>
            </a:r>
            <a:br>
              <a:rPr lang="en-US" sz="2000" b="0" i="0" u="none" strike="noStrike" dirty="0">
                <a:solidFill>
                  <a:srgbClr val="441170"/>
                </a:solidFill>
                <a:latin typeface="Arial Unicode MS"/>
                <a:ea typeface="Arial Unicode MS"/>
                <a:cs typeface="Public Sans Light"/>
                <a:sym typeface="Public Sans Light"/>
              </a:rPr>
            </a:br>
            <a:r>
              <a:rPr lang="hi" sz="2000" b="0" i="0" u="none" strike="noStrike" dirty="0">
                <a:solidFill>
                  <a:srgbClr val="441170"/>
                </a:solidFill>
                <a:latin typeface="Arial Unicode MS"/>
                <a:ea typeface="Arial Unicode MS"/>
                <a:cs typeface="Public Sans Light"/>
                <a:sym typeface="Public Sans Light"/>
              </a:rPr>
              <a:t>सकता है</a:t>
            </a:r>
            <a:r>
              <a:rPr lang="hi" sz="1800" b="0" i="0" u="none" strike="noStrike" dirty="0">
                <a:solidFill>
                  <a:srgbClr val="441170"/>
                </a:solidFill>
                <a:latin typeface="Arial Unicode MS"/>
                <a:ea typeface="Arial Unicode MS"/>
                <a:cs typeface="Public Sans Light"/>
                <a:sym typeface="Public Sans Light"/>
              </a:rPr>
              <a:t>।</a:t>
            </a:r>
            <a:endParaRPr sz="1800" dirty="0">
              <a:solidFill>
                <a:schemeClr val="dk1"/>
              </a:solidFill>
              <a:latin typeface="Public Sans"/>
              <a:ea typeface="Public Sans"/>
              <a:cs typeface="Public Sans"/>
              <a:sym typeface="Public Sans"/>
            </a:endParaRPr>
          </a:p>
        </p:txBody>
      </p:sp>
      <p:pic>
        <p:nvPicPr>
          <p:cNvPr id="452" name="Google Shape;452;p14"/>
          <p:cNvPicPr preferRelativeResize="0">
            <a:picLocks noGrp="1" noRot="1" noMove="1" noResize="1" noEditPoints="1" noAdjustHandles="1" noChangeArrowheads="1" noChangeShapeType="1" noCrop="1"/>
          </p:cNvPicPr>
          <p:nvPr/>
        </p:nvPicPr>
        <p:blipFill>
          <a:blip r:embed="rId3">
            <a:alphaModFix/>
          </a:blip>
          <a:srcRect l="2415" r="2415"/>
          <a:stretch>
            <a:fillRect/>
          </a:stretch>
        </p:blipFill>
        <p:spPr>
          <a:xfrm>
            <a:off x="9476298" y="2247254"/>
            <a:ext cx="2632828" cy="4610746"/>
          </a:xfrm>
          <a:prstGeom prst="rect">
            <a:avLst/>
          </a:prstGeom>
          <a:noFill/>
          <a:ln>
            <a:noFill/>
          </a:ln>
        </p:spPr>
      </p:pic>
      <p:sp>
        <p:nvSpPr>
          <p:cNvPr id="2" name="Google Shape;42;p26">
            <a:extLst>
              <a:ext uri="{FF2B5EF4-FFF2-40B4-BE49-F238E27FC236}">
                <a16:creationId xmlns:a16="http://schemas.microsoft.com/office/drawing/2014/main" id="{3D3ABEC9-13AA-A475-8DF3-3E2611E2D165}"/>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15"/>
          <p:cNvSpPr>
            <a:spLocks noGrp="1" noRot="1" noMove="1" noResize="1" noEditPoints="1" noAdjustHandles="1" noChangeArrowheads="1" noChangeShapeType="1"/>
          </p:cNvSpPr>
          <p:nvPr/>
        </p:nvSpPr>
        <p:spPr>
          <a:xfrm>
            <a:off x="838200" y="4713302"/>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9" name="Google Shape;459;p15"/>
          <p:cNvSpPr>
            <a:spLocks noGrp="1" noRot="1" noMove="1" noResize="1" noEditPoints="1" noAdjustHandles="1" noChangeArrowheads="1" noChangeShapeType="1"/>
          </p:cNvSpPr>
          <p:nvPr/>
        </p:nvSpPr>
        <p:spPr>
          <a:xfrm>
            <a:off x="838200" y="5243654"/>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0" name="Google Shape;460;p15"/>
          <p:cNvSpPr>
            <a:spLocks noGrp="1" noRot="1" noMove="1" noResize="1" noEditPoints="1" noAdjustHandles="1" noChangeArrowheads="1" noChangeShapeType="1"/>
          </p:cNvSpPr>
          <p:nvPr/>
        </p:nvSpPr>
        <p:spPr>
          <a:xfrm>
            <a:off x="838200" y="4182950"/>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1" name="Google Shape;461;p15"/>
          <p:cNvSpPr>
            <a:spLocks noGrp="1" noRot="1" noMove="1" noResize="1" noEditPoints="1" noAdjustHandles="1" noChangeArrowheads="1" noChangeShapeType="1"/>
          </p:cNvSpPr>
          <p:nvPr/>
        </p:nvSpPr>
        <p:spPr>
          <a:xfrm>
            <a:off x="839788" y="2567883"/>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2" name="Google Shape;462;p15"/>
          <p:cNvSpPr>
            <a:spLocks noGrp="1" noRot="1" noMove="1" noResize="1" noEditPoints="1" noAdjustHandles="1" noChangeArrowheads="1" noChangeShapeType="1"/>
          </p:cNvSpPr>
          <p:nvPr/>
        </p:nvSpPr>
        <p:spPr>
          <a:xfrm>
            <a:off x="839788" y="2035448"/>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3" name="Google Shape;463;p15"/>
          <p:cNvSpPr>
            <a:spLocks noGrp="1" noRot="1" noMove="1" noResize="1" noEditPoints="1" noAdjustHandles="1" noChangeArrowheads="1" noChangeShapeType="1"/>
          </p:cNvSpPr>
          <p:nvPr/>
        </p:nvSpPr>
        <p:spPr>
          <a:xfrm>
            <a:off x="839788" y="3100319"/>
            <a:ext cx="5257800" cy="54634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4" name="Google Shape;464;p15"/>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यदि आपका बच्चा वेपिंग कर रहा </a:t>
            </a:r>
            <a:r>
              <a:rPr lang="hi" sz="3600" b="0" i="0" u="sng" strike="noStrike" dirty="0">
                <a:solidFill>
                  <a:srgbClr val="FFFFFF"/>
                </a:solidFill>
                <a:latin typeface="Arial Unicode MS"/>
                <a:ea typeface="Arial Unicode MS"/>
              </a:rPr>
              <a:t>है</a:t>
            </a:r>
            <a:r>
              <a:rPr lang="hi" sz="3600" b="0" i="0" u="none" strike="noStrike" dirty="0">
                <a:solidFill>
                  <a:srgbClr val="FFFFFF"/>
                </a:solidFill>
                <a:latin typeface="Arial Unicode MS"/>
                <a:ea typeface="Arial Unicode MS"/>
              </a:rPr>
              <a:t>, तो</a:t>
            </a:r>
            <a:endParaRPr dirty="0"/>
          </a:p>
        </p:txBody>
      </p:sp>
      <p:sp>
        <p:nvSpPr>
          <p:cNvPr id="465" name="Google Shape;465;p15"/>
          <p:cNvSpPr txBox="1">
            <a:spLocks noGrp="1" noRot="1" noMove="1" noResize="1" noEditPoints="1" noAdjustHandles="1" noChangeArrowheads="1" noChangeShapeType="1"/>
          </p:cNvSpPr>
          <p:nvPr>
            <p:ph type="body" idx="4294967295"/>
          </p:nvPr>
        </p:nvSpPr>
        <p:spPr>
          <a:xfrm>
            <a:off x="839789" y="2032530"/>
            <a:ext cx="4976813" cy="4351338"/>
          </a:xfrm>
          <a:prstGeom prst="rect">
            <a:avLst/>
          </a:prstGeom>
          <a:noFill/>
          <a:ln>
            <a:noFill/>
          </a:ln>
        </p:spPr>
        <p:txBody>
          <a:bodyPr spcFirstLastPara="1" wrap="square" lIns="108000" tIns="108000" rIns="108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hi" sz="2000" b="0" i="0" u="none" strike="noStrike" dirty="0">
                <a:latin typeface="Arial Unicode MS"/>
                <a:ea typeface="Arial Unicode MS"/>
              </a:rPr>
              <a:t>शांत रहें और उसकी बात सुनें</a:t>
            </a:r>
            <a:endParaRPr dirty="0"/>
          </a:p>
          <a:p>
            <a:pPr marL="342900" lvl="0" indent="-342900" algn="l" rtl="0">
              <a:lnSpc>
                <a:spcPct val="100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ईमानदार होने के लिए उन्हें धन्यवाद दें</a:t>
            </a:r>
            <a:endParaRPr dirty="0"/>
          </a:p>
          <a:p>
            <a:pPr marL="342900" lvl="0" indent="-342900" algn="l" rtl="0">
              <a:lnSpc>
                <a:spcPct val="100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सजा देने के बजाय उनके स्वास्थ्य पर ध्यान दें</a:t>
            </a:r>
            <a:endParaRPr dirty="0"/>
          </a:p>
          <a:p>
            <a:pPr marL="0" lvl="0" indent="0" algn="l" rtl="0">
              <a:lnSpc>
                <a:spcPct val="100000"/>
              </a:lnSpc>
              <a:spcBef>
                <a:spcPts val="1800"/>
              </a:spcBef>
              <a:spcAft>
                <a:spcPct val="0"/>
              </a:spcAft>
              <a:buClr>
                <a:schemeClr val="dk2"/>
              </a:buClr>
              <a:buSzPts val="2000"/>
              <a:buNone/>
            </a:pPr>
            <a:r>
              <a:rPr lang="hi" sz="2000" b="1" i="0" u="none" strike="noStrike" dirty="0">
                <a:solidFill>
                  <a:srgbClr val="441170"/>
                </a:solidFill>
                <a:latin typeface="Arial Unicode MS"/>
                <a:ea typeface="Arial Unicode MS"/>
              </a:rPr>
              <a:t>पूछें:</a:t>
            </a:r>
            <a:endParaRPr dirty="0"/>
          </a:p>
          <a:p>
            <a:pPr marL="342900" lvl="0" indent="-342900">
              <a:spcBef>
                <a:spcPts val="1800"/>
              </a:spcBef>
              <a:buFont typeface="Arial"/>
              <a:buChar char="•"/>
            </a:pPr>
            <a:r>
              <a:rPr lang="en-US" dirty="0">
                <a:latin typeface="Arial Unicode MS"/>
                <a:ea typeface="Arial Unicode MS"/>
              </a:rPr>
              <a:t>“</a:t>
            </a:r>
            <a:r>
              <a:rPr lang="hi" sz="2000" b="0" i="0" u="none" strike="noStrike" dirty="0">
                <a:latin typeface="Arial Unicode MS"/>
                <a:ea typeface="Arial Unicode MS"/>
              </a:rPr>
              <a:t>आपको वेपिंग में क्या पसंद है?</a:t>
            </a:r>
            <a:r>
              <a:rPr lang="en-US" sz="2000" b="0" i="0" u="none" strike="noStrike" dirty="0">
                <a:latin typeface="Arial Unicode MS"/>
                <a:ea typeface="Arial Unicode MS"/>
              </a:rPr>
              <a:t>”</a:t>
            </a:r>
            <a:endParaRPr dirty="0"/>
          </a:p>
          <a:p>
            <a:pPr marL="342900" lvl="0" indent="-342900">
              <a:spcBef>
                <a:spcPts val="1800"/>
              </a:spcBef>
              <a:buFont typeface="Arial"/>
              <a:buChar char="•"/>
            </a:pPr>
            <a:r>
              <a:rPr lang="en-US" dirty="0">
                <a:latin typeface="Arial Unicode MS"/>
                <a:ea typeface="Arial Unicode MS"/>
              </a:rPr>
              <a:t>“</a:t>
            </a:r>
            <a:r>
              <a:rPr lang="hi" sz="2000" b="0" i="0" u="none" strike="noStrike" dirty="0">
                <a:latin typeface="Arial Unicode MS"/>
                <a:ea typeface="Arial Unicode MS"/>
              </a:rPr>
              <a:t>क्या आपने इसे छोड़ने के बारे में सोचा है?</a:t>
            </a:r>
            <a:r>
              <a:rPr lang="en-US" sz="2000" b="0" i="0" u="none" strike="noStrike" dirty="0">
                <a:latin typeface="Arial Unicode MS"/>
                <a:ea typeface="Arial Unicode MS"/>
              </a:rPr>
              <a:t>”</a:t>
            </a:r>
            <a:endParaRPr dirty="0"/>
          </a:p>
          <a:p>
            <a:pPr marL="342900" lvl="0" indent="-342900">
              <a:spcBef>
                <a:spcPts val="1800"/>
              </a:spcBef>
              <a:buFont typeface="Arial"/>
              <a:buChar char="•"/>
            </a:pPr>
            <a:r>
              <a:rPr lang="en-US" dirty="0">
                <a:latin typeface="Arial Unicode MS"/>
                <a:ea typeface="Arial Unicode MS"/>
              </a:rPr>
              <a:t>“</a:t>
            </a:r>
            <a:r>
              <a:rPr lang="hi" sz="2000" b="0" i="0" u="none" strike="noStrike" dirty="0">
                <a:latin typeface="Arial Unicode MS"/>
                <a:ea typeface="Arial Unicode MS"/>
              </a:rPr>
              <a:t>क्या आपको इसमें कुछ मदद चाहिए?</a:t>
            </a:r>
            <a:r>
              <a:rPr lang="en-US" sz="2000" b="0" i="0" u="none" strike="noStrike" dirty="0">
                <a:latin typeface="Arial Unicode MS"/>
                <a:ea typeface="Arial Unicode MS"/>
              </a:rPr>
              <a:t>”</a:t>
            </a:r>
            <a:endParaRPr dirty="0"/>
          </a:p>
        </p:txBody>
      </p:sp>
      <p:sp>
        <p:nvSpPr>
          <p:cNvPr id="466" name="Google Shape;466;p15"/>
          <p:cNvSpPr>
            <a:spLocks noGrp="1" noRot="1" noMove="1" noResize="1" noEditPoints="1" noAdjustHandles="1" noChangeArrowheads="1" noChangeShapeType="1"/>
          </p:cNvSpPr>
          <p:nvPr/>
        </p:nvSpPr>
        <p:spPr>
          <a:xfrm>
            <a:off x="6401229" y="2035447"/>
            <a:ext cx="2774196" cy="4704019"/>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lnSpc>
                <a:spcPct val="114000"/>
              </a:lnSpc>
              <a:spcBef>
                <a:spcPct val="0"/>
              </a:spcBef>
              <a:spcAft>
                <a:spcPct val="0"/>
              </a:spcAft>
              <a:buNone/>
            </a:pPr>
            <a:r>
              <a:rPr lang="hi" sz="2000" b="1" i="0" u="none" strike="noStrike" dirty="0">
                <a:solidFill>
                  <a:srgbClr val="441170"/>
                </a:solidFill>
                <a:latin typeface="Arial Unicode MS"/>
                <a:ea typeface="Arial Unicode MS"/>
                <a:cs typeface="Public Sans Light"/>
                <a:sym typeface="Public Sans Light"/>
              </a:rPr>
              <a:t>अगर आप धूम्रपान या वेपिंग करते हैं:</a:t>
            </a:r>
            <a:endParaRPr dirty="0"/>
          </a:p>
          <a:p>
            <a:pPr marL="0" marR="0" lvl="0" indent="0" algn="l" rtl="0">
              <a:lnSpc>
                <a:spcPct val="114000"/>
              </a:lnSpc>
              <a:spcBef>
                <a:spcPts val="1200"/>
              </a:spcBef>
              <a:spcAft>
                <a:spcPct val="0"/>
              </a:spcAft>
              <a:buNone/>
            </a:pPr>
            <a:r>
              <a:rPr lang="hi" sz="2000" b="0" i="0" u="none" strike="noStrike" dirty="0">
                <a:solidFill>
                  <a:srgbClr val="441170"/>
                </a:solidFill>
                <a:latin typeface="Arial Unicode MS"/>
                <a:ea typeface="Arial Unicode MS"/>
                <a:cs typeface="Public Sans Light"/>
                <a:sym typeface="Public Sans Light"/>
              </a:rPr>
              <a:t>अपनी आदतों के बारे में बात करना ठीक है। आप यह भी कह सकते हैं कि आप भी इसे छोड़ने की कोशिश कर रहे हैं। इससे पता चलता है कि छोड़ना मुश्किल है लेकिन मुमकिन है। इससे आपके युवा को यह महसूस करने में मदद मिलती है कि उसे समझा जा रहा है।</a:t>
            </a:r>
            <a:endParaRPr sz="2000" dirty="0">
              <a:solidFill>
                <a:schemeClr val="lt1"/>
              </a:solidFill>
              <a:latin typeface="Public Sans Light"/>
              <a:ea typeface="Public Sans Light"/>
              <a:cs typeface="Public Sans Light"/>
              <a:sym typeface="Public Sans Light"/>
            </a:endParaRPr>
          </a:p>
        </p:txBody>
      </p:sp>
      <p:pic>
        <p:nvPicPr>
          <p:cNvPr id="467" name="Google Shape;467;p15"/>
          <p:cNvPicPr preferRelativeResize="0">
            <a:picLocks noGrp="1" noRot="1" noMove="1" noResize="1" noEditPoints="1" noAdjustHandles="1" noChangeArrowheads="1" noChangeShapeType="1" noCrop="1"/>
          </p:cNvPicPr>
          <p:nvPr/>
        </p:nvPicPr>
        <p:blipFill>
          <a:blip r:embed="rId3">
            <a:alphaModFix/>
          </a:blip>
          <a:srcRect l="55312"/>
          <a:stretch>
            <a:fillRect/>
          </a:stretch>
        </p:blipFill>
        <p:spPr>
          <a:xfrm>
            <a:off x="8896027" y="1730918"/>
            <a:ext cx="3295973" cy="5772081"/>
          </a:xfrm>
          <a:prstGeom prst="rect">
            <a:avLst/>
          </a:prstGeom>
          <a:noFill/>
          <a:ln>
            <a:noFill/>
          </a:ln>
        </p:spPr>
      </p:pic>
      <p:sp>
        <p:nvSpPr>
          <p:cNvPr id="2" name="Google Shape;42;p26">
            <a:extLst>
              <a:ext uri="{FF2B5EF4-FFF2-40B4-BE49-F238E27FC236}">
                <a16:creationId xmlns:a16="http://schemas.microsoft.com/office/drawing/2014/main" id="{6121C27F-F3B4-FFC1-64B8-148DD47A8823}"/>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16"/>
          <p:cNvSpPr>
            <a:spLocks noGrp="1" noRot="1" noMove="1" noResize="1" noEditPoints="1" noAdjustHandles="1" noChangeArrowheads="1" noChangeShapeType="1"/>
          </p:cNvSpPr>
          <p:nvPr/>
        </p:nvSpPr>
        <p:spPr>
          <a:xfrm>
            <a:off x="839788" y="3462107"/>
            <a:ext cx="5256212" cy="85590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4" name="Google Shape;474;p16"/>
          <p:cNvSpPr>
            <a:spLocks noGrp="1" noRot="1" noMove="1" noResize="1" noEditPoints="1" noAdjustHandles="1" noChangeArrowheads="1" noChangeShapeType="1"/>
          </p:cNvSpPr>
          <p:nvPr/>
        </p:nvSpPr>
        <p:spPr>
          <a:xfrm>
            <a:off x="839788" y="2035448"/>
            <a:ext cx="5256212" cy="47068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5" name="Google Shape;475;p16"/>
          <p:cNvSpPr txBox="1">
            <a:spLocks noGrp="1" noRot="1" noMove="1" noResize="1" noEditPoints="1" noAdjustHandles="1" noChangeArrowheads="1" noChangeShapeType="1"/>
          </p:cNvSpPr>
          <p:nvPr>
            <p:ph type="title"/>
          </p:nvPr>
        </p:nvSpPr>
        <p:spPr>
          <a:xfrm>
            <a:off x="838200" y="201390"/>
            <a:ext cx="7922405" cy="1325563"/>
          </a:xfrm>
          <a:prstGeom prst="rect">
            <a:avLst/>
          </a:prstGeom>
          <a:noFill/>
          <a:ln>
            <a:noFill/>
          </a:ln>
        </p:spPr>
        <p:txBody>
          <a:bodyPr spcFirstLastPara="1" wrap="square" lIns="0" tIns="0" rIns="0" bIns="0" anchor="ctr" anchorCtr="0">
            <a:normAutofit/>
          </a:bodyPr>
          <a:lstStyle/>
          <a:p>
            <a:pPr marL="0" lvl="0" indent="0" algn="l" rtl="0">
              <a:lnSpc>
                <a:spcPct val="12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युवा वेपिंग क्यों करते हैं: </a:t>
            </a:r>
            <a:br>
              <a:rPr lang="hi" sz="3600" b="0" i="0" u="none" strike="noStrike" dirty="0">
                <a:solidFill>
                  <a:srgbClr val="FFFFFF"/>
                </a:solidFill>
                <a:latin typeface="Arial Unicode MS"/>
                <a:ea typeface="Arial Unicode MS"/>
              </a:rPr>
            </a:br>
            <a:r>
              <a:rPr lang="hi" sz="3600" b="0" i="0" u="none" strike="noStrike" dirty="0">
                <a:solidFill>
                  <a:srgbClr val="FFFFFF"/>
                </a:solidFill>
                <a:latin typeface="Arial Unicode MS"/>
                <a:ea typeface="Arial Unicode MS"/>
              </a:rPr>
              <a:t>कैसे प्रतिक्रिया दें</a:t>
            </a:r>
            <a:endParaRPr dirty="0"/>
          </a:p>
        </p:txBody>
      </p:sp>
      <p:sp>
        <p:nvSpPr>
          <p:cNvPr id="476" name="Google Shape;476;p16"/>
          <p:cNvSpPr>
            <a:spLocks noGrp="1" noRot="1" noMove="1" noResize="1" noEditPoints="1" noAdjustHandles="1" noChangeArrowheads="1" noChangeShapeType="1"/>
          </p:cNvSpPr>
          <p:nvPr/>
        </p:nvSpPr>
        <p:spPr>
          <a:xfrm>
            <a:off x="838200" y="4396840"/>
            <a:ext cx="5256212" cy="85590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7" name="Google Shape;477;p16"/>
          <p:cNvSpPr>
            <a:spLocks noGrp="1" noRot="1" noMove="1" noResize="1" noEditPoints="1" noAdjustHandles="1" noChangeArrowheads="1" noChangeShapeType="1"/>
          </p:cNvSpPr>
          <p:nvPr/>
        </p:nvSpPr>
        <p:spPr>
          <a:xfrm>
            <a:off x="839788" y="2586856"/>
            <a:ext cx="5256212" cy="79642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8" name="Google Shape;478;p16"/>
          <p:cNvSpPr txBox="1">
            <a:spLocks noGrp="1" noRot="1" noMove="1" noResize="1" noEditPoints="1" noAdjustHandles="1" noChangeArrowheads="1" noChangeShapeType="1"/>
          </p:cNvSpPr>
          <p:nvPr>
            <p:ph type="body" idx="4294967295"/>
          </p:nvPr>
        </p:nvSpPr>
        <p:spPr>
          <a:xfrm>
            <a:off x="839789" y="2035448"/>
            <a:ext cx="4985278" cy="3240847"/>
          </a:xfrm>
          <a:prstGeom prst="rect">
            <a:avLst/>
          </a:prstGeom>
          <a:noFill/>
          <a:ln>
            <a:noFill/>
          </a:ln>
        </p:spPr>
        <p:txBody>
          <a:bodyPr spcFirstLastPara="1" wrap="square" lIns="91425" tIns="45700" rIns="91425" bIns="45700" anchor="t" anchorCtr="0">
            <a:spAutoFit/>
          </a:bodyPr>
          <a:lstStyle/>
          <a:p>
            <a:pPr marL="342900" lvl="0" indent="-342900" algn="l" rtl="0">
              <a:lnSpc>
                <a:spcPct val="114000"/>
              </a:lnSpc>
              <a:spcBef>
                <a:spcPct val="0"/>
              </a:spcBef>
              <a:spcAft>
                <a:spcPct val="0"/>
              </a:spcAft>
              <a:buClr>
                <a:schemeClr val="dk1"/>
              </a:buClr>
              <a:buSzPts val="2000"/>
              <a:buFont typeface="Arial"/>
              <a:buChar char="•"/>
            </a:pPr>
            <a:r>
              <a:rPr lang="hi" sz="2000" b="1" i="0" u="none" strike="noStrike" dirty="0">
                <a:latin typeface="Arial Unicode MS"/>
                <a:ea typeface="Arial Unicode MS"/>
              </a:rPr>
              <a:t>तनाव:</a:t>
            </a:r>
            <a:r>
              <a:rPr lang="hi" sz="2000" b="0" i="0" u="none" strike="noStrike" dirty="0">
                <a:latin typeface="Arial Unicode MS"/>
                <a:ea typeface="Arial Unicode MS"/>
              </a:rPr>
              <a:t> कुछ युवा तनाव होने पर वेपिंग करते हैं </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1" i="0" u="none" strike="noStrike" dirty="0">
                <a:latin typeface="Arial Unicode MS"/>
                <a:ea typeface="Arial Unicode MS"/>
              </a:rPr>
              <a:t>दोस्तों के साथ घुलना-मिलना:</a:t>
            </a:r>
            <a:r>
              <a:rPr lang="hi" sz="2000" b="0" i="0" u="none" strike="noStrike" dirty="0">
                <a:latin typeface="Arial Unicode MS"/>
                <a:ea typeface="Arial Unicode MS"/>
              </a:rPr>
              <a:t> दोस्त युवाओं पर वेपिंग करने का दबाव डाल सकते हैं</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1" i="0" u="none" strike="noStrike" dirty="0">
                <a:latin typeface="Arial Unicode MS"/>
                <a:ea typeface="Arial Unicode MS"/>
              </a:rPr>
              <a:t>जिज्ञासा:</a:t>
            </a:r>
            <a:r>
              <a:rPr lang="hi" sz="2000" b="0" i="0" u="none" strike="noStrike" dirty="0">
                <a:latin typeface="Arial Unicode MS"/>
                <a:ea typeface="Arial Unicode MS"/>
              </a:rPr>
              <a:t> वेपिंग को आज़माना एक आदत बन सकती है </a:t>
            </a:r>
            <a:endParaRPr dirty="0"/>
          </a:p>
          <a:p>
            <a:pPr marL="342900" lvl="0" indent="-342900" algn="l" rtl="0">
              <a:lnSpc>
                <a:spcPct val="114000"/>
              </a:lnSpc>
              <a:spcBef>
                <a:spcPts val="1800"/>
              </a:spcBef>
              <a:spcAft>
                <a:spcPct val="0"/>
              </a:spcAft>
              <a:buClr>
                <a:schemeClr val="dk1"/>
              </a:buClr>
              <a:buSzPts val="2000"/>
              <a:buFont typeface="Arial"/>
              <a:buChar char="•"/>
            </a:pPr>
            <a:r>
              <a:rPr lang="hi" sz="2000" b="1" i="0" u="none" strike="noStrike" dirty="0">
                <a:latin typeface="Arial Unicode MS"/>
                <a:ea typeface="Arial Unicode MS"/>
              </a:rPr>
              <a:t>हर जगह देखना:</a:t>
            </a:r>
            <a:r>
              <a:rPr lang="hi" sz="2000" b="0" i="0" u="none" strike="noStrike" dirty="0">
                <a:latin typeface="Arial Unicode MS"/>
                <a:ea typeface="Arial Unicode MS"/>
              </a:rPr>
              <a:t> ऑनलाइन दुनिया में वेपिंग आम लग सकती है</a:t>
            </a:r>
            <a:endParaRPr dirty="0"/>
          </a:p>
        </p:txBody>
      </p:sp>
      <p:pic>
        <p:nvPicPr>
          <p:cNvPr id="479" name="Google Shape;479;p16"/>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094412" y="2349500"/>
            <a:ext cx="5956300" cy="4508500"/>
          </a:xfrm>
          <a:prstGeom prst="rect">
            <a:avLst/>
          </a:prstGeom>
          <a:noFill/>
          <a:ln>
            <a:noFill/>
          </a:ln>
        </p:spPr>
      </p:pic>
      <p:sp>
        <p:nvSpPr>
          <p:cNvPr id="2" name="Google Shape;42;p26">
            <a:extLst>
              <a:ext uri="{FF2B5EF4-FFF2-40B4-BE49-F238E27FC236}">
                <a16:creationId xmlns:a16="http://schemas.microsoft.com/office/drawing/2014/main" id="{B0A1A610-2337-779F-BECE-13CB98DF763B}"/>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17"/>
          <p:cNvSpPr>
            <a:spLocks noGrp="1" noRot="1" noMove="1" noResize="1" noEditPoints="1" noAdjustHandles="1" noChangeArrowheads="1" noChangeShapeType="1"/>
          </p:cNvSpPr>
          <p:nvPr/>
        </p:nvSpPr>
        <p:spPr>
          <a:xfrm>
            <a:off x="839788" y="4104716"/>
            <a:ext cx="4978402" cy="77208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6" name="Google Shape;486;p17"/>
          <p:cNvSpPr>
            <a:spLocks noGrp="1" noRot="1" noMove="1" noResize="1" noEditPoints="1" noAdjustHandles="1" noChangeArrowheads="1" noChangeShapeType="1"/>
          </p:cNvSpPr>
          <p:nvPr/>
        </p:nvSpPr>
        <p:spPr>
          <a:xfrm>
            <a:off x="839788" y="3584016"/>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7" name="Google Shape;487;p17"/>
          <p:cNvSpPr>
            <a:spLocks noGrp="1" noRot="1" noMove="1" noResize="1" noEditPoints="1" noAdjustHandles="1" noChangeArrowheads="1" noChangeShapeType="1"/>
          </p:cNvSpPr>
          <p:nvPr/>
        </p:nvSpPr>
        <p:spPr>
          <a:xfrm>
            <a:off x="839788" y="306834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8" name="Google Shape;488;p17"/>
          <p:cNvSpPr>
            <a:spLocks noGrp="1" noRot="1" noMove="1" noResize="1" noEditPoints="1" noAdjustHandles="1" noChangeArrowheads="1" noChangeShapeType="1"/>
          </p:cNvSpPr>
          <p:nvPr/>
        </p:nvSpPr>
        <p:spPr>
          <a:xfrm>
            <a:off x="839788" y="255268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9" name="Google Shape;489;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0" name="Google Shape;490;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1" name="Google Shape;491;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2" name="Google Shape;492;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3" name="Google Shape;493;p17"/>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4" name="Google Shape;494;p17"/>
          <p:cNvSpPr txBox="1">
            <a:spLocks noGrp="1" noRot="1" noMove="1" noResize="1" noEditPoints="1" noAdjustHandles="1" noChangeArrowheads="1" noChangeShapeType="1"/>
          </p:cNvSpPr>
          <p:nvPr>
            <p:ph type="title"/>
          </p:nvPr>
        </p:nvSpPr>
        <p:spPr>
          <a:xfrm>
            <a:off x="838200" y="210312"/>
            <a:ext cx="8966200"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किसी युवा को वेपिंग छोड़ने में मदद करना</a:t>
            </a:r>
            <a:endParaRPr dirty="0"/>
          </a:p>
        </p:txBody>
      </p:sp>
      <p:sp>
        <p:nvSpPr>
          <p:cNvPr id="495" name="Google Shape;495;p17"/>
          <p:cNvSpPr>
            <a:spLocks noGrp="1" noRot="1" noMove="1" noResize="1" noEditPoints="1" noAdjustHandles="1" noChangeArrowheads="1" noChangeShapeType="1"/>
          </p:cNvSpPr>
          <p:nvPr/>
        </p:nvSpPr>
        <p:spPr>
          <a:xfrm>
            <a:off x="839788" y="2037017"/>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96" name="Google Shape;496;p17"/>
          <p:cNvSpPr txBox="1">
            <a:spLocks noGrp="1" noRot="1" noMove="1" noResize="1" noEditPoints="1" noAdjustHandles="1" noChangeArrowheads="1" noChangeShapeType="1"/>
          </p:cNvSpPr>
          <p:nvPr/>
        </p:nvSpPr>
        <p:spPr>
          <a:xfrm>
            <a:off x="839789" y="2037017"/>
            <a:ext cx="4263839" cy="4315976"/>
          </a:xfrm>
          <a:prstGeom prst="rect">
            <a:avLst/>
          </a:prstGeom>
          <a:noFill/>
          <a:ln>
            <a:noFill/>
          </a:ln>
        </p:spPr>
        <p:txBody>
          <a:bodyPr spcFirstLastPara="1" wrap="square" lIns="108000" tIns="108000" rIns="108000" bIns="0" anchor="t" anchorCtr="0">
            <a:spAutoFit/>
          </a:bodyPr>
          <a:lstStyle/>
          <a:p>
            <a:pPr marL="285750" marR="0" lvl="0" indent="-285750" algn="l" rtl="0">
              <a:spcBef>
                <a:spcPct val="0"/>
              </a:spcBef>
              <a:spcAft>
                <a:spcPct val="0"/>
              </a:spcAft>
              <a:buClr>
                <a:schemeClr val="dk1"/>
              </a:buClr>
              <a:buSzPts val="1800"/>
              <a:buFont typeface="Arial"/>
              <a:buChar char="•"/>
            </a:pPr>
            <a:r>
              <a:rPr lang="hi" sz="1800" b="0" i="0" u="none" strike="noStrike" dirty="0">
                <a:solidFill>
                  <a:srgbClr val="22272B"/>
                </a:solidFill>
                <a:latin typeface="Arial Unicode MS"/>
                <a:ea typeface="Arial Unicode MS"/>
                <a:cs typeface="Public Sans Light"/>
                <a:sym typeface="Public Sans Light"/>
              </a:rPr>
              <a:t>छोटे कदमों को प्रोत्साहित करें</a:t>
            </a:r>
            <a:endParaRPr dirty="0"/>
          </a:p>
          <a:p>
            <a:pPr marL="285750" marR="0" lvl="0" indent="-285750" algn="l" rtl="0">
              <a:spcBef>
                <a:spcPts val="1800"/>
              </a:spcBef>
              <a:spcAft>
                <a:spcPct val="0"/>
              </a:spcAft>
              <a:buClr>
                <a:schemeClr val="dk1"/>
              </a:buClr>
              <a:buSzPts val="1800"/>
              <a:buFont typeface="Arial"/>
              <a:buChar char="•"/>
            </a:pPr>
            <a:r>
              <a:rPr lang="hi" sz="1800" b="0" i="0" u="none" strike="noStrike" dirty="0">
                <a:solidFill>
                  <a:srgbClr val="22272B"/>
                </a:solidFill>
                <a:latin typeface="Arial Unicode MS"/>
                <a:ea typeface="Arial Unicode MS"/>
                <a:cs typeface="Public Sans Light"/>
                <a:sym typeface="Public Sans Light"/>
              </a:rPr>
              <a:t>लालसा को नियंत्रित करने में मदद</a:t>
            </a:r>
            <a:endParaRPr dirty="0"/>
          </a:p>
          <a:p>
            <a:pPr marL="285750" marR="0" lvl="0" indent="-285750" algn="l" rtl="0">
              <a:spcBef>
                <a:spcPts val="1800"/>
              </a:spcBef>
              <a:spcAft>
                <a:spcPct val="0"/>
              </a:spcAft>
              <a:buClr>
                <a:schemeClr val="dk1"/>
              </a:buClr>
              <a:buSzPts val="1800"/>
              <a:buFont typeface="Arial"/>
              <a:buChar char="•"/>
            </a:pPr>
            <a:r>
              <a:rPr lang="hi" sz="1800" b="0" i="0" u="none" strike="noStrike" dirty="0">
                <a:solidFill>
                  <a:srgbClr val="22272B"/>
                </a:solidFill>
                <a:latin typeface="Arial Unicode MS"/>
                <a:ea typeface="Arial Unicode MS"/>
                <a:cs typeface="Public Sans Light"/>
                <a:sym typeface="Public Sans Light"/>
              </a:rPr>
              <a:t>उनके बारे में राय बनाने से बचें</a:t>
            </a:r>
            <a:endParaRPr sz="1800" dirty="0">
              <a:solidFill>
                <a:schemeClr val="dk1"/>
              </a:solidFill>
              <a:latin typeface="Public Sans Light"/>
              <a:ea typeface="Public Sans Light"/>
              <a:cs typeface="Public Sans Light"/>
              <a:sym typeface="Public Sans Light"/>
            </a:endParaRPr>
          </a:p>
          <a:p>
            <a:pPr marL="285750" marR="0" lvl="0" indent="-285750" algn="l" rtl="0">
              <a:spcBef>
                <a:spcPts val="2200"/>
              </a:spcBef>
              <a:spcAft>
                <a:spcPct val="0"/>
              </a:spcAft>
              <a:buClr>
                <a:schemeClr val="dk1"/>
              </a:buClr>
              <a:buSzPts val="1800"/>
              <a:buFont typeface="Arial"/>
              <a:buChar char="•"/>
            </a:pPr>
            <a:r>
              <a:rPr lang="hi" sz="1800" b="0" i="0" u="none" strike="noStrike" dirty="0">
                <a:solidFill>
                  <a:srgbClr val="22272B"/>
                </a:solidFill>
                <a:latin typeface="Arial Unicode MS"/>
                <a:ea typeface="Arial Unicode MS"/>
                <a:cs typeface="Public Sans Light"/>
                <a:sym typeface="Public Sans Light"/>
              </a:rPr>
              <a:t>छोटी-छोटी जीतों का जश्न मनाएं</a:t>
            </a:r>
            <a:endParaRPr sz="1800" dirty="0">
              <a:solidFill>
                <a:schemeClr val="dk1"/>
              </a:solidFill>
              <a:latin typeface="Public Sans Light"/>
              <a:ea typeface="Public Sans Light"/>
              <a:cs typeface="Public Sans Light"/>
              <a:sym typeface="Public Sans Light"/>
            </a:endParaRPr>
          </a:p>
          <a:p>
            <a:pPr marL="285750" marR="0" lvl="0" indent="-285750" algn="l" rtl="0">
              <a:lnSpc>
                <a:spcPct val="114000"/>
              </a:lnSpc>
              <a:spcBef>
                <a:spcPts val="1800"/>
              </a:spcBef>
              <a:spcAft>
                <a:spcPct val="0"/>
              </a:spcAft>
              <a:buClr>
                <a:schemeClr val="dk1"/>
              </a:buClr>
              <a:buSzPts val="1800"/>
              <a:buFont typeface="Arial"/>
              <a:buChar char="•"/>
            </a:pPr>
            <a:r>
              <a:rPr lang="hi" sz="1800" b="0" i="0" u="none" strike="noStrike" dirty="0">
                <a:solidFill>
                  <a:srgbClr val="22272B"/>
                </a:solidFill>
                <a:latin typeface="Arial Unicode MS"/>
                <a:ea typeface="Arial Unicode MS"/>
                <a:cs typeface="Public Sans Light"/>
                <a:sym typeface="Public Sans Light"/>
              </a:rPr>
              <a:t>अगर वे इसे छोड़ने को तैयार नहीं हैं, तो बातचीत जारी रखें</a:t>
            </a:r>
            <a:endParaRPr sz="1800" dirty="0">
              <a:solidFill>
                <a:schemeClr val="dk1"/>
              </a:solidFill>
              <a:latin typeface="Public Sans Light"/>
              <a:ea typeface="Public Sans Light"/>
              <a:cs typeface="Public Sans Light"/>
              <a:sym typeface="Public Sans Light"/>
            </a:endParaRPr>
          </a:p>
          <a:p>
            <a:pPr marL="285750" marR="0" lvl="0" indent="-171450" algn="l" rtl="0">
              <a:spcBef>
                <a:spcPts val="1800"/>
              </a:spcBef>
              <a:spcAft>
                <a:spcPct val="0"/>
              </a:spcAft>
              <a:buClr>
                <a:schemeClr val="dk1"/>
              </a:buClr>
              <a:buSzPts val="1800"/>
              <a:buFont typeface="Arial"/>
              <a:buNone/>
            </a:pPr>
            <a:endParaRPr sz="1800" dirty="0">
              <a:solidFill>
                <a:schemeClr val="dk1"/>
              </a:solidFill>
              <a:latin typeface="Public Sans Light"/>
              <a:ea typeface="Public Sans Light"/>
              <a:cs typeface="Public Sans Light"/>
              <a:sym typeface="Public Sans Light"/>
            </a:endParaRPr>
          </a:p>
          <a:p>
            <a:pPr marL="0" marR="0" lvl="0" indent="0" algn="l" rtl="0">
              <a:spcBef>
                <a:spcPts val="1200"/>
              </a:spcBef>
              <a:spcAft>
                <a:spcPct val="0"/>
              </a:spcAft>
              <a:buNone/>
            </a:pPr>
            <a:endParaRPr sz="1800" dirty="0">
              <a:solidFill>
                <a:schemeClr val="dk1"/>
              </a:solidFill>
              <a:latin typeface="Public Sans Light"/>
              <a:ea typeface="Public Sans Light"/>
              <a:cs typeface="Public Sans Light"/>
              <a:sym typeface="Public Sans Light"/>
            </a:endParaRPr>
          </a:p>
          <a:p>
            <a:pPr marL="0" marR="0" lvl="0" indent="0" algn="l" rtl="0">
              <a:spcBef>
                <a:spcPct val="0"/>
              </a:spcBef>
              <a:spcAft>
                <a:spcPct val="0"/>
              </a:spcAft>
              <a:buNone/>
            </a:pPr>
            <a:endParaRPr sz="1800" dirty="0">
              <a:solidFill>
                <a:schemeClr val="dk1"/>
              </a:solidFill>
              <a:latin typeface="Public Sans Light"/>
              <a:ea typeface="Public Sans Light"/>
              <a:cs typeface="Public Sans Light"/>
              <a:sym typeface="Public Sans Light"/>
            </a:endParaRPr>
          </a:p>
          <a:p>
            <a:pPr marL="0" marR="0" lvl="0" indent="0" algn="l" rtl="0">
              <a:spcBef>
                <a:spcPct val="0"/>
              </a:spcBef>
              <a:spcAft>
                <a:spcPct val="0"/>
              </a:spcAft>
              <a:buNone/>
            </a:pPr>
            <a:endParaRPr sz="1800" dirty="0">
              <a:solidFill>
                <a:schemeClr val="dk1"/>
              </a:solidFill>
              <a:latin typeface="Public Sans Light"/>
              <a:ea typeface="Public Sans Light"/>
              <a:cs typeface="Public Sans Light"/>
              <a:sym typeface="Public Sans Light"/>
            </a:endParaRPr>
          </a:p>
        </p:txBody>
      </p:sp>
      <p:pic>
        <p:nvPicPr>
          <p:cNvPr id="497" name="Google Shape;497;p17"/>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981354" y="1652188"/>
            <a:ext cx="9104314" cy="5177052"/>
          </a:xfrm>
          <a:prstGeom prst="rect">
            <a:avLst/>
          </a:prstGeom>
          <a:noFill/>
          <a:ln>
            <a:noFill/>
          </a:ln>
        </p:spPr>
      </p:pic>
      <p:sp>
        <p:nvSpPr>
          <p:cNvPr id="2" name="Google Shape;42;p26">
            <a:extLst>
              <a:ext uri="{FF2B5EF4-FFF2-40B4-BE49-F238E27FC236}">
                <a16:creationId xmlns:a16="http://schemas.microsoft.com/office/drawing/2014/main" id="{F31A34B3-0327-DE3B-16A5-1625B48C20E6}"/>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18"/>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4" name="Google Shape;504;p18"/>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5" name="Google Shape;505;p18"/>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6" name="Google Shape;506;p18"/>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सहायता और समर्थन कहाँ से प्राप्त करें</a:t>
            </a:r>
            <a:endParaRPr dirty="0"/>
          </a:p>
        </p:txBody>
      </p:sp>
      <p:sp>
        <p:nvSpPr>
          <p:cNvPr id="507" name="Google Shape;507;p18"/>
          <p:cNvSpPr>
            <a:spLocks noGrp="1" noRot="1" noMove="1" noResize="1" noEditPoints="1" noAdjustHandles="1" noChangeArrowheads="1" noChangeShapeType="1"/>
          </p:cNvSpPr>
          <p:nvPr/>
        </p:nvSpPr>
        <p:spPr>
          <a:xfrm>
            <a:off x="482921" y="1931482"/>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8" name="Google Shape;508;p18"/>
          <p:cNvSpPr>
            <a:spLocks noGrp="1" noRot="1" noMove="1" noResize="1" noEditPoints="1" noAdjustHandles="1" noChangeArrowheads="1" noChangeShapeType="1"/>
          </p:cNvSpPr>
          <p:nvPr/>
        </p:nvSpPr>
        <p:spPr>
          <a:xfrm>
            <a:off x="482921" y="3480449"/>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9" name="Google Shape;509;p18"/>
          <p:cNvSpPr>
            <a:spLocks noGrp="1" noRot="1" noMove="1" noResize="1" noEditPoints="1" noAdjustHandles="1" noChangeArrowheads="1" noChangeShapeType="1"/>
          </p:cNvSpPr>
          <p:nvPr/>
        </p:nvSpPr>
        <p:spPr>
          <a:xfrm>
            <a:off x="452504" y="4983695"/>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0" name="Google Shape;510;p18"/>
          <p:cNvSpPr>
            <a:spLocks noGrp="1" noRot="1" noMove="1" noResize="1" noEditPoints="1" noAdjustHandles="1" noChangeArrowheads="1" noChangeShapeType="1"/>
          </p:cNvSpPr>
          <p:nvPr/>
        </p:nvSpPr>
        <p:spPr>
          <a:xfrm>
            <a:off x="5823726" y="1916130"/>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1" name="Google Shape;511;p18"/>
          <p:cNvSpPr>
            <a:spLocks noGrp="1" noRot="1" noMove="1" noResize="1" noEditPoints="1" noAdjustHandles="1" noChangeArrowheads="1" noChangeShapeType="1"/>
          </p:cNvSpPr>
          <p:nvPr/>
        </p:nvSpPr>
        <p:spPr>
          <a:xfrm>
            <a:off x="5823726" y="3632849"/>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2" name="Google Shape;512;p18"/>
          <p:cNvSpPr txBox="1">
            <a:spLocks noGrp="1" noRot="1" noMove="1" noResize="1" noEditPoints="1" noAdjustHandles="1" noChangeArrowheads="1" noChangeShapeType="1"/>
          </p:cNvSpPr>
          <p:nvPr/>
        </p:nvSpPr>
        <p:spPr>
          <a:xfrm>
            <a:off x="2113568" y="1884380"/>
            <a:ext cx="3108175" cy="136858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hi" sz="2000" b="1" i="0" u="none" strike="noStrike" dirty="0">
                <a:solidFill>
                  <a:srgbClr val="441170"/>
                </a:solidFill>
                <a:latin typeface="Arial Unicode MS"/>
                <a:ea typeface="Arial Unicode MS"/>
                <a:cs typeface="Public Sans Light"/>
                <a:sym typeface="Public Sans Light"/>
              </a:rPr>
              <a:t>Pave (पेव)</a:t>
            </a:r>
            <a:endParaRPr dirty="0"/>
          </a:p>
          <a:p>
            <a:pPr marL="0" marR="0" lvl="0" indent="0" algn="l" rtl="0">
              <a:lnSpc>
                <a:spcPct val="114000"/>
              </a:lnSpc>
              <a:spcBef>
                <a:spcPts val="200"/>
              </a:spcBef>
              <a:spcAft>
                <a:spcPct val="0"/>
              </a:spcAft>
              <a:buClr>
                <a:schemeClr val="dk1"/>
              </a:buClr>
              <a:buSzPts val="2000"/>
              <a:buFont typeface="Arial"/>
              <a:buNone/>
            </a:pPr>
            <a:r>
              <a:rPr lang="hi" sz="2000" b="0" i="0" u="none" strike="noStrike" dirty="0">
                <a:solidFill>
                  <a:srgbClr val="22272B"/>
                </a:solidFill>
                <a:latin typeface="Arial Unicode MS"/>
                <a:ea typeface="Arial Unicode MS"/>
                <a:cs typeface="Public Sans Light"/>
                <a:sym typeface="Public Sans Light"/>
              </a:rPr>
              <a:t>युवाओं के लिए धूम्रपान छोड़ने हेतु निःशुल्क ऐप</a:t>
            </a:r>
            <a:endParaRPr dirty="0"/>
          </a:p>
          <a:p>
            <a:pPr marL="0" marR="0" lvl="0" indent="0" algn="l" rtl="0">
              <a:lnSpc>
                <a:spcPct val="100000"/>
              </a:lnSpc>
              <a:spcBef>
                <a:spcPts val="200"/>
              </a:spcBef>
              <a:spcAft>
                <a:spcPct val="0"/>
              </a:spcAft>
              <a:buClr>
                <a:schemeClr val="dk2"/>
              </a:buClr>
              <a:buSzPts val="2000"/>
              <a:buFont typeface="Arial"/>
              <a:buNone/>
            </a:pPr>
            <a:r>
              <a:rPr lang="hi" sz="2000" b="1" i="0" u="none" strike="noStrike" dirty="0">
                <a:solidFill>
                  <a:srgbClr val="441170"/>
                </a:solidFill>
                <a:latin typeface="Arial Unicode MS"/>
                <a:ea typeface="Arial Unicode MS"/>
                <a:cs typeface="Public Sans Light"/>
                <a:sym typeface="Public Sans Light"/>
              </a:rPr>
              <a:t>     Pave डाउनलोड करें</a:t>
            </a:r>
            <a:endParaRPr dirty="0"/>
          </a:p>
        </p:txBody>
      </p:sp>
      <p:sp>
        <p:nvSpPr>
          <p:cNvPr id="513" name="Google Shape;513;p18"/>
          <p:cNvSpPr txBox="1">
            <a:spLocks noGrp="1" noRot="1" noMove="1" noResize="1" noEditPoints="1" noAdjustHandles="1" noChangeArrowheads="1" noChangeShapeType="1"/>
          </p:cNvSpPr>
          <p:nvPr/>
        </p:nvSpPr>
        <p:spPr>
          <a:xfrm>
            <a:off x="2076730" y="3429698"/>
            <a:ext cx="3438980" cy="138602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hi" sz="2000" b="1" i="0" u="none" strike="noStrike" dirty="0">
                <a:solidFill>
                  <a:srgbClr val="441170"/>
                </a:solidFill>
                <a:latin typeface="Arial Unicode MS"/>
                <a:ea typeface="Arial Unicode MS"/>
                <a:cs typeface="Public Sans Light"/>
                <a:sym typeface="Public Sans Light"/>
              </a:rPr>
              <a:t>iCanQuit</a:t>
            </a:r>
            <a:endParaRPr sz="2000" b="1" dirty="0">
              <a:solidFill>
                <a:schemeClr val="dk2"/>
              </a:solidFill>
              <a:latin typeface="Public Sans Light"/>
              <a:ea typeface="Public Sans Light"/>
              <a:cs typeface="Public Sans Light"/>
              <a:sym typeface="Public Sans Light"/>
            </a:endParaRPr>
          </a:p>
          <a:p>
            <a:pPr lvl="0">
              <a:lnSpc>
                <a:spcPct val="114000"/>
              </a:lnSpc>
              <a:spcBef>
                <a:spcPts val="200"/>
              </a:spcBef>
              <a:buClr>
                <a:schemeClr val="dk1"/>
              </a:buClr>
              <a:buSzPts val="2000"/>
            </a:pPr>
            <a:r>
              <a:rPr lang="hi" sz="2000" b="0" i="0" u="none" strike="noStrike" dirty="0">
                <a:solidFill>
                  <a:srgbClr val="22272B"/>
                </a:solidFill>
                <a:latin typeface="Arial Unicode MS"/>
                <a:ea typeface="Arial Unicode MS"/>
                <a:cs typeface="Public Sans Light"/>
                <a:sym typeface="Public Sans Light"/>
              </a:rPr>
              <a:t>धूम्रपान या वेपिंग छोड़ने के लिए मुफ्त वेबसाइट</a:t>
            </a:r>
            <a:br>
              <a:rPr lang="hi" sz="2000" b="0" i="0" u="none" strike="noStrike" dirty="0">
                <a:solidFill>
                  <a:srgbClr val="22272B"/>
                </a:solidFill>
                <a:latin typeface="Arial Unicode MS"/>
                <a:ea typeface="Arial Unicode MS"/>
                <a:cs typeface="Public Sans Light"/>
                <a:sym typeface="Public Sans Light"/>
              </a:rPr>
            </a:br>
            <a:r>
              <a:rPr lang="en-US" sz="2000" b="0" i="0" u="none" strike="noStrike" dirty="0">
                <a:solidFill>
                  <a:srgbClr val="22272B"/>
                </a:solidFill>
                <a:latin typeface="Arial Unicode MS"/>
                <a:ea typeface="Arial Unicode MS"/>
                <a:cs typeface="Public Sans Light"/>
                <a:sym typeface="Public Sans Light"/>
              </a:rPr>
              <a:t>     </a:t>
            </a:r>
            <a:r>
              <a:rPr lang="hi" sz="2000" b="1" i="0" u="none" strike="noStrike" dirty="0">
                <a:solidFill>
                  <a:srgbClr val="441170"/>
                </a:solidFill>
                <a:latin typeface="Arial Unicode MS"/>
                <a:ea typeface="Arial Unicode MS"/>
                <a:cs typeface="Public Sans Light"/>
                <a:sym typeface="Public Sans Light"/>
              </a:rPr>
              <a:t>iCanQuit.com.au</a:t>
            </a:r>
            <a:r>
              <a:rPr lang="en-US" sz="2000" b="1" i="0" u="none" strike="noStrike" dirty="0">
                <a:solidFill>
                  <a:srgbClr val="441170"/>
                </a:solidFill>
                <a:latin typeface="Arial Unicode MS"/>
                <a:ea typeface="Arial Unicode MS"/>
                <a:cs typeface="Public Sans Light"/>
                <a:sym typeface="Public Sans Light"/>
              </a:rPr>
              <a:t>/Hindi</a:t>
            </a:r>
            <a:endParaRPr sz="2000" b="1" dirty="0">
              <a:solidFill>
                <a:schemeClr val="dk2"/>
              </a:solidFill>
              <a:latin typeface="Public Sans Light"/>
              <a:ea typeface="Public Sans Light"/>
              <a:cs typeface="Public Sans Light"/>
              <a:sym typeface="Public Sans Light"/>
            </a:endParaRPr>
          </a:p>
        </p:txBody>
      </p:sp>
      <p:sp>
        <p:nvSpPr>
          <p:cNvPr id="514" name="Google Shape;514;p18"/>
          <p:cNvSpPr txBox="1">
            <a:spLocks noGrp="1" noRot="1" noMove="1" noResize="1" noEditPoints="1" noAdjustHandles="1" noChangeArrowheads="1" noChangeShapeType="1"/>
          </p:cNvSpPr>
          <p:nvPr/>
        </p:nvSpPr>
        <p:spPr>
          <a:xfrm>
            <a:off x="2051244" y="4953884"/>
            <a:ext cx="4298756" cy="1411669"/>
          </a:xfrm>
          <a:prstGeom prst="rect">
            <a:avLst/>
          </a:prstGeom>
          <a:noFill/>
          <a:ln>
            <a:noFill/>
          </a:ln>
        </p:spPr>
        <p:txBody>
          <a:bodyPr spcFirstLastPara="1" wrap="square" lIns="0" tIns="0" rIns="0" bIns="0" anchor="t" anchorCtr="0">
            <a:spAutoFit/>
          </a:bodyPr>
          <a:lstStyle/>
          <a:p>
            <a:pPr marL="0" marR="0" lvl="0" indent="0" algn="l" rtl="0">
              <a:lnSpc>
                <a:spcPct val="114000"/>
              </a:lnSpc>
              <a:spcBef>
                <a:spcPct val="0"/>
              </a:spcBef>
              <a:spcAft>
                <a:spcPct val="0"/>
              </a:spcAft>
              <a:buClr>
                <a:schemeClr val="dk2"/>
              </a:buClr>
              <a:buSzPts val="2000"/>
              <a:buFont typeface="Arial"/>
              <a:buNone/>
            </a:pPr>
            <a:r>
              <a:rPr lang="hi" sz="2000" b="1" i="0" u="none" strike="noStrike" dirty="0">
                <a:solidFill>
                  <a:srgbClr val="441170"/>
                </a:solidFill>
                <a:latin typeface="Arial Unicode MS"/>
                <a:ea typeface="Arial Unicode MS"/>
                <a:cs typeface="Public Sans Light"/>
                <a:sym typeface="Public Sans Light"/>
              </a:rPr>
              <a:t>एनएसडब्ल्यू क्विटलाइन (NSW Quitline)</a:t>
            </a:r>
            <a:endParaRPr dirty="0"/>
          </a:p>
          <a:p>
            <a:pPr marL="0" marR="0" lvl="0" indent="0" algn="l" rtl="0">
              <a:lnSpc>
                <a:spcPct val="114000"/>
              </a:lnSpc>
              <a:spcBef>
                <a:spcPts val="200"/>
              </a:spcBef>
              <a:spcAft>
                <a:spcPct val="0"/>
              </a:spcAft>
              <a:buClr>
                <a:schemeClr val="dk1"/>
              </a:buClr>
              <a:buSzPts val="2000"/>
              <a:buFont typeface="Arial"/>
              <a:buNone/>
            </a:pPr>
            <a:r>
              <a:rPr lang="hi" sz="2000" b="0" i="0" u="none" strike="noStrike" dirty="0">
                <a:solidFill>
                  <a:srgbClr val="22272B"/>
                </a:solidFill>
                <a:latin typeface="Arial Unicode MS"/>
                <a:ea typeface="Arial Unicode MS"/>
                <a:cs typeface="Public Sans Light"/>
                <a:sym typeface="Public Sans Light"/>
              </a:rPr>
              <a:t>प्रशिक्षित परामर्शदाता के साथ निःशुल्क फ़ोन सहायता</a:t>
            </a:r>
            <a:endParaRPr dirty="0"/>
          </a:p>
          <a:p>
            <a:pPr lvl="0">
              <a:spcBef>
                <a:spcPts val="200"/>
              </a:spcBef>
              <a:buClr>
                <a:schemeClr val="dk2"/>
              </a:buClr>
              <a:buSzPts val="2000"/>
            </a:pPr>
            <a:r>
              <a:rPr lang="hi" sz="2000" b="1" i="0" u="none" strike="noStrike" dirty="0">
                <a:solidFill>
                  <a:srgbClr val="441170"/>
                </a:solidFill>
                <a:latin typeface="Arial Unicode MS"/>
                <a:ea typeface="Arial Unicode MS"/>
                <a:cs typeface="Public Sans Light"/>
                <a:sym typeface="Public Sans Light"/>
              </a:rPr>
              <a:t>     </a:t>
            </a:r>
            <a:r>
              <a:rPr lang="hi" sz="2000" b="1" dirty="0">
                <a:solidFill>
                  <a:srgbClr val="441170"/>
                </a:solidFill>
                <a:latin typeface="Arial Unicode MS"/>
                <a:ea typeface="Arial Unicode MS"/>
                <a:cs typeface="Public Sans Light"/>
                <a:sym typeface="Public Sans Light"/>
              </a:rPr>
              <a:t> </a:t>
            </a:r>
            <a:r>
              <a:rPr lang="hi" sz="2000" b="1" i="0" u="none" strike="noStrike" dirty="0">
                <a:solidFill>
                  <a:srgbClr val="441170"/>
                </a:solidFill>
                <a:latin typeface="Arial Unicode MS"/>
                <a:ea typeface="Arial Unicode MS"/>
                <a:cs typeface="Public Sans Light"/>
                <a:sym typeface="Public Sans Light"/>
              </a:rPr>
              <a:t>13 7848 पर कॉल करें</a:t>
            </a:r>
            <a:endParaRPr dirty="0"/>
          </a:p>
        </p:txBody>
      </p:sp>
      <p:sp>
        <p:nvSpPr>
          <p:cNvPr id="515" name="Google Shape;515;p18"/>
          <p:cNvSpPr txBox="1">
            <a:spLocks noGrp="1" noRot="1" noMove="1" noResize="1" noEditPoints="1" noAdjustHandles="1" noChangeArrowheads="1" noChangeShapeType="1"/>
          </p:cNvSpPr>
          <p:nvPr/>
        </p:nvSpPr>
        <p:spPr>
          <a:xfrm>
            <a:off x="7459545" y="1799866"/>
            <a:ext cx="4709795" cy="1676356"/>
          </a:xfrm>
          <a:prstGeom prst="rect">
            <a:avLst/>
          </a:prstGeom>
          <a:noFill/>
          <a:ln>
            <a:noFill/>
          </a:ln>
        </p:spPr>
        <p:txBody>
          <a:bodyPr spcFirstLastPara="1" wrap="square" lIns="0" tIns="0" rIns="0" bIns="0" anchor="t" anchorCtr="0">
            <a:spAutoFit/>
          </a:bodyPr>
          <a:lstStyle/>
          <a:p>
            <a:pPr>
              <a:buClr>
                <a:schemeClr val="dk2"/>
              </a:buClr>
              <a:buSzPts val="2000"/>
            </a:pPr>
            <a:r>
              <a:rPr lang="hi" sz="2000" b="1" i="0" u="none" strike="noStrike" dirty="0">
                <a:solidFill>
                  <a:srgbClr val="441170"/>
                </a:solidFill>
                <a:latin typeface="Arial Unicode MS"/>
                <a:ea typeface="Arial Unicode MS"/>
                <a:cs typeface="Public Sans Light"/>
                <a:sym typeface="Public Sans Light"/>
              </a:rPr>
              <a:t>एनएसडब्ल्यू वेपिंग टूलकिट </a:t>
            </a:r>
            <a:br>
              <a:rPr lang="en-US" sz="2000" b="1" i="0" u="none" strike="noStrike" dirty="0">
                <a:solidFill>
                  <a:srgbClr val="441170"/>
                </a:solidFill>
                <a:latin typeface="Arial Unicode MS"/>
                <a:ea typeface="Arial Unicode MS"/>
                <a:cs typeface="Public Sans Light"/>
                <a:sym typeface="Public Sans Light"/>
              </a:rPr>
            </a:br>
            <a:r>
              <a:rPr lang="en-US" sz="2000" b="1" dirty="0">
                <a:solidFill>
                  <a:srgbClr val="441170"/>
                </a:solidFill>
                <a:latin typeface="Arial Unicode MS"/>
                <a:ea typeface="Arial Unicode MS"/>
                <a:cs typeface="Public Sans Light"/>
                <a:sym typeface="Public Sans Light"/>
              </a:rPr>
              <a:t>(</a:t>
            </a:r>
            <a:r>
              <a:rPr lang="hi" sz="2000" b="1" i="0" u="none" strike="noStrike" dirty="0">
                <a:solidFill>
                  <a:srgbClr val="441170"/>
                </a:solidFill>
                <a:latin typeface="Arial Unicode MS"/>
                <a:ea typeface="Arial Unicode MS"/>
                <a:cs typeface="Public Sans Light"/>
                <a:sym typeface="Public Sans Light"/>
              </a:rPr>
              <a:t>NSW Vaping Toolkit)</a:t>
            </a:r>
            <a:endParaRPr dirty="0"/>
          </a:p>
          <a:p>
            <a:pPr marL="0" marR="0" lvl="0" indent="0" algn="l" rtl="0">
              <a:lnSpc>
                <a:spcPct val="114000"/>
              </a:lnSpc>
              <a:spcBef>
                <a:spcPts val="200"/>
              </a:spcBef>
              <a:spcAft>
                <a:spcPct val="0"/>
              </a:spcAft>
              <a:buClr>
                <a:schemeClr val="dk1"/>
              </a:buClr>
              <a:buSzPts val="2000"/>
              <a:buFont typeface="Arial"/>
              <a:buNone/>
            </a:pPr>
            <a:r>
              <a:rPr lang="hi" sz="2000" b="0" i="0" u="none" strike="noStrike" dirty="0">
                <a:solidFill>
                  <a:srgbClr val="22272B"/>
                </a:solidFill>
                <a:latin typeface="Arial Unicode MS"/>
                <a:ea typeface="Arial Unicode MS"/>
                <a:cs typeface="Public Sans Light"/>
                <a:sym typeface="Public Sans Light"/>
              </a:rPr>
              <a:t>अभिभावकों और देखभालकर्ताओं के लिए विश्वसनीय जानकारी</a:t>
            </a:r>
            <a:endParaRPr dirty="0"/>
          </a:p>
          <a:p>
            <a:pPr marL="0" marR="0" lvl="0" indent="0" algn="l" rtl="0">
              <a:lnSpc>
                <a:spcPct val="100000"/>
              </a:lnSpc>
              <a:spcBef>
                <a:spcPts val="200"/>
              </a:spcBef>
              <a:spcAft>
                <a:spcPct val="0"/>
              </a:spcAft>
              <a:buClr>
                <a:schemeClr val="dk2"/>
              </a:buClr>
              <a:buSzPts val="2000"/>
              <a:buFont typeface="Arial"/>
              <a:buNone/>
            </a:pPr>
            <a:r>
              <a:rPr lang="hi" sz="2000" b="1" i="0" u="none" strike="noStrike" dirty="0">
                <a:solidFill>
                  <a:srgbClr val="441170"/>
                </a:solidFill>
                <a:latin typeface="Arial Unicode MS"/>
                <a:ea typeface="Arial Unicode MS"/>
                <a:cs typeface="Public Sans Light"/>
                <a:sym typeface="Public Sans Light"/>
              </a:rPr>
              <a:t>      </a:t>
            </a:r>
            <a:r>
              <a:rPr lang="en-US" sz="2000" b="1" i="0" u="none" strike="noStrike" dirty="0">
                <a:solidFill>
                  <a:srgbClr val="441170"/>
                </a:solidFill>
                <a:latin typeface="Arial Unicode MS"/>
                <a:ea typeface="Arial Unicode MS"/>
                <a:cs typeface="Public Sans Light"/>
                <a:sym typeface="Public Sans Light"/>
              </a:rPr>
              <a:t> </a:t>
            </a:r>
            <a:r>
              <a:rPr lang="hi" sz="2000" b="1" i="0" u="none" strike="noStrike" dirty="0">
                <a:solidFill>
                  <a:srgbClr val="441170"/>
                </a:solidFill>
                <a:latin typeface="Arial Unicode MS"/>
                <a:ea typeface="Arial Unicode MS"/>
                <a:cs typeface="Public Sans Light"/>
                <a:sym typeface="Public Sans Light"/>
              </a:rPr>
              <a:t>health.nsw.gov.au\vaping</a:t>
            </a:r>
            <a:endParaRPr dirty="0"/>
          </a:p>
        </p:txBody>
      </p:sp>
      <p:sp>
        <p:nvSpPr>
          <p:cNvPr id="516" name="Google Shape;516;p18"/>
          <p:cNvSpPr txBox="1">
            <a:spLocks noGrp="1" noRot="1" noMove="1" noResize="1" noEditPoints="1" noAdjustHandles="1" noChangeArrowheads="1" noChangeShapeType="1"/>
          </p:cNvSpPr>
          <p:nvPr/>
        </p:nvSpPr>
        <p:spPr>
          <a:xfrm>
            <a:off x="7482205" y="3780697"/>
            <a:ext cx="4709795" cy="965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hi" sz="2000" b="1" i="0" u="none" strike="noStrike" dirty="0">
                <a:solidFill>
                  <a:srgbClr val="441170"/>
                </a:solidFill>
                <a:latin typeface="Arial Unicode MS"/>
                <a:ea typeface="Arial Unicode MS"/>
                <a:cs typeface="Public Sans Light"/>
                <a:sym typeface="Public Sans Light"/>
              </a:rPr>
              <a:t>Shisha No Thanks</a:t>
            </a:r>
            <a:endParaRPr dirty="0"/>
          </a:p>
          <a:p>
            <a:pPr marL="0" marR="0" lvl="0" indent="0" algn="l" rtl="0">
              <a:lnSpc>
                <a:spcPct val="100000"/>
              </a:lnSpc>
              <a:spcBef>
                <a:spcPts val="200"/>
              </a:spcBef>
              <a:spcAft>
                <a:spcPct val="0"/>
              </a:spcAft>
              <a:buClr>
                <a:schemeClr val="dk1"/>
              </a:buClr>
              <a:buSzPts val="2000"/>
              <a:buFont typeface="Arial"/>
              <a:buNone/>
            </a:pPr>
            <a:r>
              <a:rPr lang="hi" sz="2000" b="0" i="0" u="none" strike="noStrike" dirty="0">
                <a:solidFill>
                  <a:srgbClr val="22272B"/>
                </a:solidFill>
                <a:latin typeface="Arial Unicode MS"/>
                <a:ea typeface="Arial Unicode MS"/>
                <a:cs typeface="Public Sans Light"/>
                <a:sym typeface="Public Sans Light"/>
              </a:rPr>
              <a:t>शीशा (हुक्का) के नुकसान के बारे में जानकारी</a:t>
            </a:r>
            <a:endParaRPr dirty="0"/>
          </a:p>
          <a:p>
            <a:pPr marL="0" marR="0" lvl="0" indent="0" algn="l" rtl="0">
              <a:lnSpc>
                <a:spcPct val="100000"/>
              </a:lnSpc>
              <a:spcBef>
                <a:spcPts val="200"/>
              </a:spcBef>
              <a:spcAft>
                <a:spcPct val="0"/>
              </a:spcAft>
              <a:buClr>
                <a:schemeClr val="dk2"/>
              </a:buClr>
              <a:buSzPts val="2000"/>
              <a:buFont typeface="Arial"/>
              <a:buNone/>
            </a:pPr>
            <a:r>
              <a:rPr lang="hi" sz="2000" b="1" i="0" u="none" strike="noStrike" dirty="0">
                <a:solidFill>
                  <a:srgbClr val="441170"/>
                </a:solidFill>
                <a:latin typeface="Arial Unicode MS"/>
                <a:ea typeface="Arial Unicode MS"/>
                <a:cs typeface="Public Sans Light"/>
                <a:sym typeface="Public Sans Light"/>
              </a:rPr>
              <a:t>      ShishaNoThanks.org.au</a:t>
            </a:r>
            <a:endParaRPr sz="2000" b="1" dirty="0">
              <a:solidFill>
                <a:schemeClr val="dk2"/>
              </a:solidFill>
              <a:latin typeface="Public Sans Light"/>
              <a:ea typeface="Public Sans Light"/>
              <a:cs typeface="Public Sans Light"/>
              <a:sym typeface="Public Sans Light"/>
            </a:endParaRPr>
          </a:p>
        </p:txBody>
      </p:sp>
      <p:pic>
        <p:nvPicPr>
          <p:cNvPr id="517" name="Google Shape;517;p18"/>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08451" y="1878457"/>
            <a:ext cx="1247565" cy="1295243"/>
          </a:xfrm>
          <a:prstGeom prst="rect">
            <a:avLst/>
          </a:prstGeom>
          <a:noFill/>
          <a:ln>
            <a:noFill/>
          </a:ln>
        </p:spPr>
      </p:pic>
      <p:pic>
        <p:nvPicPr>
          <p:cNvPr id="518" name="Google Shape;518;p18"/>
          <p:cNvPicPr preferRelativeResize="0">
            <a:picLocks noGrp="1" noRot="1" noMove="1" noResize="1" noEditPoints="1" noAdjustHandles="1" noChangeArrowheads="1" noChangeShapeType="1" noCrop="1"/>
          </p:cNvPicPr>
          <p:nvPr/>
        </p:nvPicPr>
        <p:blipFill>
          <a:blip r:embed="rId4">
            <a:alphaModFix/>
          </a:blip>
          <a:stretch>
            <a:fillRect/>
          </a:stretch>
        </p:blipFill>
        <p:spPr>
          <a:xfrm>
            <a:off x="2051244" y="2919879"/>
            <a:ext cx="372231" cy="319055"/>
          </a:xfrm>
          <a:prstGeom prst="rect">
            <a:avLst/>
          </a:prstGeom>
          <a:noFill/>
          <a:ln>
            <a:noFill/>
          </a:ln>
        </p:spPr>
      </p:pic>
      <p:pic>
        <p:nvPicPr>
          <p:cNvPr id="519" name="Google Shape;519;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2045861" y="4476993"/>
            <a:ext cx="354505" cy="319055"/>
          </a:xfrm>
          <a:prstGeom prst="rect">
            <a:avLst/>
          </a:prstGeom>
          <a:noFill/>
          <a:ln>
            <a:noFill/>
          </a:ln>
        </p:spPr>
      </p:pic>
      <p:pic>
        <p:nvPicPr>
          <p:cNvPr id="520" name="Google Shape;520;p18"/>
          <p:cNvPicPr preferRelativeResize="0">
            <a:picLocks noGrp="1" noRot="1" noMove="1" noResize="1" noEditPoints="1" noAdjustHandles="1" noChangeArrowheads="1" noChangeShapeType="1" noCrop="1"/>
          </p:cNvPicPr>
          <p:nvPr/>
        </p:nvPicPr>
        <p:blipFill>
          <a:blip r:embed="rId6">
            <a:alphaModFix/>
          </a:blip>
          <a:stretch>
            <a:fillRect/>
          </a:stretch>
        </p:blipFill>
        <p:spPr>
          <a:xfrm>
            <a:off x="1980943" y="6040320"/>
            <a:ext cx="398819" cy="327918"/>
          </a:xfrm>
          <a:prstGeom prst="rect">
            <a:avLst/>
          </a:prstGeom>
          <a:noFill/>
          <a:ln>
            <a:noFill/>
          </a:ln>
        </p:spPr>
      </p:pic>
      <p:pic>
        <p:nvPicPr>
          <p:cNvPr id="521" name="Google Shape;521;p18"/>
          <p:cNvPicPr preferRelativeResize="0">
            <a:picLocks noGrp="1" noRot="1" noMove="1" noResize="1" noEditPoints="1" noAdjustHandles="1" noChangeArrowheads="1" noChangeShapeType="1" noCrop="1"/>
          </p:cNvPicPr>
          <p:nvPr/>
        </p:nvPicPr>
        <p:blipFill>
          <a:blip r:embed="rId7">
            <a:alphaModFix/>
          </a:blip>
          <a:srcRect l="7572" t="5228" r="8943" b="24607"/>
          <a:stretch>
            <a:fillRect/>
          </a:stretch>
        </p:blipFill>
        <p:spPr>
          <a:xfrm>
            <a:off x="5823726" y="1878457"/>
            <a:ext cx="1498022" cy="1326840"/>
          </a:xfrm>
          <a:prstGeom prst="rect">
            <a:avLst/>
          </a:prstGeom>
          <a:noFill/>
          <a:ln>
            <a:noFill/>
          </a:ln>
        </p:spPr>
      </p:pic>
      <p:pic>
        <p:nvPicPr>
          <p:cNvPr id="522" name="Google Shape;522;p18"/>
          <p:cNvPicPr preferRelativeResize="0">
            <a:picLocks noGrp="1" noRot="1" noMove="1" noResize="1" noEditPoints="1" noAdjustHandles="1" noChangeArrowheads="1" noChangeShapeType="1" noCrop="1"/>
          </p:cNvPicPr>
          <p:nvPr/>
        </p:nvPicPr>
        <p:blipFill>
          <a:blip r:embed="rId8">
            <a:alphaModFix/>
          </a:blip>
          <a:stretch>
            <a:fillRect/>
          </a:stretch>
        </p:blipFill>
        <p:spPr>
          <a:xfrm>
            <a:off x="5801470" y="3336036"/>
            <a:ext cx="1498021" cy="1589364"/>
          </a:xfrm>
          <a:prstGeom prst="rect">
            <a:avLst/>
          </a:prstGeom>
          <a:noFill/>
          <a:ln>
            <a:noFill/>
          </a:ln>
        </p:spPr>
      </p:pic>
      <p:pic>
        <p:nvPicPr>
          <p:cNvPr id="523" name="Google Shape;523;p18"/>
          <p:cNvPicPr preferRelativeResize="0">
            <a:picLocks noGrp="1" noRot="1" noMove="1" noResize="1" noEditPoints="1" noAdjustHandles="1" noChangeArrowheads="1" noChangeShapeType="1" noCrop="1"/>
          </p:cNvPicPr>
          <p:nvPr/>
        </p:nvPicPr>
        <p:blipFill>
          <a:blip r:embed="rId9">
            <a:alphaModFix/>
          </a:blip>
          <a:srcRect b="16159"/>
          <a:stretch>
            <a:fillRect/>
          </a:stretch>
        </p:blipFill>
        <p:spPr>
          <a:xfrm>
            <a:off x="422087" y="4912272"/>
            <a:ext cx="1443661" cy="1366549"/>
          </a:xfrm>
          <a:prstGeom prst="rect">
            <a:avLst/>
          </a:prstGeom>
          <a:noFill/>
          <a:ln>
            <a:noFill/>
          </a:ln>
        </p:spPr>
      </p:pic>
      <p:pic>
        <p:nvPicPr>
          <p:cNvPr id="524" name="Google Shape;524;p18"/>
          <p:cNvPicPr preferRelativeResize="0">
            <a:picLocks noGrp="1" noRot="1" noMove="1" noResize="1" noEditPoints="1" noAdjustHandles="1" noChangeArrowheads="1" noChangeShapeType="1" noCrop="1"/>
          </p:cNvPicPr>
          <p:nvPr/>
        </p:nvPicPr>
        <p:blipFill>
          <a:blip r:embed="rId10">
            <a:alphaModFix/>
          </a:blip>
          <a:stretch>
            <a:fillRect/>
          </a:stretch>
        </p:blipFill>
        <p:spPr>
          <a:xfrm>
            <a:off x="514716" y="3500264"/>
            <a:ext cx="1434909" cy="1417085"/>
          </a:xfrm>
          <a:prstGeom prst="rect">
            <a:avLst/>
          </a:prstGeom>
          <a:noFill/>
          <a:ln>
            <a:noFill/>
          </a:ln>
        </p:spPr>
      </p:pic>
      <p:pic>
        <p:nvPicPr>
          <p:cNvPr id="525" name="Google Shape;525;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7456909" y="4457851"/>
            <a:ext cx="354505" cy="319055"/>
          </a:xfrm>
          <a:prstGeom prst="rect">
            <a:avLst/>
          </a:prstGeom>
          <a:noFill/>
          <a:ln>
            <a:noFill/>
          </a:ln>
        </p:spPr>
      </p:pic>
      <p:pic>
        <p:nvPicPr>
          <p:cNvPr id="526" name="Google Shape;526;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7456909" y="3171475"/>
            <a:ext cx="354505" cy="319055"/>
          </a:xfrm>
          <a:prstGeom prst="rect">
            <a:avLst/>
          </a:prstGeom>
          <a:noFill/>
          <a:ln>
            <a:noFill/>
          </a:ln>
        </p:spPr>
      </p:pic>
      <p:sp>
        <p:nvSpPr>
          <p:cNvPr id="4" name="Rectangle 3">
            <a:hlinkClick r:id="rId11"/>
            <a:extLst>
              <a:ext uri="{FF2B5EF4-FFF2-40B4-BE49-F238E27FC236}">
                <a16:creationId xmlns:a16="http://schemas.microsoft.com/office/drawing/2014/main" id="{E7BFD7DD-F61B-F18A-8B64-4DEBC58EC215}"/>
              </a:ext>
            </a:extLst>
          </p:cNvPr>
          <p:cNvSpPr>
            <a:spLocks noGrp="1" noRot="1" noMove="1" noResize="1" noEditPoints="1" noAdjustHandles="1" noChangeArrowheads="1" noChangeShapeType="1"/>
          </p:cNvSpPr>
          <p:nvPr/>
        </p:nvSpPr>
        <p:spPr>
          <a:xfrm>
            <a:off x="7874000" y="3171475"/>
            <a:ext cx="3125953" cy="30897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hlinkClick r:id="rId12"/>
            <a:extLst>
              <a:ext uri="{FF2B5EF4-FFF2-40B4-BE49-F238E27FC236}">
                <a16:creationId xmlns:a16="http://schemas.microsoft.com/office/drawing/2014/main" id="{DF08983C-4ABB-82E5-AB83-D6D5593FAB6E}"/>
              </a:ext>
            </a:extLst>
          </p:cNvPr>
          <p:cNvSpPr>
            <a:spLocks noGrp="1" noRot="1" noMove="1" noResize="1" noEditPoints="1" noAdjustHandles="1" noChangeArrowheads="1" noChangeShapeType="1"/>
          </p:cNvSpPr>
          <p:nvPr/>
        </p:nvSpPr>
        <p:spPr>
          <a:xfrm>
            <a:off x="7874000" y="4457851"/>
            <a:ext cx="2971800" cy="28804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Rectangle 1">
            <a:hlinkClick r:id="rId13"/>
            <a:extLst>
              <a:ext uri="{FF2B5EF4-FFF2-40B4-BE49-F238E27FC236}">
                <a16:creationId xmlns:a16="http://schemas.microsoft.com/office/drawing/2014/main" id="{8390E0BE-7DEE-974C-078C-F747F0BE01EF}"/>
              </a:ext>
            </a:extLst>
          </p:cNvPr>
          <p:cNvSpPr>
            <a:spLocks noGrp="1" noRot="1" noMove="1" noResize="1" noEditPoints="1" noAdjustHandles="1" noChangeArrowheads="1" noChangeShapeType="1"/>
          </p:cNvSpPr>
          <p:nvPr/>
        </p:nvSpPr>
        <p:spPr>
          <a:xfrm>
            <a:off x="2400366" y="4457851"/>
            <a:ext cx="2789701" cy="3117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 name="Google Shape;42;p26">
            <a:extLst>
              <a:ext uri="{FF2B5EF4-FFF2-40B4-BE49-F238E27FC236}">
                <a16:creationId xmlns:a16="http://schemas.microsoft.com/office/drawing/2014/main" id="{9DB825A0-2BC8-53E5-5339-5425903F34A4}"/>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19"/>
          <p:cNvSpPr>
            <a:spLocks noGrp="1" noRot="1" noMove="1" noResize="1" noEditPoints="1" noAdjustHandles="1" noChangeArrowheads="1" noChangeShapeType="1"/>
          </p:cNvSpPr>
          <p:nvPr/>
        </p:nvSpPr>
        <p:spPr>
          <a:xfrm>
            <a:off x="839788" y="2035448"/>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3" name="Google Shape;533;p19"/>
          <p:cNvSpPr>
            <a:spLocks noGrp="1" noRot="1" noMove="1" noResize="1" noEditPoints="1" noAdjustHandles="1" noChangeArrowheads="1" noChangeShapeType="1"/>
          </p:cNvSpPr>
          <p:nvPr/>
        </p:nvSpPr>
        <p:spPr>
          <a:xfrm>
            <a:off x="839788" y="2568523"/>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4" name="Google Shape;534;p19"/>
          <p:cNvSpPr>
            <a:spLocks noGrp="1" noRot="1" noMove="1" noResize="1" noEditPoints="1" noAdjustHandles="1" noChangeArrowheads="1" noChangeShapeType="1"/>
          </p:cNvSpPr>
          <p:nvPr/>
        </p:nvSpPr>
        <p:spPr>
          <a:xfrm>
            <a:off x="839788" y="3101598"/>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5" name="Google Shape;535;p19"/>
          <p:cNvSpPr>
            <a:spLocks noGrp="1" noRot="1" noMove="1" noResize="1" noEditPoints="1" noAdjustHandles="1" noChangeArrowheads="1" noChangeShapeType="1"/>
          </p:cNvSpPr>
          <p:nvPr/>
        </p:nvSpPr>
        <p:spPr>
          <a:xfrm>
            <a:off x="839788" y="4567459"/>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6" name="Google Shape;536;p19"/>
          <p:cNvSpPr>
            <a:spLocks noGrp="1" noRot="1" noMove="1" noResize="1" noEditPoints="1" noAdjustHandles="1" noChangeArrowheads="1" noChangeShapeType="1"/>
          </p:cNvSpPr>
          <p:nvPr/>
        </p:nvSpPr>
        <p:spPr>
          <a:xfrm>
            <a:off x="839788" y="5100188"/>
            <a:ext cx="5335101" cy="47381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7" name="Google Shape;537;p19"/>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8" name="Google Shape;538;p19"/>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9" name="Google Shape;539;p19"/>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40" name="Google Shape;540;p19"/>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बातचीत जारी रखें</a:t>
            </a:r>
            <a:endParaRPr dirty="0"/>
          </a:p>
        </p:txBody>
      </p:sp>
      <p:sp>
        <p:nvSpPr>
          <p:cNvPr id="541" name="Google Shape;541;p19"/>
          <p:cNvSpPr txBox="1">
            <a:spLocks noGrp="1" noRot="1" noMove="1" noResize="1" noEditPoints="1" noAdjustHandles="1" noChangeArrowheads="1" noChangeShapeType="1"/>
          </p:cNvSpPr>
          <p:nvPr>
            <p:ph type="body" idx="4294967295"/>
          </p:nvPr>
        </p:nvSpPr>
        <p:spPr>
          <a:xfrm>
            <a:off x="839788" y="2073547"/>
            <a:ext cx="5256212" cy="3487068"/>
          </a:xfrm>
          <a:prstGeom prst="rect">
            <a:avLst/>
          </a:prstGeom>
          <a:noFill/>
          <a:ln>
            <a:noFill/>
          </a:ln>
        </p:spPr>
        <p:txBody>
          <a:bodyPr spcFirstLastPara="1" wrap="square" lIns="91425" tIns="45700" rIns="91425" bIns="45700" anchor="t" anchorCtr="0">
            <a:spAutoFit/>
          </a:bodyPr>
          <a:lstStyle/>
          <a:p>
            <a:pPr marL="342900" lvl="0" indent="-342900" algn="l" rtl="0">
              <a:lnSpc>
                <a:spcPct val="100000"/>
              </a:lnSpc>
              <a:spcBef>
                <a:spcPct val="0"/>
              </a:spcBef>
              <a:spcAft>
                <a:spcPct val="0"/>
              </a:spcAft>
              <a:buClr>
                <a:schemeClr val="dk1"/>
              </a:buClr>
              <a:buSzPts val="2000"/>
              <a:buFont typeface="Arial"/>
              <a:buChar char="•"/>
            </a:pPr>
            <a:r>
              <a:rPr lang="hi" sz="2000" b="0" i="0" u="none" strike="noStrike" dirty="0">
                <a:latin typeface="Arial Unicode MS"/>
                <a:ea typeface="Arial Unicode MS"/>
              </a:rPr>
              <a:t>एक बार बातचीत शायद पर्याप्त न हो</a:t>
            </a:r>
            <a:endParaRPr dirty="0"/>
          </a:p>
          <a:p>
            <a:pPr marL="342900" lvl="0" indent="-342900" algn="l" rtl="0">
              <a:lnSpc>
                <a:spcPct val="100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नियमित रूप से संपर्क में रहें  </a:t>
            </a:r>
            <a:endParaRPr dirty="0"/>
          </a:p>
          <a:p>
            <a:pPr marL="342900" lvl="0" indent="-342900" algn="l" rtl="0">
              <a:lnSpc>
                <a:spcPct val="100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सुनते रहिए और सहयोग देते रहिए</a:t>
            </a:r>
            <a:endParaRPr dirty="0"/>
          </a:p>
          <a:p>
            <a:pPr marL="0" lvl="0" indent="0" algn="l" rtl="0">
              <a:lnSpc>
                <a:spcPct val="114000"/>
              </a:lnSpc>
              <a:spcBef>
                <a:spcPts val="1800"/>
              </a:spcBef>
              <a:spcAft>
                <a:spcPct val="0"/>
              </a:spcAft>
              <a:buClr>
                <a:schemeClr val="dk2"/>
              </a:buClr>
              <a:buSzPts val="2000"/>
              <a:buNone/>
            </a:pPr>
            <a:r>
              <a:rPr lang="hi" sz="2000" b="1" i="0" u="none" strike="noStrike" dirty="0">
                <a:solidFill>
                  <a:srgbClr val="441170"/>
                </a:solidFill>
                <a:latin typeface="Arial Unicode MS"/>
                <a:ea typeface="Arial Unicode MS"/>
              </a:rPr>
              <a:t>निरंतर और सम्मानजनक बातचीत से निम्नलिखित लाभ हो सकते हैं: </a:t>
            </a:r>
            <a:endParaRPr dirty="0"/>
          </a:p>
          <a:p>
            <a:pPr marL="285750" lvl="1" indent="-285750" algn="l" rtl="0">
              <a:lnSpc>
                <a:spcPct val="100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नुकसान कम करें</a:t>
            </a:r>
            <a:endParaRPr dirty="0"/>
          </a:p>
          <a:p>
            <a:pPr marL="285750" lvl="1" indent="-285750" algn="l" rtl="0">
              <a:lnSpc>
                <a:spcPct val="100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अपने युवा व्यक्ति की मदद करें</a:t>
            </a:r>
            <a:endParaRPr dirty="0"/>
          </a:p>
        </p:txBody>
      </p:sp>
      <p:pic>
        <p:nvPicPr>
          <p:cNvPr id="542" name="Google Shape;542;p19"/>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103628" y="1959063"/>
            <a:ext cx="7772400" cy="4092308"/>
          </a:xfrm>
          <a:prstGeom prst="rect">
            <a:avLst/>
          </a:prstGeom>
          <a:noFill/>
          <a:ln>
            <a:noFill/>
          </a:ln>
        </p:spPr>
      </p:pic>
      <p:sp>
        <p:nvSpPr>
          <p:cNvPr id="2" name="Google Shape;42;p26">
            <a:extLst>
              <a:ext uri="{FF2B5EF4-FFF2-40B4-BE49-F238E27FC236}">
                <a16:creationId xmlns:a16="http://schemas.microsoft.com/office/drawing/2014/main" id="{EE7CCD0B-7CD4-9132-2D3F-0416A61B6E9F}"/>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20"/>
          <p:cNvSpPr>
            <a:spLocks noGrp="1" noRot="1" noMove="1" noResize="1" noEditPoints="1" noAdjustHandles="1" noChangeArrowheads="1" noChangeShapeType="1"/>
          </p:cNvSpPr>
          <p:nvPr/>
        </p:nvSpPr>
        <p:spPr>
          <a:xfrm>
            <a:off x="842962" y="2049463"/>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49" name="Google Shape;549;p20"/>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0" name="Google Shape;550;p20"/>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1" name="Google Shape;551;p20"/>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2" name="Google Shape;552;p20"/>
          <p:cNvSpPr txBox="1">
            <a:spLocks noGrp="1" noRot="1" noMove="1" noResize="1" noEditPoints="1" noAdjustHandles="1" noChangeArrowheads="1" noChangeShapeType="1"/>
          </p:cNvSpPr>
          <p:nvPr>
            <p:ph type="title"/>
          </p:nvPr>
        </p:nvSpPr>
        <p:spPr>
          <a:xfrm>
            <a:off x="838200" y="210312"/>
            <a:ext cx="8728364"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माता-पिता और देखभालकर्ताओं के लिए मुख्य बातें </a:t>
            </a:r>
            <a:endParaRPr dirty="0"/>
          </a:p>
        </p:txBody>
      </p:sp>
      <p:sp>
        <p:nvSpPr>
          <p:cNvPr id="553" name="Google Shape;553;p20"/>
          <p:cNvSpPr>
            <a:spLocks noGrp="1" noRot="1" noMove="1" noResize="1" noEditPoints="1" noAdjustHandles="1" noChangeArrowheads="1" noChangeShapeType="1"/>
          </p:cNvSpPr>
          <p:nvPr/>
        </p:nvSpPr>
        <p:spPr>
          <a:xfrm>
            <a:off x="842962" y="3430625"/>
            <a:ext cx="5256213" cy="78736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4" name="Google Shape;554;p20"/>
          <p:cNvSpPr>
            <a:spLocks noGrp="1" noRot="1" noMove="1" noResize="1" noEditPoints="1" noAdjustHandles="1" noChangeArrowheads="1" noChangeShapeType="1"/>
          </p:cNvSpPr>
          <p:nvPr/>
        </p:nvSpPr>
        <p:spPr>
          <a:xfrm>
            <a:off x="842962" y="2601659"/>
            <a:ext cx="5256213"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5" name="Google Shape;555;p20"/>
          <p:cNvSpPr>
            <a:spLocks noGrp="1" noRot="1" noMove="1" noResize="1" noEditPoints="1" noAdjustHandles="1" noChangeArrowheads="1" noChangeShapeType="1"/>
          </p:cNvSpPr>
          <p:nvPr/>
        </p:nvSpPr>
        <p:spPr>
          <a:xfrm>
            <a:off x="842962" y="4303233"/>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6" name="Google Shape;556;p20"/>
          <p:cNvSpPr>
            <a:spLocks noGrp="1" noRot="1" noMove="1" noResize="1" noEditPoints="1" noAdjustHandles="1" noChangeArrowheads="1" noChangeShapeType="1"/>
          </p:cNvSpPr>
          <p:nvPr/>
        </p:nvSpPr>
        <p:spPr>
          <a:xfrm>
            <a:off x="842962" y="4862631"/>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7" name="Google Shape;557;p20"/>
          <p:cNvSpPr txBox="1">
            <a:spLocks noGrp="1" noRot="1" noMove="1" noResize="1" noEditPoints="1" noAdjustHandles="1" noChangeArrowheads="1" noChangeShapeType="1"/>
          </p:cNvSpPr>
          <p:nvPr>
            <p:ph type="body" idx="4294967295"/>
          </p:nvPr>
        </p:nvSpPr>
        <p:spPr>
          <a:xfrm>
            <a:off x="839788" y="2054543"/>
            <a:ext cx="4979989" cy="3666952"/>
          </a:xfrm>
          <a:prstGeom prst="rect">
            <a:avLst/>
          </a:prstGeom>
          <a:noFill/>
          <a:ln>
            <a:noFill/>
          </a:ln>
        </p:spPr>
        <p:txBody>
          <a:bodyPr spcFirstLastPara="1" wrap="square" lIns="108000" tIns="108000" rIns="108000" bIns="0" anchor="t" anchorCtr="0">
            <a:spAutoFit/>
          </a:bodyPr>
          <a:lstStyle/>
          <a:p>
            <a:pPr marL="342900" lvl="0" indent="-342900" algn="l" rtl="0">
              <a:lnSpc>
                <a:spcPct val="100000"/>
              </a:lnSpc>
              <a:spcBef>
                <a:spcPct val="0"/>
              </a:spcBef>
              <a:spcAft>
                <a:spcPct val="0"/>
              </a:spcAft>
              <a:buClr>
                <a:schemeClr val="dk1"/>
              </a:buClr>
              <a:buSzPts val="2000"/>
              <a:buFont typeface="Arial"/>
              <a:buChar char="•"/>
            </a:pPr>
            <a:r>
              <a:rPr lang="hi" sz="2000" b="0" i="0" u="none" strike="noStrike" dirty="0">
                <a:latin typeface="Arial Unicode MS"/>
                <a:ea typeface="Arial Unicode MS"/>
              </a:rPr>
              <a:t>आपको विशेषज्ञ होने की आवश्यकता नहीं है</a:t>
            </a:r>
            <a:endParaRPr dirty="0"/>
          </a:p>
          <a:p>
            <a:pPr marL="342900" lvl="0" indent="-342900" algn="l" rtl="0">
              <a:lnSpc>
                <a:spcPct val="114000"/>
              </a:lnSpc>
              <a:spcBef>
                <a:spcPts val="1400"/>
              </a:spcBef>
              <a:spcAft>
                <a:spcPct val="0"/>
              </a:spcAft>
              <a:buClr>
                <a:schemeClr val="dk1"/>
              </a:buClr>
              <a:buSzPts val="2000"/>
              <a:buFont typeface="Arial"/>
              <a:buChar char="•"/>
            </a:pPr>
            <a:r>
              <a:rPr lang="hi" sz="2000" b="0" i="0" u="none" strike="noStrike" dirty="0">
                <a:latin typeface="Arial Unicode MS"/>
                <a:ea typeface="Arial Unicode MS"/>
              </a:rPr>
              <a:t>आपके बच्चे के साथ आपका रिश्ता सबसे ज्यादा मायने रखता है</a:t>
            </a:r>
            <a:endParaRPr dirty="0"/>
          </a:p>
          <a:p>
            <a:pPr marL="342900" lvl="0" indent="-342900" algn="l" rtl="0">
              <a:lnSpc>
                <a:spcPct val="114000"/>
              </a:lnSpc>
              <a:spcBef>
                <a:spcPts val="1400"/>
              </a:spcBef>
              <a:spcAft>
                <a:spcPct val="0"/>
              </a:spcAft>
              <a:buClr>
                <a:schemeClr val="dk1"/>
              </a:buClr>
              <a:buSzPts val="2000"/>
              <a:buFont typeface="Arial"/>
              <a:buChar char="•"/>
            </a:pPr>
            <a:r>
              <a:rPr lang="hi" sz="2000" b="0" i="0" u="none" strike="noStrike" dirty="0">
                <a:latin typeface="Arial Unicode MS"/>
                <a:ea typeface="Arial Unicode MS"/>
              </a:rPr>
              <a:t>शांत और खुले मन से की गई बातचीत मददगार होती है</a:t>
            </a:r>
            <a:endParaRPr dirty="0"/>
          </a:p>
          <a:p>
            <a:pPr marL="342900" lvl="0" indent="-342900" algn="l" rtl="0">
              <a:lnSpc>
                <a:spcPct val="100000"/>
              </a:lnSpc>
              <a:spcBef>
                <a:spcPts val="1400"/>
              </a:spcBef>
              <a:spcAft>
                <a:spcPct val="0"/>
              </a:spcAft>
              <a:buClr>
                <a:schemeClr val="dk1"/>
              </a:buClr>
              <a:buSzPts val="2000"/>
              <a:buFont typeface="Arial"/>
              <a:buChar char="•"/>
            </a:pPr>
            <a:r>
              <a:rPr lang="hi" sz="2000" b="0" i="0" u="none" strike="noStrike" dirty="0">
                <a:latin typeface="Arial Unicode MS"/>
                <a:ea typeface="Arial Unicode MS"/>
              </a:rPr>
              <a:t>ज्यादा सुनें, कम बोलें</a:t>
            </a:r>
            <a:endParaRPr dirty="0"/>
          </a:p>
          <a:p>
            <a:pPr marL="342900" lvl="0" indent="-342900" algn="l" rtl="0">
              <a:lnSpc>
                <a:spcPct val="100000"/>
              </a:lnSpc>
              <a:spcBef>
                <a:spcPts val="1800"/>
              </a:spcBef>
              <a:spcAft>
                <a:spcPct val="0"/>
              </a:spcAft>
              <a:buClr>
                <a:schemeClr val="dk1"/>
              </a:buClr>
              <a:buSzPts val="2000"/>
              <a:buFont typeface="Arial"/>
              <a:buChar char="•"/>
            </a:pPr>
            <a:r>
              <a:rPr lang="hi" sz="2000" b="0" i="0" u="none" strike="noStrike" dirty="0">
                <a:latin typeface="Arial Unicode MS"/>
                <a:ea typeface="Arial Unicode MS"/>
              </a:rPr>
              <a:t>आपको भी सहायता मिल सकती है</a:t>
            </a:r>
            <a:endParaRPr dirty="0"/>
          </a:p>
          <a:p>
            <a:pPr marL="342900" lvl="0" indent="-215900" algn="l" rtl="0">
              <a:lnSpc>
                <a:spcPct val="100000"/>
              </a:lnSpc>
              <a:spcBef>
                <a:spcPts val="1200"/>
              </a:spcBef>
              <a:spcAft>
                <a:spcPct val="0"/>
              </a:spcAft>
              <a:buClr>
                <a:schemeClr val="dk1"/>
              </a:buClr>
              <a:buSzPts val="2000"/>
              <a:buFont typeface="Arial"/>
              <a:buNone/>
            </a:pPr>
            <a:endParaRPr dirty="0"/>
          </a:p>
        </p:txBody>
      </p:sp>
      <p:pic>
        <p:nvPicPr>
          <p:cNvPr id="558" name="Google Shape;558;p20"/>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007118" y="2475810"/>
            <a:ext cx="10327879" cy="4605675"/>
          </a:xfrm>
          <a:prstGeom prst="rect">
            <a:avLst/>
          </a:prstGeom>
          <a:noFill/>
          <a:ln>
            <a:noFill/>
          </a:ln>
        </p:spPr>
      </p:pic>
      <p:sp>
        <p:nvSpPr>
          <p:cNvPr id="2" name="Google Shape;42;p26">
            <a:extLst>
              <a:ext uri="{FF2B5EF4-FFF2-40B4-BE49-F238E27FC236}">
                <a16:creationId xmlns:a16="http://schemas.microsoft.com/office/drawing/2014/main" id="{78967ED5-53BF-4EBB-586F-CE6C39706474}"/>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21"/>
          <p:cNvSpPr>
            <a:spLocks noGrp="1" noRot="1" noMove="1" noResize="1" noEditPoints="1" noAdjustHandles="1" noChangeArrowheads="1" noChangeShapeType="1"/>
          </p:cNvSpPr>
          <p:nvPr/>
        </p:nvSpPr>
        <p:spPr>
          <a:xfrm>
            <a:off x="839788" y="5364847"/>
            <a:ext cx="5256212" cy="77964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5" name="Google Shape;565;p21"/>
          <p:cNvSpPr>
            <a:spLocks noGrp="1" noRot="1" noMove="1" noResize="1" noEditPoints="1" noAdjustHandles="1" noChangeArrowheads="1" noChangeShapeType="1"/>
          </p:cNvSpPr>
          <p:nvPr/>
        </p:nvSpPr>
        <p:spPr>
          <a:xfrm>
            <a:off x="839788" y="2019436"/>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6" name="Google Shape;566;p21"/>
          <p:cNvSpPr>
            <a:spLocks noGrp="1" noRot="1" noMove="1" noResize="1" noEditPoints="1" noAdjustHandles="1" noChangeArrowheads="1" noChangeShapeType="1"/>
          </p:cNvSpPr>
          <p:nvPr/>
        </p:nvSpPr>
        <p:spPr>
          <a:xfrm>
            <a:off x="839788" y="2849832"/>
            <a:ext cx="5256212" cy="4780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7" name="Google Shape;567;p21"/>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8" name="Google Shape;568;p21"/>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9" name="Google Shape;569;p21"/>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70" name="Google Shape;570;p21"/>
          <p:cNvSpPr txBox="1">
            <a:spLocks noGrp="1" noRot="1" noMove="1" noResize="1" noEditPoints="1" noAdjustHandles="1" noChangeArrowheads="1" noChangeShapeType="1"/>
          </p:cNvSpPr>
          <p:nvPr>
            <p:ph type="title"/>
          </p:nvPr>
        </p:nvSpPr>
        <p:spPr>
          <a:xfrm>
            <a:off x="838200" y="210312"/>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hi" sz="3600" b="0" i="0" u="none" strike="noStrike" dirty="0">
                <a:solidFill>
                  <a:srgbClr val="FFFFFF"/>
                </a:solidFill>
                <a:latin typeface="Arial Unicode MS"/>
                <a:ea typeface="Arial Unicode MS"/>
              </a:rPr>
              <a:t>संसाधन</a:t>
            </a:r>
            <a:endParaRPr dirty="0"/>
          </a:p>
        </p:txBody>
      </p:sp>
      <p:sp>
        <p:nvSpPr>
          <p:cNvPr id="571" name="Google Shape;571;p21"/>
          <p:cNvSpPr>
            <a:spLocks noGrp="1" noRot="1" noMove="1" noResize="1" noEditPoints="1" noAdjustHandles="1" noChangeArrowheads="1" noChangeShapeType="1"/>
          </p:cNvSpPr>
          <p:nvPr/>
        </p:nvSpPr>
        <p:spPr>
          <a:xfrm>
            <a:off x="839788" y="3389551"/>
            <a:ext cx="5256212" cy="75972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2" name="Google Shape;572;p21"/>
          <p:cNvSpPr>
            <a:spLocks noGrp="1" noRot="1" noMove="1" noResize="1" noEditPoints="1" noAdjustHandles="1" noChangeArrowheads="1" noChangeShapeType="1"/>
          </p:cNvSpPr>
          <p:nvPr/>
        </p:nvSpPr>
        <p:spPr>
          <a:xfrm>
            <a:off x="839788" y="4208200"/>
            <a:ext cx="5256212" cy="10977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3" name="Google Shape;573;p21"/>
          <p:cNvSpPr txBox="1">
            <a:spLocks noGrp="1" noRot="1" noMove="1" noResize="1" noEditPoints="1" noAdjustHandles="1" noChangeArrowheads="1" noChangeShapeType="1"/>
          </p:cNvSpPr>
          <p:nvPr>
            <p:ph type="body" idx="4294967295"/>
          </p:nvPr>
        </p:nvSpPr>
        <p:spPr>
          <a:xfrm>
            <a:off x="839787" y="2035448"/>
            <a:ext cx="5256213" cy="4351338"/>
          </a:xfrm>
          <a:prstGeom prst="rect">
            <a:avLst/>
          </a:prstGeom>
          <a:noFill/>
          <a:ln>
            <a:noFill/>
          </a:ln>
        </p:spPr>
        <p:txBody>
          <a:bodyPr spcFirstLastPara="1" wrap="square" lIns="91425" tIns="45700" rIns="91425" bIns="45700" anchor="t" anchorCtr="0">
            <a:normAutofit/>
          </a:bodyPr>
          <a:lstStyle/>
          <a:p>
            <a:pPr marL="342900" lvl="0" indent="-342900" algn="l" rtl="0">
              <a:lnSpc>
                <a:spcPct val="114000"/>
              </a:lnSpc>
              <a:spcBef>
                <a:spcPct val="0"/>
              </a:spcBef>
              <a:spcAft>
                <a:spcPct val="0"/>
              </a:spcAft>
              <a:buClr>
                <a:schemeClr val="dk1"/>
              </a:buClr>
              <a:buSzPts val="2000"/>
              <a:buFont typeface="Arial"/>
              <a:buChar char="•"/>
            </a:pPr>
            <a:r>
              <a:rPr lang="hi" sz="2000" b="1" i="0" u="none" strike="noStrike" dirty="0">
                <a:latin typeface="Arial Unicode MS"/>
                <a:ea typeface="Arial Unicode MS"/>
              </a:rPr>
              <a:t>Pave ऐप</a:t>
            </a:r>
            <a:r>
              <a:rPr lang="hi" sz="2000" b="0" i="0" u="none" strike="noStrike" dirty="0">
                <a:latin typeface="Arial Unicode MS"/>
                <a:ea typeface="Arial Unicode MS"/>
              </a:rPr>
              <a:t> - इसे Apple App Store या Google Play से डाउनलोड करें</a:t>
            </a:r>
            <a:endParaRPr dirty="0"/>
          </a:p>
          <a:p>
            <a:pPr marL="342900" lvl="0" indent="-342900" algn="l" rtl="0">
              <a:lnSpc>
                <a:spcPct val="100000"/>
              </a:lnSpc>
              <a:spcBef>
                <a:spcPts val="1400"/>
              </a:spcBef>
              <a:spcAft>
                <a:spcPct val="0"/>
              </a:spcAft>
              <a:buClr>
                <a:schemeClr val="dk1"/>
              </a:buClr>
              <a:buSzPts val="2000"/>
              <a:buFont typeface="Arial"/>
              <a:buChar char="•"/>
            </a:pPr>
            <a:r>
              <a:rPr lang="hi" sz="2000" b="1" i="0" u="none" strike="noStrike" dirty="0">
                <a:latin typeface="Arial Unicode MS"/>
                <a:ea typeface="Arial Unicode MS"/>
              </a:rPr>
              <a:t>iCanQuit</a:t>
            </a:r>
            <a:r>
              <a:rPr lang="hi" sz="2000" b="0" i="0" u="none" strike="noStrike" dirty="0">
                <a:latin typeface="Arial Unicode MS"/>
                <a:ea typeface="Arial Unicode MS"/>
              </a:rPr>
              <a:t> - iCanQuit.com.au</a:t>
            </a:r>
            <a:endParaRPr dirty="0"/>
          </a:p>
          <a:p>
            <a:pPr marL="342900" lvl="0" indent="-342900" algn="l" rtl="0">
              <a:lnSpc>
                <a:spcPct val="100000"/>
              </a:lnSpc>
              <a:spcBef>
                <a:spcPts val="1800"/>
              </a:spcBef>
              <a:spcAft>
                <a:spcPct val="0"/>
              </a:spcAft>
              <a:buClr>
                <a:schemeClr val="dk1"/>
              </a:buClr>
              <a:buSzPts val="2000"/>
              <a:buFont typeface="Arial"/>
              <a:buChar char="•"/>
            </a:pPr>
            <a:r>
              <a:rPr lang="hi" sz="2000" b="1" i="0" u="none" strike="noStrike" dirty="0">
                <a:latin typeface="Arial Unicode MS"/>
                <a:ea typeface="Arial Unicode MS"/>
              </a:rPr>
              <a:t>न्यू साउथ वेल्स क्विटलाइन (NSW Quitline)</a:t>
            </a:r>
            <a:r>
              <a:rPr lang="hi" sz="2000" b="0" i="0" u="none" strike="noStrike" dirty="0">
                <a:latin typeface="Arial Unicode MS"/>
                <a:ea typeface="Arial Unicode MS"/>
              </a:rPr>
              <a:t> - 13 78 48 पर कॉल करें</a:t>
            </a:r>
            <a:endParaRPr dirty="0"/>
          </a:p>
          <a:p>
            <a:pPr marL="342900" lvl="0" indent="-342900" algn="l" rtl="0">
              <a:lnSpc>
                <a:spcPct val="100000"/>
              </a:lnSpc>
              <a:spcBef>
                <a:spcPts val="1800"/>
              </a:spcBef>
              <a:spcAft>
                <a:spcPct val="0"/>
              </a:spcAft>
              <a:buClr>
                <a:schemeClr val="dk1"/>
              </a:buClr>
              <a:buSzPts val="2000"/>
              <a:buFont typeface="Arial"/>
              <a:buChar char="•"/>
            </a:pPr>
            <a:r>
              <a:rPr lang="hi" sz="2000" b="1" i="0" u="none" strike="noStrike" dirty="0">
                <a:latin typeface="Arial Unicode MS"/>
                <a:ea typeface="Arial Unicode MS"/>
              </a:rPr>
              <a:t>एनएसडब्ल्यू हेल्थ वेपिंग टूलकिट (NSW Health Vaping Toolkit)</a:t>
            </a:r>
            <a:r>
              <a:rPr lang="hi" sz="2000" b="0" i="0" u="none" strike="noStrike" dirty="0">
                <a:latin typeface="Arial Unicode MS"/>
                <a:ea typeface="Arial Unicode MS"/>
              </a:rPr>
              <a:t> - www.health.nsw.gov.au/vaping </a:t>
            </a:r>
            <a:endParaRPr dirty="0"/>
          </a:p>
          <a:p>
            <a:pPr marL="342900" lvl="0" indent="-342900" algn="l" rtl="0">
              <a:lnSpc>
                <a:spcPct val="100000"/>
              </a:lnSpc>
              <a:spcBef>
                <a:spcPts val="1800"/>
              </a:spcBef>
              <a:spcAft>
                <a:spcPct val="0"/>
              </a:spcAft>
              <a:buClr>
                <a:schemeClr val="dk1"/>
              </a:buClr>
              <a:buSzPts val="2000"/>
              <a:buFont typeface="Arial"/>
              <a:buChar char="•"/>
            </a:pPr>
            <a:r>
              <a:rPr lang="hi" sz="2000" b="1" i="0" u="none" strike="noStrike" dirty="0">
                <a:latin typeface="Arial Unicode MS"/>
                <a:ea typeface="Arial Unicode MS"/>
              </a:rPr>
              <a:t>Shisha No Thanks</a:t>
            </a:r>
            <a:br>
              <a:rPr lang="hi" sz="2000" b="1" i="0" u="none" strike="noStrike" dirty="0">
                <a:latin typeface="Arial Unicode MS"/>
                <a:ea typeface="Arial Unicode MS"/>
              </a:rPr>
            </a:br>
            <a:r>
              <a:rPr lang="hi" sz="2000" b="0" i="0" u="none" strike="noStrike" dirty="0">
                <a:latin typeface="Arial Unicode MS"/>
                <a:ea typeface="Arial Unicode MS"/>
              </a:rPr>
              <a:t>ShishaNoThanks.org.au</a:t>
            </a:r>
            <a:endParaRPr dirty="0"/>
          </a:p>
          <a:p>
            <a:pPr marL="342900" lvl="0" indent="-215900" algn="l" rtl="0">
              <a:lnSpc>
                <a:spcPct val="100000"/>
              </a:lnSpc>
              <a:spcBef>
                <a:spcPts val="1800"/>
              </a:spcBef>
              <a:spcAft>
                <a:spcPct val="0"/>
              </a:spcAft>
              <a:buClr>
                <a:schemeClr val="dk1"/>
              </a:buClr>
              <a:buSzPts val="2000"/>
              <a:buFont typeface="Arial"/>
              <a:buNone/>
            </a:pPr>
            <a:endParaRPr dirty="0"/>
          </a:p>
        </p:txBody>
      </p:sp>
      <p:pic>
        <p:nvPicPr>
          <p:cNvPr id="574" name="Google Shape;574;p21"/>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12907325" y="2159858"/>
            <a:ext cx="4749209" cy="4698142"/>
          </a:xfrm>
          <a:prstGeom prst="rect">
            <a:avLst/>
          </a:prstGeom>
          <a:noFill/>
          <a:ln>
            <a:noFill/>
          </a:ln>
        </p:spPr>
      </p:pic>
      <p:pic>
        <p:nvPicPr>
          <p:cNvPr id="575" name="Google Shape;575;p21"/>
          <p:cNvPicPr preferRelativeResize="0">
            <a:picLocks noGrp="1" noRot="1" noMove="1" noResize="1" noEditPoints="1" noAdjustHandles="1" noChangeArrowheads="1" noChangeShapeType="1" noCrop="1"/>
          </p:cNvPicPr>
          <p:nvPr/>
        </p:nvPicPr>
        <p:blipFill>
          <a:blip r:embed="rId4">
            <a:alphaModFix/>
          </a:blip>
          <a:stretch>
            <a:fillRect/>
          </a:stretch>
        </p:blipFill>
        <p:spPr>
          <a:xfrm>
            <a:off x="5288322" y="1429034"/>
            <a:ext cx="6706193" cy="5428966"/>
          </a:xfrm>
          <a:prstGeom prst="rect">
            <a:avLst/>
          </a:prstGeom>
          <a:noFill/>
          <a:ln>
            <a:noFill/>
          </a:ln>
        </p:spPr>
      </p:pic>
      <p:sp>
        <p:nvSpPr>
          <p:cNvPr id="4" name="Rectangle 3">
            <a:hlinkClick r:id="rId5"/>
            <a:extLst>
              <a:ext uri="{FF2B5EF4-FFF2-40B4-BE49-F238E27FC236}">
                <a16:creationId xmlns:a16="http://schemas.microsoft.com/office/drawing/2014/main" id="{BBDF0C51-1779-E125-0F66-60198CE61E16}"/>
              </a:ext>
            </a:extLst>
          </p:cNvPr>
          <p:cNvSpPr>
            <a:spLocks noGrp="1" noRot="1" noMove="1" noResize="1" noEditPoints="1" noAdjustHandles="1" noChangeArrowheads="1" noChangeShapeType="1"/>
          </p:cNvSpPr>
          <p:nvPr/>
        </p:nvSpPr>
        <p:spPr>
          <a:xfrm>
            <a:off x="2534920" y="2966720"/>
            <a:ext cx="1930400" cy="274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6" name="Rectangle 5">
            <a:hlinkClick r:id="rId6"/>
            <a:extLst>
              <a:ext uri="{FF2B5EF4-FFF2-40B4-BE49-F238E27FC236}">
                <a16:creationId xmlns:a16="http://schemas.microsoft.com/office/drawing/2014/main" id="{BCAA631A-A0E2-EA6F-9CC8-6FA5FF6A56B4}"/>
              </a:ext>
            </a:extLst>
          </p:cNvPr>
          <p:cNvSpPr>
            <a:spLocks noGrp="1" noRot="1" noMove="1" noResize="1" noEditPoints="1" noAdjustHandles="1" noChangeArrowheads="1" noChangeShapeType="1"/>
          </p:cNvSpPr>
          <p:nvPr/>
        </p:nvSpPr>
        <p:spPr>
          <a:xfrm>
            <a:off x="1249680" y="4978400"/>
            <a:ext cx="3540760" cy="2743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Rectangle 6">
            <a:hlinkClick r:id="rId7"/>
            <a:extLst>
              <a:ext uri="{FF2B5EF4-FFF2-40B4-BE49-F238E27FC236}">
                <a16:creationId xmlns:a16="http://schemas.microsoft.com/office/drawing/2014/main" id="{A73E909E-3362-C217-7B41-BA398DF42545}"/>
              </a:ext>
            </a:extLst>
          </p:cNvPr>
          <p:cNvSpPr>
            <a:spLocks noGrp="1" noRot="1" noMove="1" noResize="1" noEditPoints="1" noAdjustHandles="1" noChangeArrowheads="1" noChangeShapeType="1"/>
          </p:cNvSpPr>
          <p:nvPr/>
        </p:nvSpPr>
        <p:spPr>
          <a:xfrm>
            <a:off x="1249680" y="5806440"/>
            <a:ext cx="2778760" cy="2696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Google Shape;42;p26">
            <a:extLst>
              <a:ext uri="{FF2B5EF4-FFF2-40B4-BE49-F238E27FC236}">
                <a16:creationId xmlns:a16="http://schemas.microsoft.com/office/drawing/2014/main" id="{EF6292AA-3B8A-7DA2-87B6-99A4ECEB067C}"/>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22"/>
          <p:cNvSpPr txBox="1">
            <a:spLocks noGrp="1" noRot="1" noMove="1" noResize="1" noEditPoints="1" noAdjustHandles="1" noChangeArrowheads="1" noChangeShapeType="1"/>
          </p:cNvSpPr>
          <p:nvPr>
            <p:ph type="ctrTitle"/>
          </p:nvPr>
        </p:nvSpPr>
        <p:spPr>
          <a:xfrm>
            <a:off x="540000" y="2817000"/>
            <a:ext cx="10080000" cy="1224000"/>
          </a:xfrm>
          <a:prstGeom prst="rect">
            <a:avLst/>
          </a:prstGeom>
          <a:noFill/>
          <a:ln>
            <a:noFill/>
          </a:ln>
        </p:spPr>
        <p:txBody>
          <a:bodyPr spcFirstLastPara="1" wrap="square" lIns="0" tIns="0" rIns="0" bIns="0" anchor="t" anchorCtr="0">
            <a:noAutofit/>
          </a:bodyPr>
          <a:lstStyle/>
          <a:p>
            <a:pPr marL="0" lvl="0" indent="0" algn="l" rtl="0">
              <a:lnSpc>
                <a:spcPct val="90000"/>
              </a:lnSpc>
              <a:spcBef>
                <a:spcPct val="0"/>
              </a:spcBef>
              <a:spcAft>
                <a:spcPct val="0"/>
              </a:spcAft>
              <a:buClr>
                <a:schemeClr val="accent1"/>
              </a:buClr>
              <a:buSzPts val="7200"/>
              <a:buFont typeface="Public Sans"/>
              <a:buNone/>
            </a:pPr>
            <a:r>
              <a:rPr lang="hi" sz="7200" b="0" i="0" u="none" strike="noStrike">
                <a:latin typeface="Arial Unicode MS"/>
                <a:ea typeface="Arial Unicode MS"/>
              </a:rPr>
              <a:t>धन्यवाद</a:t>
            </a:r>
            <a:endParaRPr dirty="0"/>
          </a:p>
        </p:txBody>
      </p:sp>
      <p:sp>
        <p:nvSpPr>
          <p:cNvPr id="2" name="Google Shape;42;p26">
            <a:extLst>
              <a:ext uri="{FF2B5EF4-FFF2-40B4-BE49-F238E27FC236}">
                <a16:creationId xmlns:a16="http://schemas.microsoft.com/office/drawing/2014/main" id="{479120AC-B8B6-D605-4952-28689543E7B9}"/>
              </a:ext>
            </a:extLst>
          </p:cNvPr>
          <p:cNvSpPr>
            <a:spLocks noGrp="1" noRot="1" noMove="1" noResize="1" noEditPoints="1" noAdjustHandles="1" noChangeArrowheads="1" noChangeShapeType="1"/>
          </p:cNvSpPr>
          <p:nvPr/>
        </p:nvSpPr>
        <p:spPr>
          <a:xfrm>
            <a:off x="0" y="-2"/>
            <a:ext cx="12192000" cy="6858001"/>
          </a:xfrm>
          <a:prstGeom prst="rect">
            <a:avLst/>
          </a:prstGeom>
          <a:solidFill>
            <a:srgbClr val="E6E1FD">
              <a:alpha val="0"/>
            </a:srgbClr>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dirty="0">
              <a:solidFill>
                <a:schemeClr val="lt1"/>
              </a:solidFill>
              <a:latin typeface="Public Sans"/>
              <a:ea typeface="Public Sans"/>
              <a:cs typeface="Public Sans"/>
              <a:sym typeface="Public Sans"/>
            </a:endParaRPr>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8.0.23"/>
  <p:tag name="AS_OS" val="Unix 6.1.158.178"/>
  <p:tag name="AS_RELEASE_DATE" val="2024.11.14"/>
  <p:tag name="AS_TITLE" val="Aspose.Slides for .NET6"/>
  <p:tag name="AS_VERSION" val="24.11"/>
</p:tagLst>
</file>

<file path=ppt/theme/theme1.xml><?xml version="1.0" encoding="utf-8"?>
<a:theme xmlns:a="http://schemas.openxmlformats.org/drawingml/2006/main" name="NSWG Corporate">
  <a:themeElements>
    <a:clrScheme name="CINSW purple">
      <a:dk1>
        <a:srgbClr val="22272B"/>
      </a:dk1>
      <a:lt1>
        <a:srgbClr val="FFFFFF"/>
      </a:lt1>
      <a:dk2>
        <a:srgbClr val="441170"/>
      </a:dk2>
      <a:lt2>
        <a:srgbClr val="E6E1FD"/>
      </a:lt2>
      <a:accent1>
        <a:srgbClr val="441170"/>
      </a:accent1>
      <a:accent2>
        <a:srgbClr val="8055F1"/>
      </a:accent2>
      <a:accent3>
        <a:srgbClr val="CEBFFF"/>
      </a:accent3>
      <a:accent4>
        <a:srgbClr val="E6E1FD"/>
      </a:accent4>
      <a:accent5>
        <a:srgbClr val="8055F1"/>
      </a:accent5>
      <a:accent6>
        <a:srgbClr val="EBEBEB"/>
      </a:accent6>
      <a:hlink>
        <a:srgbClr val="441170"/>
      </a:hlink>
      <a:folHlink>
        <a:srgbClr val="441170"/>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678F766C0AE84EBFA4E32F5AC241CD" ma:contentTypeVersion="19" ma:contentTypeDescription="Create a new document." ma:contentTypeScope="" ma:versionID="ac9acaa6e5598e74c164f457cd872db6">
  <xsd:schema xmlns:xsd="http://www.w3.org/2001/XMLSchema" xmlns:xs="http://www.w3.org/2001/XMLSchema" xmlns:p="http://schemas.microsoft.com/office/2006/metadata/properties" xmlns:ns2="4c396a81-bcd0-4db4-a47a-2b2309fe51e9" xmlns:ns3="56c52b94-bdfa-456a-b766-0e15e9e0a8c3" targetNamespace="http://schemas.microsoft.com/office/2006/metadata/properties" ma:root="true" ma:fieldsID="25335d0900f71919c980fa786e229c1d" ns2:_="" ns3:_="">
    <xsd:import namespace="4c396a81-bcd0-4db4-a47a-2b2309fe51e9"/>
    <xsd:import namespace="56c52b94-bdfa-456a-b766-0e15e9e0a8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2:MediaServiceObjectDetectorVersions" minOccurs="0"/>
                <xsd:element ref="ns2:MediaLengthInSeconds" minOccurs="0"/>
                <xsd:element ref="ns2:lcf76f155ced4ddcb4097134ff3c332f" minOccurs="0"/>
                <xsd:element ref="ns3:TaxCatchAll"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396a81-bcd0-4db4-a47a-2b2309fe5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a4c9e2d-f8e3-4a57-bac9-17bee8f45792"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c52b94-bdfa-456a-b766-0e15e9e0a8c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60ed2eb-deb9-48a2-86b2-3045df3fca84}" ma:internalName="TaxCatchAll" ma:showField="CatchAllData" ma:web="56c52b94-bdfa-456a-b766-0e15e9e0a8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6c52b94-bdfa-456a-b766-0e15e9e0a8c3" xsi:nil="true"/>
    <lcf76f155ced4ddcb4097134ff3c332f xmlns="4c396a81-bcd0-4db4-a47a-2b2309fe51e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CA839A9-0B8C-4269-9C82-D03F2063DFA8}"/>
</file>

<file path=customXml/itemProps2.xml><?xml version="1.0" encoding="utf-8"?>
<ds:datastoreItem xmlns:ds="http://schemas.openxmlformats.org/officeDocument/2006/customXml" ds:itemID="{9AC1B9F2-3403-40B2-BAD0-2021488C6DC6}"/>
</file>

<file path=customXml/itemProps3.xml><?xml version="1.0" encoding="utf-8"?>
<ds:datastoreItem xmlns:ds="http://schemas.openxmlformats.org/officeDocument/2006/customXml" ds:itemID="{14182AEC-2857-4113-B096-2A60C05914C8}"/>
</file>

<file path=docProps/app.xml><?xml version="1.0" encoding="utf-8"?>
<Properties xmlns="http://schemas.openxmlformats.org/officeDocument/2006/extended-properties" xmlns:vt="http://schemas.openxmlformats.org/officeDocument/2006/docPropsVTypes">
  <TotalTime>374</TotalTime>
  <Words>3504</Words>
  <Application>Microsoft Macintosh PowerPoint</Application>
  <PresentationFormat>Widescreen</PresentationFormat>
  <Paragraphs>282</Paragraphs>
  <Slides>22</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Public Sans Light</vt:lpstr>
      <vt:lpstr>Public Sans Medium</vt:lpstr>
      <vt:lpstr>Public Sans SemiBold</vt:lpstr>
      <vt:lpstr>Times New Roman</vt:lpstr>
      <vt:lpstr>Arial Unicode MS</vt:lpstr>
      <vt:lpstr>Public Sans</vt:lpstr>
      <vt:lpstr>NSWG Corporate</vt:lpstr>
      <vt:lpstr>युवाओं से वेपिंग के बारे  में बात करना</vt:lpstr>
      <vt:lpstr>देश का आभार </vt:lpstr>
      <vt:lpstr>परिचय</vt:lpstr>
      <vt:lpstr>इस मार्गदर्शिका का उद्देश्य</vt:lpstr>
      <vt:lpstr>इस मार्गदर्शिका का उपयोग कैसे करें</vt:lpstr>
      <vt:lpstr>मुख्य तथ्य: वेप में रसायन</vt:lpstr>
      <vt:lpstr>मुख्य तथ्य: स्वास्थ्य प्रभाव</vt:lpstr>
      <vt:lpstr>कुछ ज़रूरी बातें: ऑस्ट्रेलिया में कानून</vt:lpstr>
      <vt:lpstr>युवाओं से बात करने के सुझाव</vt:lpstr>
      <vt:lpstr>बातचीत शुरू करना</vt:lpstr>
      <vt:lpstr>युवा लोग वेपिंग क्यों आज़माना चाह सकते हैं</vt:lpstr>
      <vt:lpstr>अगर आपका बच्चा वेपिंग नहीं कर रहा है, तो</vt:lpstr>
      <vt:lpstr>निकोटीन और लत</vt:lpstr>
      <vt:lpstr>निकोटिन और विड्रॉल</vt:lpstr>
      <vt:lpstr>यदि आपका बच्चा वेपिंग कर रहा है, तो</vt:lpstr>
      <vt:lpstr>युवा वेपिंग क्यों करते हैं:  कैसे प्रतिक्रिया दें</vt:lpstr>
      <vt:lpstr>किसी युवा को वेपिंग छोड़ने में मदद करना</vt:lpstr>
      <vt:lpstr>सहायता और समर्थन कहाँ से प्राप्त करें</vt:lpstr>
      <vt:lpstr>बातचीत जारी रखें</vt:lpstr>
      <vt:lpstr>माता-पिता और देखभालकर्ताओं के लिए मुख्य बातें </vt:lpstr>
      <vt:lpstr>संसाधन</vt:lpstr>
      <vt:lpstr>धन्यवाद</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Rebecca Sourry (Cancer Institute NSW)</dc:creator>
  <cp:lastModifiedBy>Ethnolink</cp:lastModifiedBy>
  <cp:revision>55</cp:revision>
  <dcterms:created xsi:type="dcterms:W3CDTF">2026-03-25T02:54:34Z</dcterms:created>
  <dcterms:modified xsi:type="dcterms:W3CDTF">2026-09-16T01:18:37Z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Theme:10</vt:lpwstr>
  </property>
  <property fmtid="{D5CDD505-2E9C-101B-9397-08002B2CF9AE}" pid="3" name="ClassificationContentMarkingFooterText">
    <vt:lpwstr>OFFICIAL: Sensitive – NSW Government</vt:lpwstr>
  </property>
  <property fmtid="{D5CDD505-2E9C-101B-9397-08002B2CF9AE}" pid="4" name="ClassificationContentMarkingHeaderLocations">
    <vt:lpwstr>Office Theme:9</vt:lpwstr>
  </property>
  <property fmtid="{D5CDD505-2E9C-101B-9397-08002B2CF9AE}" pid="5" name="ClassificationContentMarkingHeaderText">
    <vt:lpwstr>OFFICIAL: Sensitive – NSW Government</vt:lpwstr>
  </property>
  <property fmtid="{D5CDD505-2E9C-101B-9397-08002B2CF9AE}" pid="6" name="ContentTypeId">
    <vt:lpwstr>0x01010006678F766C0AE84EBFA4E32F5AC241CD</vt:lpwstr>
  </property>
  <property fmtid="{D5CDD505-2E9C-101B-9397-08002B2CF9AE}" pid="7" name="MediaServiceImageTags">
    <vt:lpwstr/>
  </property>
  <property fmtid="{D5CDD505-2E9C-101B-9397-08002B2CF9AE}" pid="8" name="MSIP_Label_f04c31a4-4a08-48f5-b596-0fd02ebfa4f0_ActionId">
    <vt:lpwstr>1ab46e97-ba6d-4996-8bcc-c603c666126b</vt:lpwstr>
  </property>
  <property fmtid="{D5CDD505-2E9C-101B-9397-08002B2CF9AE}" pid="9" name="MSIP_Label_f04c31a4-4a08-48f5-b596-0fd02ebfa4f0_ContentBits">
    <vt:lpwstr>3</vt:lpwstr>
  </property>
  <property fmtid="{D5CDD505-2E9C-101B-9397-08002B2CF9AE}" pid="10" name="MSIP_Label_f04c31a4-4a08-48f5-b596-0fd02ebfa4f0_Enabled">
    <vt:lpwstr>true</vt:lpwstr>
  </property>
  <property fmtid="{D5CDD505-2E9C-101B-9397-08002B2CF9AE}" pid="11" name="MSIP_Label_f04c31a4-4a08-48f5-b596-0fd02ebfa4f0_Method">
    <vt:lpwstr>Privileged</vt:lpwstr>
  </property>
  <property fmtid="{D5CDD505-2E9C-101B-9397-08002B2CF9AE}" pid="12" name="MSIP_Label_f04c31a4-4a08-48f5-b596-0fd02ebfa4f0_Name">
    <vt:lpwstr>OFFICIAL Sensitive - NSW Government</vt:lpwstr>
  </property>
  <property fmtid="{D5CDD505-2E9C-101B-9397-08002B2CF9AE}" pid="13" name="MSIP_Label_f04c31a4-4a08-48f5-b596-0fd02ebfa4f0_SetDate">
    <vt:lpwstr>2026-03-25T03:10:59Z</vt:lpwstr>
  </property>
  <property fmtid="{D5CDD505-2E9C-101B-9397-08002B2CF9AE}" pid="14" name="MSIP_Label_f04c31a4-4a08-48f5-b596-0fd02ebfa4f0_SiteId">
    <vt:lpwstr>a687a7bf-02db-43df-bcbb-e7a8bda611a2</vt:lpwstr>
  </property>
  <property fmtid="{D5CDD505-2E9C-101B-9397-08002B2CF9AE}" pid="15" name="MSIP_Label_f04c31a4-4a08-48f5-b596-0fd02ebfa4f0_Tag">
    <vt:lpwstr>10, 0, 1, 1</vt:lpwstr>
  </property>
  <property fmtid="{D5CDD505-2E9C-101B-9397-08002B2CF9AE}" pid="16" name="Tags">
    <vt:lpwstr/>
  </property>
</Properties>
</file>