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xml" ContentType="application/vnd.openxmlformats-officedocument.presentationml.slide+xml"/>
  <Override PartName="/ppt/presentation.xml" ContentType="application/vnd.openxmlformats-officedocument.presentationml.presentation.main+xml"/>
  <Override PartName="/ppt/notesSlides/notesSlide4.xml" ContentType="application/vnd.openxmlformats-officedocument.presentationml.notesSl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Layouts/slideLayout12.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Public Sans" pitchFamily="2" charset="77"/>
      <p:regular r:id="rId25"/>
    </p:embeddedFont>
    <p:embeddedFont>
      <p:font typeface="Public Sans Light"/>
      <p:regular r:id="rId26"/>
      <p:bold r:id="rId27"/>
      <p:italic r:id="rId28"/>
      <p:boldItalic r:id="rId29"/>
    </p:embeddedFont>
    <p:embeddedFont>
      <p:font typeface="Public Sans SemiBold" pitchFamily="2" charset="77"/>
      <p:regular r:id="rId30"/>
    </p:embeddedFont>
  </p:embeddedFontLst>
  <p:custDataLst>
    <p:tags r:id="rId31"/>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29">
          <p15:clr>
            <a:srgbClr val="A4A3A4"/>
          </p15:clr>
        </p15:guide>
        <p15:guide id="2" orient="horz" pos="1275">
          <p15:clr>
            <a:srgbClr val="A4A3A4"/>
          </p15:clr>
        </p15:guide>
        <p15:guide id="3" pos="3659">
          <p15:clr>
            <a:srgbClr val="A4A3A4"/>
          </p15:clr>
        </p15:guide>
      </p15:sldGuideLst>
    </p:ext>
    <p:ext uri="{2D200454-40CA-4A62-9FC3-DE9A4176ACB9}">
      <p15:notesGuideLst xmlns:p15="http://schemas.microsoft.com/office/powerpoint/2012/main"/>
    </p:ext>
    <p:ext uri="GoogleSlidesCustomDataVersion2">
      <go:slidesCustomData xmlns="" xmlns:go="http://customooxmlschemas.google.com/" r:id="rId40" roundtripDataSignature="AMtx7mhSrz61Hr6ZoMIbrZ0+vgeVyYuj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52"/>
    <p:restoredTop sz="0"/>
  </p:normalViewPr>
  <p:slideViewPr>
    <p:cSldViewPr snapToGrid="0">
      <p:cViewPr varScale="1">
        <p:scale>
          <a:sx n="87" d="100"/>
          <a:sy n="87" d="100"/>
        </p:scale>
        <p:origin x="232" y="816"/>
      </p:cViewPr>
      <p:guideLst>
        <p:guide pos="529"/>
        <p:guide orient="horz" pos="1275"/>
        <p:guide pos="3659"/>
      </p:guideLst>
    </p:cSldViewPr>
  </p:slideViewPr>
  <p:notesTextViewPr>
    <p:cViewPr>
      <p:scale>
        <a:sx n="3" d="2"/>
        <a:sy n="3" d="2"/>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42" Type="http://schemas.openxmlformats.org/officeDocument/2006/relationships/viewProps" Target="viewProps.xml"/><Relationship Id="rId47"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46"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40" Type="http://customschemas.google.com/relationships/presentationmetadata" Target="metadata"/><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43" Type="http://schemas.openxmlformats.org/officeDocument/2006/relationships/theme" Target="theme/theme1.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tholome Fejedero" userId="96dfbccbe1f2cca6" providerId="LiveId" clId="{80FB349B-5766-4278-8571-E0CFC83DABE0}"/>
    <pc:docChg chg="undo redo custSel modSld modMainMaster">
      <pc:chgData name="Bartholome Fejedero" userId="96dfbccbe1f2cca6" providerId="LiveId" clId="{80FB349B-5766-4278-8571-E0CFC83DABE0}" dt="2026-09-03T07:13:39.285" v="1998"/>
      <pc:docMkLst>
        <pc:docMk/>
      </pc:docMkLst>
      <pc:sldChg chg="modSp mod">
        <pc:chgData name="Bartholome Fejedero" userId="96dfbccbe1f2cca6" providerId="LiveId" clId="{80FB349B-5766-4278-8571-E0CFC83DABE0}" dt="2026-08-04T07:04:59.070" v="1722" actId="113"/>
        <pc:sldMkLst>
          <pc:docMk/>
          <pc:sldMk cId="0" sldId="256"/>
        </pc:sldMkLst>
        <pc:spChg chg="mod">
          <ac:chgData name="Bartholome Fejedero" userId="96dfbccbe1f2cca6" providerId="LiveId" clId="{80FB349B-5766-4278-8571-E0CFC83DABE0}" dt="2026-08-04T07:04:50.871" v="1719" actId="14100"/>
          <ac:spMkLst>
            <pc:docMk/>
            <pc:sldMk cId="0" sldId="256"/>
            <ac:spMk id="280" creationId="{00000000-0000-0000-0000-000000000000}"/>
          </ac:spMkLst>
        </pc:spChg>
        <pc:spChg chg="mod">
          <ac:chgData name="Bartholome Fejedero" userId="96dfbccbe1f2cca6" providerId="LiveId" clId="{80FB349B-5766-4278-8571-E0CFC83DABE0}" dt="2026-08-04T07:04:59.070" v="1722" actId="113"/>
          <ac:spMkLst>
            <pc:docMk/>
            <pc:sldMk cId="0" sldId="256"/>
            <ac:spMk id="281" creationId="{00000000-0000-0000-0000-000000000000}"/>
          </ac:spMkLst>
        </pc:spChg>
      </pc:sldChg>
      <pc:sldChg chg="modSp mod">
        <pc:chgData name="Bartholome Fejedero" userId="96dfbccbe1f2cca6" providerId="LiveId" clId="{80FB349B-5766-4278-8571-E0CFC83DABE0}" dt="2026-08-04T07:05:21.993" v="1728" actId="14100"/>
        <pc:sldMkLst>
          <pc:docMk/>
          <pc:sldMk cId="0" sldId="257"/>
        </pc:sldMkLst>
        <pc:spChg chg="mod">
          <ac:chgData name="Bartholome Fejedero" userId="96dfbccbe1f2cca6" providerId="LiveId" clId="{80FB349B-5766-4278-8571-E0CFC83DABE0}" dt="2026-08-04T07:05:10.164" v="1724" actId="14100"/>
          <ac:spMkLst>
            <pc:docMk/>
            <pc:sldMk cId="0" sldId="257"/>
            <ac:spMk id="289" creationId="{00000000-0000-0000-0000-000000000000}"/>
          </ac:spMkLst>
        </pc:spChg>
        <pc:spChg chg="mod">
          <ac:chgData name="Bartholome Fejedero" userId="96dfbccbe1f2cca6" providerId="LiveId" clId="{80FB349B-5766-4278-8571-E0CFC83DABE0}" dt="2026-08-04T07:05:21.993" v="1728" actId="14100"/>
          <ac:spMkLst>
            <pc:docMk/>
            <pc:sldMk cId="0" sldId="257"/>
            <ac:spMk id="290" creationId="{00000000-0000-0000-0000-000000000000}"/>
          </ac:spMkLst>
        </pc:spChg>
      </pc:sldChg>
      <pc:sldChg chg="addSp delSp modSp mod">
        <pc:chgData name="Bartholome Fejedero" userId="96dfbccbe1f2cca6" providerId="LiveId" clId="{80FB349B-5766-4278-8571-E0CFC83DABE0}" dt="2026-08-04T07:06:54.343" v="1749" actId="14100"/>
        <pc:sldMkLst>
          <pc:docMk/>
          <pc:sldMk cId="0" sldId="258"/>
        </pc:sldMkLst>
        <pc:spChg chg="add del mod">
          <ac:chgData name="Bartholome Fejedero" userId="96dfbccbe1f2cca6" providerId="LiveId" clId="{80FB349B-5766-4278-8571-E0CFC83DABE0}" dt="2026-08-04T00:06:02.080" v="1077" actId="1037"/>
          <ac:spMkLst>
            <pc:docMk/>
            <pc:sldMk cId="0" sldId="258"/>
            <ac:spMk id="299" creationId="{00000000-0000-0000-0000-000000000000}"/>
          </ac:spMkLst>
        </pc:spChg>
        <pc:spChg chg="add del mod">
          <ac:chgData name="Bartholome Fejedero" userId="96dfbccbe1f2cca6" providerId="LiveId" clId="{80FB349B-5766-4278-8571-E0CFC83DABE0}" dt="2026-08-04T07:05:36.570" v="1729"/>
          <ac:spMkLst>
            <pc:docMk/>
            <pc:sldMk cId="0" sldId="258"/>
            <ac:spMk id="300" creationId="{00000000-0000-0000-0000-000000000000}"/>
          </ac:spMkLst>
        </pc:spChg>
        <pc:spChg chg="add del mod">
          <ac:chgData name="Bartholome Fejedero" userId="96dfbccbe1f2cca6" providerId="LiveId" clId="{80FB349B-5766-4278-8571-E0CFC83DABE0}" dt="2026-08-04T00:06:02.080" v="1077" actId="1037"/>
          <ac:spMkLst>
            <pc:docMk/>
            <pc:sldMk cId="0" sldId="258"/>
            <ac:spMk id="301" creationId="{00000000-0000-0000-0000-000000000000}"/>
          </ac:spMkLst>
        </pc:spChg>
        <pc:spChg chg="add del mod">
          <ac:chgData name="Bartholome Fejedero" userId="96dfbccbe1f2cca6" providerId="LiveId" clId="{80FB349B-5766-4278-8571-E0CFC83DABE0}" dt="2026-08-04T00:06:02.080" v="1077" actId="1037"/>
          <ac:spMkLst>
            <pc:docMk/>
            <pc:sldMk cId="0" sldId="258"/>
            <ac:spMk id="302" creationId="{00000000-0000-0000-0000-000000000000}"/>
          </ac:spMkLst>
        </pc:spChg>
        <pc:spChg chg="add del mod">
          <ac:chgData name="Bartholome Fejedero" userId="96dfbccbe1f2cca6" providerId="LiveId" clId="{80FB349B-5766-4278-8571-E0CFC83DABE0}" dt="2026-08-04T07:06:39.600" v="1743" actId="14100"/>
          <ac:spMkLst>
            <pc:docMk/>
            <pc:sldMk cId="0" sldId="258"/>
            <ac:spMk id="303" creationId="{00000000-0000-0000-0000-000000000000}"/>
          </ac:spMkLst>
        </pc:spChg>
        <pc:spChg chg="add del mod">
          <ac:chgData name="Bartholome Fejedero" userId="96dfbccbe1f2cca6" providerId="LiveId" clId="{80FB349B-5766-4278-8571-E0CFC83DABE0}" dt="2026-08-04T07:06:54.343" v="1749" actId="14100"/>
          <ac:spMkLst>
            <pc:docMk/>
            <pc:sldMk cId="0" sldId="258"/>
            <ac:spMk id="304" creationId="{00000000-0000-0000-0000-000000000000}"/>
          </ac:spMkLst>
        </pc:spChg>
        <pc:spChg chg="add del mod modVis">
          <ac:chgData name="Bartholome Fejedero" userId="96dfbccbe1f2cca6" providerId="LiveId" clId="{80FB349B-5766-4278-8571-E0CFC83DABE0}" dt="2026-08-04T07:06:51.952" v="1748" actId="14100"/>
          <ac:spMkLst>
            <pc:docMk/>
            <pc:sldMk cId="0" sldId="258"/>
            <ac:spMk id="305" creationId="{00000000-0000-0000-0000-000000000000}"/>
          </ac:spMkLst>
        </pc:spChg>
      </pc:sldChg>
      <pc:sldChg chg="addSp delSp modSp mod">
        <pc:chgData name="Bartholome Fejedero" userId="96dfbccbe1f2cca6" providerId="LiveId" clId="{80FB349B-5766-4278-8571-E0CFC83DABE0}" dt="2026-08-04T07:07:22.349" v="1752" actId="121"/>
        <pc:sldMkLst>
          <pc:docMk/>
          <pc:sldMk cId="0" sldId="259"/>
        </pc:sldMkLst>
        <pc:spChg chg="mod modVis">
          <ac:chgData name="Bartholome Fejedero" userId="96dfbccbe1f2cca6" providerId="LiveId" clId="{80FB349B-5766-4278-8571-E0CFC83DABE0}" dt="2026-08-04T01:47:22.864" v="1715" actId="14430"/>
          <ac:spMkLst>
            <pc:docMk/>
            <pc:sldMk cId="0" sldId="259"/>
            <ac:spMk id="312" creationId="{00000000-0000-0000-0000-000000000000}"/>
          </ac:spMkLst>
        </pc:spChg>
        <pc:spChg chg="mod">
          <ac:chgData name="Bartholome Fejedero" userId="96dfbccbe1f2cca6" providerId="LiveId" clId="{80FB349B-5766-4278-8571-E0CFC83DABE0}" dt="2026-08-04T00:06:41.029" v="1117" actId="1037"/>
          <ac:spMkLst>
            <pc:docMk/>
            <pc:sldMk cId="0" sldId="259"/>
            <ac:spMk id="313" creationId="{00000000-0000-0000-0000-000000000000}"/>
          </ac:spMkLst>
        </pc:spChg>
        <pc:spChg chg="mod">
          <ac:chgData name="Bartholome Fejedero" userId="96dfbccbe1f2cca6" providerId="LiveId" clId="{80FB349B-5766-4278-8571-E0CFC83DABE0}" dt="2026-08-04T00:06:41.029" v="1117" actId="1037"/>
          <ac:spMkLst>
            <pc:docMk/>
            <pc:sldMk cId="0" sldId="259"/>
            <ac:spMk id="314" creationId="{00000000-0000-0000-0000-000000000000}"/>
          </ac:spMkLst>
        </pc:spChg>
        <pc:spChg chg="mod">
          <ac:chgData name="Bartholome Fejedero" userId="96dfbccbe1f2cca6" providerId="LiveId" clId="{80FB349B-5766-4278-8571-E0CFC83DABE0}" dt="2026-08-04T00:06:41.029" v="1117" actId="1037"/>
          <ac:spMkLst>
            <pc:docMk/>
            <pc:sldMk cId="0" sldId="259"/>
            <ac:spMk id="315" creationId="{00000000-0000-0000-0000-000000000000}"/>
          </ac:spMkLst>
        </pc:spChg>
        <pc:spChg chg="mod">
          <ac:chgData name="Bartholome Fejedero" userId="96dfbccbe1f2cca6" providerId="LiveId" clId="{80FB349B-5766-4278-8571-E0CFC83DABE0}" dt="2026-08-04T00:06:41.029" v="1117" actId="1037"/>
          <ac:spMkLst>
            <pc:docMk/>
            <pc:sldMk cId="0" sldId="259"/>
            <ac:spMk id="316" creationId="{00000000-0000-0000-0000-000000000000}"/>
          </ac:spMkLst>
        </pc:spChg>
        <pc:spChg chg="mod modVis">
          <ac:chgData name="Bartholome Fejedero" userId="96dfbccbe1f2cca6" providerId="LiveId" clId="{80FB349B-5766-4278-8571-E0CFC83DABE0}" dt="2026-08-04T07:07:15.919" v="1750"/>
          <ac:spMkLst>
            <pc:docMk/>
            <pc:sldMk cId="0" sldId="259"/>
            <ac:spMk id="317" creationId="{00000000-0000-0000-0000-000000000000}"/>
          </ac:spMkLst>
        </pc:spChg>
        <pc:spChg chg="mod">
          <ac:chgData name="Bartholome Fejedero" userId="96dfbccbe1f2cca6" providerId="LiveId" clId="{80FB349B-5766-4278-8571-E0CFC83DABE0}" dt="2026-08-04T07:07:22.349" v="1752" actId="121"/>
          <ac:spMkLst>
            <pc:docMk/>
            <pc:sldMk cId="0" sldId="259"/>
            <ac:spMk id="318" creationId="{00000000-0000-0000-0000-000000000000}"/>
          </ac:spMkLst>
        </pc:spChg>
      </pc:sldChg>
      <pc:sldChg chg="addSp delSp modSp mod">
        <pc:chgData name="Bartholome Fejedero" userId="96dfbccbe1f2cca6" providerId="LiveId" clId="{80FB349B-5766-4278-8571-E0CFC83DABE0}" dt="2026-08-04T07:09:01.459" v="1768" actId="20577"/>
        <pc:sldMkLst>
          <pc:docMk/>
          <pc:sldMk cId="0" sldId="260"/>
        </pc:sldMkLst>
        <pc:spChg chg="mod">
          <ac:chgData name="Bartholome Fejedero" userId="96dfbccbe1f2cca6" providerId="LiveId" clId="{80FB349B-5766-4278-8571-E0CFC83DABE0}" dt="2026-08-04T07:08:53.915" v="1766" actId="1036"/>
          <ac:spMkLst>
            <pc:docMk/>
            <pc:sldMk cId="0" sldId="260"/>
            <ac:spMk id="325" creationId="{00000000-0000-0000-0000-000000000000}"/>
          </ac:spMkLst>
        </pc:spChg>
        <pc:spChg chg="mod">
          <ac:chgData name="Bartholome Fejedero" userId="96dfbccbe1f2cca6" providerId="LiveId" clId="{80FB349B-5766-4278-8571-E0CFC83DABE0}" dt="2026-08-04T00:07:36.394" v="1139" actId="1076"/>
          <ac:spMkLst>
            <pc:docMk/>
            <pc:sldMk cId="0" sldId="260"/>
            <ac:spMk id="326" creationId="{00000000-0000-0000-0000-000000000000}"/>
          </ac:spMkLst>
        </pc:spChg>
        <pc:spChg chg="mod">
          <ac:chgData name="Bartholome Fejedero" userId="96dfbccbe1f2cca6" providerId="LiveId" clId="{80FB349B-5766-4278-8571-E0CFC83DABE0}" dt="2026-08-04T00:07:36.394" v="1139" actId="1076"/>
          <ac:spMkLst>
            <pc:docMk/>
            <pc:sldMk cId="0" sldId="260"/>
            <ac:spMk id="327" creationId="{00000000-0000-0000-0000-000000000000}"/>
          </ac:spMkLst>
        </pc:spChg>
        <pc:spChg chg="mod">
          <ac:chgData name="Bartholome Fejedero" userId="96dfbccbe1f2cca6" providerId="LiveId" clId="{80FB349B-5766-4278-8571-E0CFC83DABE0}" dt="2026-08-04T07:08:47.129" v="1764" actId="14100"/>
          <ac:spMkLst>
            <pc:docMk/>
            <pc:sldMk cId="0" sldId="260"/>
            <ac:spMk id="328" creationId="{00000000-0000-0000-0000-000000000000}"/>
          </ac:spMkLst>
        </pc:spChg>
        <pc:spChg chg="mod">
          <ac:chgData name="Bartholome Fejedero" userId="96dfbccbe1f2cca6" providerId="LiveId" clId="{80FB349B-5766-4278-8571-E0CFC83DABE0}" dt="2026-08-04T07:08:50.401" v="1765" actId="1076"/>
          <ac:spMkLst>
            <pc:docMk/>
            <pc:sldMk cId="0" sldId="260"/>
            <ac:spMk id="329" creationId="{00000000-0000-0000-0000-000000000000}"/>
          </ac:spMkLst>
        </pc:spChg>
        <pc:spChg chg="mod modVis">
          <ac:chgData name="Bartholome Fejedero" userId="96dfbccbe1f2cca6" providerId="LiveId" clId="{80FB349B-5766-4278-8571-E0CFC83DABE0}" dt="2026-08-04T07:08:14.693" v="1760"/>
          <ac:spMkLst>
            <pc:docMk/>
            <pc:sldMk cId="0" sldId="260"/>
            <ac:spMk id="330" creationId="{00000000-0000-0000-0000-000000000000}"/>
          </ac:spMkLst>
        </pc:spChg>
        <pc:spChg chg="mod modVis">
          <ac:chgData name="Bartholome Fejedero" userId="96dfbccbe1f2cca6" providerId="LiveId" clId="{80FB349B-5766-4278-8571-E0CFC83DABE0}" dt="2026-08-04T07:09:01.459" v="1768" actId="20577"/>
          <ac:spMkLst>
            <pc:docMk/>
            <pc:sldMk cId="0" sldId="260"/>
            <ac:spMk id="331" creationId="{00000000-0000-0000-0000-000000000000}"/>
          </ac:spMkLst>
        </pc:spChg>
      </pc:sldChg>
      <pc:sldChg chg="addSp delSp modSp mod">
        <pc:chgData name="Bartholome Fejedero" userId="96dfbccbe1f2cca6" providerId="LiveId" clId="{80FB349B-5766-4278-8571-E0CFC83DABE0}" dt="2026-08-04T07:09:23.550" v="1771" actId="121"/>
        <pc:sldMkLst>
          <pc:docMk/>
          <pc:sldMk cId="0" sldId="261"/>
        </pc:sldMkLst>
        <pc:spChg chg="mod modVis">
          <ac:chgData name="Bartholome Fejedero" userId="96dfbccbe1f2cca6" providerId="LiveId" clId="{80FB349B-5766-4278-8571-E0CFC83DABE0}" dt="2026-08-04T07:09:15.742" v="1769"/>
          <ac:spMkLst>
            <pc:docMk/>
            <pc:sldMk cId="0" sldId="261"/>
            <ac:spMk id="338" creationId="{00000000-0000-0000-0000-000000000000}"/>
          </ac:spMkLst>
        </pc:spChg>
        <pc:spChg chg="mod">
          <ac:chgData name="Bartholome Fejedero" userId="96dfbccbe1f2cca6" providerId="LiveId" clId="{80FB349B-5766-4278-8571-E0CFC83DABE0}" dt="2026-08-04T00:08:09.148" v="1144" actId="1076"/>
          <ac:spMkLst>
            <pc:docMk/>
            <pc:sldMk cId="0" sldId="261"/>
            <ac:spMk id="339" creationId="{00000000-0000-0000-0000-000000000000}"/>
          </ac:spMkLst>
        </pc:spChg>
        <pc:spChg chg="mod">
          <ac:chgData name="Bartholome Fejedero" userId="96dfbccbe1f2cca6" providerId="LiveId" clId="{80FB349B-5766-4278-8571-E0CFC83DABE0}" dt="2026-08-04T00:08:09.148" v="1144" actId="1076"/>
          <ac:spMkLst>
            <pc:docMk/>
            <pc:sldMk cId="0" sldId="261"/>
            <ac:spMk id="340" creationId="{00000000-0000-0000-0000-000000000000}"/>
          </ac:spMkLst>
        </pc:spChg>
        <pc:spChg chg="mod">
          <ac:chgData name="Bartholome Fejedero" userId="96dfbccbe1f2cca6" providerId="LiveId" clId="{80FB349B-5766-4278-8571-E0CFC83DABE0}" dt="2026-08-04T00:08:09.148" v="1144" actId="1076"/>
          <ac:spMkLst>
            <pc:docMk/>
            <pc:sldMk cId="0" sldId="261"/>
            <ac:spMk id="341" creationId="{00000000-0000-0000-0000-000000000000}"/>
          </ac:spMkLst>
        </pc:spChg>
        <pc:spChg chg="mod">
          <ac:chgData name="Bartholome Fejedero" userId="96dfbccbe1f2cca6" providerId="LiveId" clId="{80FB349B-5766-4278-8571-E0CFC83DABE0}" dt="2026-08-04T00:08:09.148" v="1144" actId="1076"/>
          <ac:spMkLst>
            <pc:docMk/>
            <pc:sldMk cId="0" sldId="261"/>
            <ac:spMk id="342" creationId="{00000000-0000-0000-0000-000000000000}"/>
          </ac:spMkLst>
        </pc:spChg>
        <pc:spChg chg="mod">
          <ac:chgData name="Bartholome Fejedero" userId="96dfbccbe1f2cca6" providerId="LiveId" clId="{80FB349B-5766-4278-8571-E0CFC83DABE0}" dt="2026-08-04T00:08:09.148" v="1144" actId="1076"/>
          <ac:spMkLst>
            <pc:docMk/>
            <pc:sldMk cId="0" sldId="261"/>
            <ac:spMk id="343" creationId="{00000000-0000-0000-0000-000000000000}"/>
          </ac:spMkLst>
        </pc:spChg>
        <pc:spChg chg="mod modVis">
          <ac:chgData name="Bartholome Fejedero" userId="96dfbccbe1f2cca6" providerId="LiveId" clId="{80FB349B-5766-4278-8571-E0CFC83DABE0}" dt="2026-08-04T07:09:23.550" v="1771" actId="121"/>
          <ac:spMkLst>
            <pc:docMk/>
            <pc:sldMk cId="0" sldId="261"/>
            <ac:spMk id="344" creationId="{00000000-0000-0000-0000-000000000000}"/>
          </ac:spMkLst>
        </pc:spChg>
        <pc:picChg chg="mod modVis">
          <ac:chgData name="Bartholome Fejedero" userId="96dfbccbe1f2cca6" providerId="LiveId" clId="{80FB349B-5766-4278-8571-E0CFC83DABE0}" dt="2026-08-04T00:08:26.664" v="1161" actId="1038"/>
          <ac:picMkLst>
            <pc:docMk/>
            <pc:sldMk cId="0" sldId="261"/>
            <ac:picMk id="345" creationId="{00000000-0000-0000-0000-000000000000}"/>
          </ac:picMkLst>
        </pc:picChg>
      </pc:sldChg>
      <pc:sldChg chg="addSp delSp modSp mod">
        <pc:chgData name="Bartholome Fejedero" userId="96dfbccbe1f2cca6" providerId="LiveId" clId="{80FB349B-5766-4278-8571-E0CFC83DABE0}" dt="2026-08-04T07:10:00.170" v="1775" actId="20577"/>
        <pc:sldMkLst>
          <pc:docMk/>
          <pc:sldMk cId="0" sldId="262"/>
        </pc:sldMkLst>
        <pc:spChg chg="mod">
          <ac:chgData name="Bartholome Fejedero" userId="96dfbccbe1f2cca6" providerId="LiveId" clId="{80FB349B-5766-4278-8571-E0CFC83DABE0}" dt="2026-08-04T00:08:43.785" v="1165" actId="1076"/>
          <ac:spMkLst>
            <pc:docMk/>
            <pc:sldMk cId="0" sldId="262"/>
            <ac:spMk id="351" creationId="{00000000-0000-0000-0000-000000000000}"/>
          </ac:spMkLst>
        </pc:spChg>
        <pc:spChg chg="mod modVis">
          <ac:chgData name="Bartholome Fejedero" userId="96dfbccbe1f2cca6" providerId="LiveId" clId="{80FB349B-5766-4278-8571-E0CFC83DABE0}" dt="2026-08-04T07:09:47.070" v="1772"/>
          <ac:spMkLst>
            <pc:docMk/>
            <pc:sldMk cId="0" sldId="262"/>
            <ac:spMk id="352" creationId="{00000000-0000-0000-0000-000000000000}"/>
          </ac:spMkLst>
        </pc:spChg>
        <pc:spChg chg="mod">
          <ac:chgData name="Bartholome Fejedero" userId="96dfbccbe1f2cca6" providerId="LiveId" clId="{80FB349B-5766-4278-8571-E0CFC83DABE0}" dt="2026-08-04T00:08:43.785" v="1165" actId="1076"/>
          <ac:spMkLst>
            <pc:docMk/>
            <pc:sldMk cId="0" sldId="262"/>
            <ac:spMk id="353" creationId="{00000000-0000-0000-0000-000000000000}"/>
          </ac:spMkLst>
        </pc:spChg>
        <pc:spChg chg="mod">
          <ac:chgData name="Bartholome Fejedero" userId="96dfbccbe1f2cca6" providerId="LiveId" clId="{80FB349B-5766-4278-8571-E0CFC83DABE0}" dt="2026-08-04T00:08:43.785" v="1165" actId="1076"/>
          <ac:spMkLst>
            <pc:docMk/>
            <pc:sldMk cId="0" sldId="262"/>
            <ac:spMk id="354" creationId="{00000000-0000-0000-0000-000000000000}"/>
          </ac:spMkLst>
        </pc:spChg>
        <pc:spChg chg="mod">
          <ac:chgData name="Bartholome Fejedero" userId="96dfbccbe1f2cca6" providerId="LiveId" clId="{80FB349B-5766-4278-8571-E0CFC83DABE0}" dt="2026-08-04T00:08:43.785" v="1165" actId="1076"/>
          <ac:spMkLst>
            <pc:docMk/>
            <pc:sldMk cId="0" sldId="262"/>
            <ac:spMk id="355" creationId="{00000000-0000-0000-0000-000000000000}"/>
          </ac:spMkLst>
        </pc:spChg>
        <pc:spChg chg="mod">
          <ac:chgData name="Bartholome Fejedero" userId="96dfbccbe1f2cca6" providerId="LiveId" clId="{80FB349B-5766-4278-8571-E0CFC83DABE0}" dt="2026-08-04T07:10:00.170" v="1775" actId="20577"/>
          <ac:spMkLst>
            <pc:docMk/>
            <pc:sldMk cId="0" sldId="262"/>
            <ac:spMk id="356" creationId="{00000000-0000-0000-0000-000000000000}"/>
          </ac:spMkLst>
        </pc:spChg>
        <pc:picChg chg="mod modVis">
          <ac:chgData name="Bartholome Fejedero" userId="96dfbccbe1f2cca6" providerId="LiveId" clId="{80FB349B-5766-4278-8571-E0CFC83DABE0}" dt="2026-08-04T00:08:57.281" v="1168" actId="14429"/>
          <ac:picMkLst>
            <pc:docMk/>
            <pc:sldMk cId="0" sldId="262"/>
            <ac:picMk id="357" creationId="{00000000-0000-0000-0000-000000000000}"/>
          </ac:picMkLst>
        </pc:picChg>
      </pc:sldChg>
      <pc:sldChg chg="addSp delSp modSp mod">
        <pc:chgData name="Bartholome Fejedero" userId="96dfbccbe1f2cca6" providerId="LiveId" clId="{80FB349B-5766-4278-8571-E0CFC83DABE0}" dt="2026-08-04T07:10:49.953" v="1786" actId="14100"/>
        <pc:sldMkLst>
          <pc:docMk/>
          <pc:sldMk cId="0" sldId="263"/>
        </pc:sldMkLst>
        <pc:spChg chg="mod modVis">
          <ac:chgData name="Bartholome Fejedero" userId="96dfbccbe1f2cca6" providerId="LiveId" clId="{80FB349B-5766-4278-8571-E0CFC83DABE0}" dt="2026-08-04T07:10:08.684" v="1776"/>
          <ac:spMkLst>
            <pc:docMk/>
            <pc:sldMk cId="0" sldId="263"/>
            <ac:spMk id="363" creationId="{00000000-0000-0000-0000-000000000000}"/>
          </ac:spMkLst>
        </pc:spChg>
        <pc:spChg chg="mod modVis">
          <ac:chgData name="Bartholome Fejedero" userId="96dfbccbe1f2cca6" providerId="LiveId" clId="{80FB349B-5766-4278-8571-E0CFC83DABE0}" dt="2026-08-04T00:09:30.657" v="1175" actId="1076"/>
          <ac:spMkLst>
            <pc:docMk/>
            <pc:sldMk cId="0" sldId="263"/>
            <ac:spMk id="367" creationId="{00000000-0000-0000-0000-000000000000}"/>
          </ac:spMkLst>
        </pc:spChg>
        <pc:spChg chg="mod">
          <ac:chgData name="Bartholome Fejedero" userId="96dfbccbe1f2cca6" providerId="LiveId" clId="{80FB349B-5766-4278-8571-E0CFC83DABE0}" dt="2026-08-04T07:10:37.368" v="1782" actId="14100"/>
          <ac:spMkLst>
            <pc:docMk/>
            <pc:sldMk cId="0" sldId="263"/>
            <ac:spMk id="368" creationId="{00000000-0000-0000-0000-000000000000}"/>
          </ac:spMkLst>
        </pc:spChg>
        <pc:spChg chg="mod">
          <ac:chgData name="Bartholome Fejedero" userId="96dfbccbe1f2cca6" providerId="LiveId" clId="{80FB349B-5766-4278-8571-E0CFC83DABE0}" dt="2026-08-04T07:10:49.953" v="1786" actId="14100"/>
          <ac:spMkLst>
            <pc:docMk/>
            <pc:sldMk cId="0" sldId="263"/>
            <ac:spMk id="369" creationId="{00000000-0000-0000-0000-000000000000}"/>
          </ac:spMkLst>
        </pc:spChg>
        <pc:spChg chg="mod">
          <ac:chgData name="Bartholome Fejedero" userId="96dfbccbe1f2cca6" providerId="LiveId" clId="{80FB349B-5766-4278-8571-E0CFC83DABE0}" dt="2026-08-04T07:10:25.031" v="1779" actId="14100"/>
          <ac:spMkLst>
            <pc:docMk/>
            <pc:sldMk cId="0" sldId="263"/>
            <ac:spMk id="370" creationId="{00000000-0000-0000-0000-000000000000}"/>
          </ac:spMkLst>
        </pc:spChg>
        <pc:spChg chg="mod">
          <ac:chgData name="Bartholome Fejedero" userId="96dfbccbe1f2cca6" providerId="LiveId" clId="{80FB349B-5766-4278-8571-E0CFC83DABE0}" dt="2026-08-04T07:10:44.168" v="1784" actId="14100"/>
          <ac:spMkLst>
            <pc:docMk/>
            <pc:sldMk cId="0" sldId="263"/>
            <ac:spMk id="371" creationId="{00000000-0000-0000-0000-000000000000}"/>
          </ac:spMkLst>
        </pc:spChg>
        <pc:spChg chg="mod modVis">
          <ac:chgData name="Bartholome Fejedero" userId="96dfbccbe1f2cca6" providerId="LiveId" clId="{80FB349B-5766-4278-8571-E0CFC83DABE0}" dt="2026-08-04T07:10:33.332" v="1781" actId="948"/>
          <ac:spMkLst>
            <pc:docMk/>
            <pc:sldMk cId="0" sldId="263"/>
            <ac:spMk id="372" creationId="{00000000-0000-0000-0000-000000000000}"/>
          </ac:spMkLst>
        </pc:spChg>
      </pc:sldChg>
      <pc:sldChg chg="addSp delSp modSp mod">
        <pc:chgData name="Bartholome Fejedero" userId="96dfbccbe1f2cca6" providerId="LiveId" clId="{80FB349B-5766-4278-8571-E0CFC83DABE0}" dt="2026-08-04T07:11:20.924" v="1789" actId="121"/>
        <pc:sldMkLst>
          <pc:docMk/>
          <pc:sldMk cId="0" sldId="264"/>
        </pc:sldMkLst>
        <pc:spChg chg="mod">
          <ac:chgData name="Bartholome Fejedero" userId="96dfbccbe1f2cca6" providerId="LiveId" clId="{80FB349B-5766-4278-8571-E0CFC83DABE0}" dt="2026-08-04T00:09:54.145" v="1180" actId="1076"/>
          <ac:spMkLst>
            <pc:docMk/>
            <pc:sldMk cId="0" sldId="264"/>
            <ac:spMk id="378" creationId="{00000000-0000-0000-0000-000000000000}"/>
          </ac:spMkLst>
        </pc:spChg>
        <pc:spChg chg="mod">
          <ac:chgData name="Bartholome Fejedero" userId="96dfbccbe1f2cca6" providerId="LiveId" clId="{80FB349B-5766-4278-8571-E0CFC83DABE0}" dt="2026-08-04T00:09:54.145" v="1180" actId="1076"/>
          <ac:spMkLst>
            <pc:docMk/>
            <pc:sldMk cId="0" sldId="264"/>
            <ac:spMk id="379" creationId="{00000000-0000-0000-0000-000000000000}"/>
          </ac:spMkLst>
        </pc:spChg>
        <pc:spChg chg="mod">
          <ac:chgData name="Bartholome Fejedero" userId="96dfbccbe1f2cca6" providerId="LiveId" clId="{80FB349B-5766-4278-8571-E0CFC83DABE0}" dt="2026-08-04T07:11:15.981" v="1787"/>
          <ac:spMkLst>
            <pc:docMk/>
            <pc:sldMk cId="0" sldId="264"/>
            <ac:spMk id="380" creationId="{00000000-0000-0000-0000-000000000000}"/>
          </ac:spMkLst>
        </pc:spChg>
        <pc:spChg chg="mod">
          <ac:chgData name="Bartholome Fejedero" userId="96dfbccbe1f2cca6" providerId="LiveId" clId="{80FB349B-5766-4278-8571-E0CFC83DABE0}" dt="2026-08-04T00:09:54.145" v="1180" actId="1076"/>
          <ac:spMkLst>
            <pc:docMk/>
            <pc:sldMk cId="0" sldId="264"/>
            <ac:spMk id="381" creationId="{00000000-0000-0000-0000-000000000000}"/>
          </ac:spMkLst>
        </pc:spChg>
        <pc:spChg chg="mod">
          <ac:chgData name="Bartholome Fejedero" userId="96dfbccbe1f2cca6" providerId="LiveId" clId="{80FB349B-5766-4278-8571-E0CFC83DABE0}" dt="2026-08-04T00:09:54.145" v="1180" actId="1076"/>
          <ac:spMkLst>
            <pc:docMk/>
            <pc:sldMk cId="0" sldId="264"/>
            <ac:spMk id="382" creationId="{00000000-0000-0000-0000-000000000000}"/>
          </ac:spMkLst>
        </pc:spChg>
        <pc:spChg chg="mod">
          <ac:chgData name="Bartholome Fejedero" userId="96dfbccbe1f2cca6" providerId="LiveId" clId="{80FB349B-5766-4278-8571-E0CFC83DABE0}" dt="2026-08-04T07:11:20.924" v="1789" actId="121"/>
          <ac:spMkLst>
            <pc:docMk/>
            <pc:sldMk cId="0" sldId="264"/>
            <ac:spMk id="383" creationId="{00000000-0000-0000-0000-000000000000}"/>
          </ac:spMkLst>
        </pc:spChg>
        <pc:picChg chg="mod modVis">
          <ac:chgData name="Bartholome Fejedero" userId="96dfbccbe1f2cca6" providerId="LiveId" clId="{80FB349B-5766-4278-8571-E0CFC83DABE0}" dt="2026-08-04T00:09:55.417" v="1181" actId="14429"/>
          <ac:picMkLst>
            <pc:docMk/>
            <pc:sldMk cId="0" sldId="264"/>
            <ac:picMk id="384" creationId="{00000000-0000-0000-0000-000000000000}"/>
          </ac:picMkLst>
        </pc:picChg>
      </pc:sldChg>
      <pc:sldChg chg="addSp delSp modSp mod">
        <pc:chgData name="Bartholome Fejedero" userId="96dfbccbe1f2cca6" providerId="LiveId" clId="{80FB349B-5766-4278-8571-E0CFC83DABE0}" dt="2026-08-04T07:14:40.902" v="1855" actId="948"/>
        <pc:sldMkLst>
          <pc:docMk/>
          <pc:sldMk cId="0" sldId="265"/>
        </pc:sldMkLst>
        <pc:spChg chg="mod">
          <ac:chgData name="Bartholome Fejedero" userId="96dfbccbe1f2cca6" providerId="LiveId" clId="{80FB349B-5766-4278-8571-E0CFC83DABE0}" dt="2026-08-04T07:13:46.241" v="1844" actId="1035"/>
          <ac:spMkLst>
            <pc:docMk/>
            <pc:sldMk cId="0" sldId="265"/>
            <ac:spMk id="390" creationId="{00000000-0000-0000-0000-000000000000}"/>
          </ac:spMkLst>
        </pc:spChg>
        <pc:spChg chg="mod modVis">
          <ac:chgData name="Bartholome Fejedero" userId="96dfbccbe1f2cca6" providerId="LiveId" clId="{80FB349B-5766-4278-8571-E0CFC83DABE0}" dt="2026-08-04T07:11:33.974" v="1790"/>
          <ac:spMkLst>
            <pc:docMk/>
            <pc:sldMk cId="0" sldId="265"/>
            <ac:spMk id="391" creationId="{00000000-0000-0000-0000-000000000000}"/>
          </ac:spMkLst>
        </pc:spChg>
        <pc:spChg chg="mod">
          <ac:chgData name="Bartholome Fejedero" userId="96dfbccbe1f2cca6" providerId="LiveId" clId="{80FB349B-5766-4278-8571-E0CFC83DABE0}" dt="2026-08-04T07:13:46.241" v="1844" actId="1035"/>
          <ac:spMkLst>
            <pc:docMk/>
            <pc:sldMk cId="0" sldId="265"/>
            <ac:spMk id="392" creationId="{00000000-0000-0000-0000-000000000000}"/>
          </ac:spMkLst>
        </pc:spChg>
        <pc:spChg chg="mod">
          <ac:chgData name="Bartholome Fejedero" userId="96dfbccbe1f2cca6" providerId="LiveId" clId="{80FB349B-5766-4278-8571-E0CFC83DABE0}" dt="2026-08-04T07:13:46.241" v="1844" actId="1035"/>
          <ac:spMkLst>
            <pc:docMk/>
            <pc:sldMk cId="0" sldId="265"/>
            <ac:spMk id="393" creationId="{00000000-0000-0000-0000-000000000000}"/>
          </ac:spMkLst>
        </pc:spChg>
        <pc:spChg chg="mod modVis">
          <ac:chgData name="Bartholome Fejedero" userId="96dfbccbe1f2cca6" providerId="LiveId" clId="{80FB349B-5766-4278-8571-E0CFC83DABE0}" dt="2026-08-04T07:14:22.928" v="1852" actId="948"/>
          <ac:spMkLst>
            <pc:docMk/>
            <pc:sldMk cId="0" sldId="265"/>
            <ac:spMk id="394" creationId="{00000000-0000-0000-0000-000000000000}"/>
          </ac:spMkLst>
        </pc:spChg>
        <pc:spChg chg="mod">
          <ac:chgData name="Bartholome Fejedero" userId="96dfbccbe1f2cca6" providerId="LiveId" clId="{80FB349B-5766-4278-8571-E0CFC83DABE0}" dt="2026-08-04T07:14:36.682" v="1854" actId="14100"/>
          <ac:spMkLst>
            <pc:docMk/>
            <pc:sldMk cId="0" sldId="265"/>
            <ac:spMk id="395" creationId="{00000000-0000-0000-0000-000000000000}"/>
          </ac:spMkLst>
        </pc:spChg>
        <pc:spChg chg="mod">
          <ac:chgData name="Bartholome Fejedero" userId="96dfbccbe1f2cca6" providerId="LiveId" clId="{80FB349B-5766-4278-8571-E0CFC83DABE0}" dt="2026-08-04T07:13:46.241" v="1844" actId="1035"/>
          <ac:spMkLst>
            <pc:docMk/>
            <pc:sldMk cId="0" sldId="265"/>
            <ac:spMk id="396" creationId="{00000000-0000-0000-0000-000000000000}"/>
          </ac:spMkLst>
        </pc:spChg>
        <pc:spChg chg="mod modVis">
          <ac:chgData name="Bartholome Fejedero" userId="96dfbccbe1f2cca6" providerId="LiveId" clId="{80FB349B-5766-4278-8571-E0CFC83DABE0}" dt="2026-08-04T07:14:40.902" v="1855" actId="948"/>
          <ac:spMkLst>
            <pc:docMk/>
            <pc:sldMk cId="0" sldId="265"/>
            <ac:spMk id="397" creationId="{00000000-0000-0000-0000-000000000000}"/>
          </ac:spMkLst>
        </pc:spChg>
        <pc:picChg chg="mod modVis">
          <ac:chgData name="Bartholome Fejedero" userId="96dfbccbe1f2cca6" providerId="LiveId" clId="{80FB349B-5766-4278-8571-E0CFC83DABE0}" dt="2026-08-04T07:14:17.635" v="1851" actId="1076"/>
          <ac:picMkLst>
            <pc:docMk/>
            <pc:sldMk cId="0" sldId="265"/>
            <ac:picMk id="398" creationId="{00000000-0000-0000-0000-000000000000}"/>
          </ac:picMkLst>
        </pc:picChg>
      </pc:sldChg>
      <pc:sldChg chg="addSp delSp modSp mod">
        <pc:chgData name="Bartholome Fejedero" userId="96dfbccbe1f2cca6" providerId="LiveId" clId="{80FB349B-5766-4278-8571-E0CFC83DABE0}" dt="2026-08-04T07:15:29.831" v="1862" actId="1036"/>
        <pc:sldMkLst>
          <pc:docMk/>
          <pc:sldMk cId="0" sldId="266"/>
        </pc:sldMkLst>
        <pc:spChg chg="mod">
          <ac:chgData name="Bartholome Fejedero" userId="96dfbccbe1f2cca6" providerId="LiveId" clId="{80FB349B-5766-4278-8571-E0CFC83DABE0}" dt="2026-08-04T00:11:22.213" v="1197" actId="1076"/>
          <ac:spMkLst>
            <pc:docMk/>
            <pc:sldMk cId="0" sldId="266"/>
            <ac:spMk id="404" creationId="{00000000-0000-0000-0000-000000000000}"/>
          </ac:spMkLst>
        </pc:spChg>
        <pc:spChg chg="mod">
          <ac:chgData name="Bartholome Fejedero" userId="96dfbccbe1f2cca6" providerId="LiveId" clId="{80FB349B-5766-4278-8571-E0CFC83DABE0}" dt="2026-08-04T00:11:22.213" v="1197" actId="1076"/>
          <ac:spMkLst>
            <pc:docMk/>
            <pc:sldMk cId="0" sldId="266"/>
            <ac:spMk id="405" creationId="{00000000-0000-0000-0000-000000000000}"/>
          </ac:spMkLst>
        </pc:spChg>
        <pc:spChg chg="mod">
          <ac:chgData name="Bartholome Fejedero" userId="96dfbccbe1f2cca6" providerId="LiveId" clId="{80FB349B-5766-4278-8571-E0CFC83DABE0}" dt="2026-08-04T00:11:22.213" v="1197" actId="1076"/>
          <ac:spMkLst>
            <pc:docMk/>
            <pc:sldMk cId="0" sldId="266"/>
            <ac:spMk id="406" creationId="{00000000-0000-0000-0000-000000000000}"/>
          </ac:spMkLst>
        </pc:spChg>
        <pc:spChg chg="mod">
          <ac:chgData name="Bartholome Fejedero" userId="96dfbccbe1f2cca6" providerId="LiveId" clId="{80FB349B-5766-4278-8571-E0CFC83DABE0}" dt="2026-08-04T00:11:22.213" v="1197" actId="1076"/>
          <ac:spMkLst>
            <pc:docMk/>
            <pc:sldMk cId="0" sldId="266"/>
            <ac:spMk id="407" creationId="{00000000-0000-0000-0000-000000000000}"/>
          </ac:spMkLst>
        </pc:spChg>
        <pc:spChg chg="mod">
          <ac:chgData name="Bartholome Fejedero" userId="96dfbccbe1f2cca6" providerId="LiveId" clId="{80FB349B-5766-4278-8571-E0CFC83DABE0}" dt="2026-08-04T07:14:57.139" v="1856"/>
          <ac:spMkLst>
            <pc:docMk/>
            <pc:sldMk cId="0" sldId="266"/>
            <ac:spMk id="408" creationId="{00000000-0000-0000-0000-000000000000}"/>
          </ac:spMkLst>
        </pc:spChg>
        <pc:spChg chg="mod">
          <ac:chgData name="Bartholome Fejedero" userId="96dfbccbe1f2cca6" providerId="LiveId" clId="{80FB349B-5766-4278-8571-E0CFC83DABE0}" dt="2026-08-04T00:11:22.213" v="1197" actId="1076"/>
          <ac:spMkLst>
            <pc:docMk/>
            <pc:sldMk cId="0" sldId="266"/>
            <ac:spMk id="409" creationId="{00000000-0000-0000-0000-000000000000}"/>
          </ac:spMkLst>
        </pc:spChg>
        <pc:spChg chg="mod modVis">
          <ac:chgData name="Bartholome Fejedero" userId="96dfbccbe1f2cca6" providerId="LiveId" clId="{80FB349B-5766-4278-8571-E0CFC83DABE0}" dt="2026-08-04T07:15:29.831" v="1862" actId="1036"/>
          <ac:spMkLst>
            <pc:docMk/>
            <pc:sldMk cId="0" sldId="266"/>
            <ac:spMk id="410" creationId="{00000000-0000-0000-0000-000000000000}"/>
          </ac:spMkLst>
        </pc:spChg>
      </pc:sldChg>
      <pc:sldChg chg="addSp delSp modSp mod">
        <pc:chgData name="Bartholome Fejedero" userId="96dfbccbe1f2cca6" providerId="LiveId" clId="{80FB349B-5766-4278-8571-E0CFC83DABE0}" dt="2026-08-04T07:15:55.648" v="1865" actId="121"/>
        <pc:sldMkLst>
          <pc:docMk/>
          <pc:sldMk cId="0" sldId="267"/>
        </pc:sldMkLst>
        <pc:spChg chg="add mod">
          <ac:chgData name="Bartholome Fejedero" userId="96dfbccbe1f2cca6" providerId="LiveId" clId="{80FB349B-5766-4278-8571-E0CFC83DABE0}" dt="2026-08-04T07:15:50.113" v="1863"/>
          <ac:spMkLst>
            <pc:docMk/>
            <pc:sldMk cId="0" sldId="267"/>
            <ac:spMk id="2" creationId="{46D35EC6-0999-ADB3-6049-DB0FDDD0DD5F}"/>
          </ac:spMkLst>
        </pc:spChg>
        <pc:spChg chg="mod">
          <ac:chgData name="Bartholome Fejedero" userId="96dfbccbe1f2cca6" providerId="LiveId" clId="{80FB349B-5766-4278-8571-E0CFC83DABE0}" dt="2026-08-04T00:11:41.754" v="1201" actId="1076"/>
          <ac:spMkLst>
            <pc:docMk/>
            <pc:sldMk cId="0" sldId="267"/>
            <ac:spMk id="417" creationId="{00000000-0000-0000-0000-000000000000}"/>
          </ac:spMkLst>
        </pc:spChg>
        <pc:spChg chg="mod">
          <ac:chgData name="Bartholome Fejedero" userId="96dfbccbe1f2cca6" providerId="LiveId" clId="{80FB349B-5766-4278-8571-E0CFC83DABE0}" dt="2026-08-04T00:11:41.754" v="1201" actId="1076"/>
          <ac:spMkLst>
            <pc:docMk/>
            <pc:sldMk cId="0" sldId="267"/>
            <ac:spMk id="418" creationId="{00000000-0000-0000-0000-000000000000}"/>
          </ac:spMkLst>
        </pc:spChg>
        <pc:spChg chg="mod">
          <ac:chgData name="Bartholome Fejedero" userId="96dfbccbe1f2cca6" providerId="LiveId" clId="{80FB349B-5766-4278-8571-E0CFC83DABE0}" dt="2026-08-04T00:11:41.754" v="1201" actId="1076"/>
          <ac:spMkLst>
            <pc:docMk/>
            <pc:sldMk cId="0" sldId="267"/>
            <ac:spMk id="419" creationId="{00000000-0000-0000-0000-000000000000}"/>
          </ac:spMkLst>
        </pc:spChg>
        <pc:spChg chg="mod modVis">
          <ac:chgData name="Bartholome Fejedero" userId="96dfbccbe1f2cca6" providerId="LiveId" clId="{80FB349B-5766-4278-8571-E0CFC83DABE0}" dt="2026-08-04T00:11:41.754" v="1201" actId="1076"/>
          <ac:spMkLst>
            <pc:docMk/>
            <pc:sldMk cId="0" sldId="267"/>
            <ac:spMk id="421" creationId="{00000000-0000-0000-0000-000000000000}"/>
          </ac:spMkLst>
        </pc:spChg>
        <pc:spChg chg="mod modVis">
          <ac:chgData name="Bartholome Fejedero" userId="96dfbccbe1f2cca6" providerId="LiveId" clId="{80FB349B-5766-4278-8571-E0CFC83DABE0}" dt="2026-08-04T07:15:55.648" v="1865" actId="121"/>
          <ac:spMkLst>
            <pc:docMk/>
            <pc:sldMk cId="0" sldId="267"/>
            <ac:spMk id="422" creationId="{00000000-0000-0000-0000-000000000000}"/>
          </ac:spMkLst>
        </pc:spChg>
        <pc:picChg chg="mod modVis">
          <ac:chgData name="Bartholome Fejedero" userId="96dfbccbe1f2cca6" providerId="LiveId" clId="{80FB349B-5766-4278-8571-E0CFC83DABE0}" dt="2026-08-04T00:11:45.111" v="1202" actId="14429"/>
          <ac:picMkLst>
            <pc:docMk/>
            <pc:sldMk cId="0" sldId="267"/>
            <ac:picMk id="423" creationId="{00000000-0000-0000-0000-000000000000}"/>
          </ac:picMkLst>
        </pc:picChg>
      </pc:sldChg>
      <pc:sldChg chg="addSp delSp modSp mod">
        <pc:chgData name="Bartholome Fejedero" userId="96dfbccbe1f2cca6" providerId="LiveId" clId="{80FB349B-5766-4278-8571-E0CFC83DABE0}" dt="2026-08-04T07:19:16.627" v="1891"/>
        <pc:sldMkLst>
          <pc:docMk/>
          <pc:sldMk cId="0" sldId="268"/>
        </pc:sldMkLst>
        <pc:spChg chg="add mod">
          <ac:chgData name="Bartholome Fejedero" userId="96dfbccbe1f2cca6" providerId="LiveId" clId="{80FB349B-5766-4278-8571-E0CFC83DABE0}" dt="2026-08-04T07:19:16.627" v="1891"/>
          <ac:spMkLst>
            <pc:docMk/>
            <pc:sldMk cId="0" sldId="268"/>
            <ac:spMk id="7" creationId="{4B5330C8-5653-1A16-4182-090D2EB8F705}"/>
          </ac:spMkLst>
        </pc:spChg>
        <pc:spChg chg="mod">
          <ac:chgData name="Bartholome Fejedero" userId="96dfbccbe1f2cca6" providerId="LiveId" clId="{80FB349B-5766-4278-8571-E0CFC83DABE0}" dt="2026-08-04T00:12:08.571" v="1206" actId="1076"/>
          <ac:spMkLst>
            <pc:docMk/>
            <pc:sldMk cId="0" sldId="268"/>
            <ac:spMk id="429" creationId="{00000000-0000-0000-0000-000000000000}"/>
          </ac:spMkLst>
        </pc:spChg>
        <pc:spChg chg="mod">
          <ac:chgData name="Bartholome Fejedero" userId="96dfbccbe1f2cca6" providerId="LiveId" clId="{80FB349B-5766-4278-8571-E0CFC83DABE0}" dt="2026-08-04T00:12:08.571" v="1206" actId="1076"/>
          <ac:spMkLst>
            <pc:docMk/>
            <pc:sldMk cId="0" sldId="268"/>
            <ac:spMk id="430" creationId="{00000000-0000-0000-0000-000000000000}"/>
          </ac:spMkLst>
        </pc:spChg>
        <pc:spChg chg="mod">
          <ac:chgData name="Bartholome Fejedero" userId="96dfbccbe1f2cca6" providerId="LiveId" clId="{80FB349B-5766-4278-8571-E0CFC83DABE0}" dt="2026-08-04T00:12:08.571" v="1206" actId="1076"/>
          <ac:spMkLst>
            <pc:docMk/>
            <pc:sldMk cId="0" sldId="268"/>
            <ac:spMk id="431" creationId="{00000000-0000-0000-0000-000000000000}"/>
          </ac:spMkLst>
        </pc:spChg>
        <pc:spChg chg="mod">
          <ac:chgData name="Bartholome Fejedero" userId="96dfbccbe1f2cca6" providerId="LiveId" clId="{80FB349B-5766-4278-8571-E0CFC83DABE0}" dt="2026-08-04T00:12:08.571" v="1206" actId="1076"/>
          <ac:spMkLst>
            <pc:docMk/>
            <pc:sldMk cId="0" sldId="268"/>
            <ac:spMk id="432" creationId="{00000000-0000-0000-0000-000000000000}"/>
          </ac:spMkLst>
        </pc:spChg>
        <pc:spChg chg="mod">
          <ac:chgData name="Bartholome Fejedero" userId="96dfbccbe1f2cca6" providerId="LiveId" clId="{80FB349B-5766-4278-8571-E0CFC83DABE0}" dt="2026-08-04T07:17:09.668" v="1876"/>
          <ac:spMkLst>
            <pc:docMk/>
            <pc:sldMk cId="0" sldId="268"/>
            <ac:spMk id="433" creationId="{00000000-0000-0000-0000-000000000000}"/>
          </ac:spMkLst>
        </pc:spChg>
        <pc:spChg chg="mod modVis">
          <ac:chgData name="Bartholome Fejedero" userId="96dfbccbe1f2cca6" providerId="LiveId" clId="{80FB349B-5766-4278-8571-E0CFC83DABE0}" dt="2026-08-04T07:17:34.183" v="1882" actId="948"/>
          <ac:spMkLst>
            <pc:docMk/>
            <pc:sldMk cId="0" sldId="268"/>
            <ac:spMk id="434" creationId="{00000000-0000-0000-0000-000000000000}"/>
          </ac:spMkLst>
        </pc:spChg>
        <pc:spChg chg="mod topLvl">
          <ac:chgData name="Bartholome Fejedero" userId="96dfbccbe1f2cca6" providerId="LiveId" clId="{80FB349B-5766-4278-8571-E0CFC83DABE0}" dt="2026-08-04T07:17:42.161" v="1884" actId="121"/>
          <ac:spMkLst>
            <pc:docMk/>
            <pc:sldMk cId="0" sldId="268"/>
            <ac:spMk id="436" creationId="{00000000-0000-0000-0000-000000000000}"/>
          </ac:spMkLst>
        </pc:spChg>
        <pc:spChg chg="mod topLvl">
          <ac:chgData name="Bartholome Fejedero" userId="96dfbccbe1f2cca6" providerId="LiveId" clId="{80FB349B-5766-4278-8571-E0CFC83DABE0}" dt="2026-08-04T07:17:54.396" v="1887" actId="121"/>
          <ac:spMkLst>
            <pc:docMk/>
            <pc:sldMk cId="0" sldId="268"/>
            <ac:spMk id="437" creationId="{00000000-0000-0000-0000-000000000000}"/>
          </ac:spMkLst>
        </pc:spChg>
        <pc:spChg chg="mod topLvl">
          <ac:chgData name="Bartholome Fejedero" userId="96dfbccbe1f2cca6" providerId="LiveId" clId="{80FB349B-5766-4278-8571-E0CFC83DABE0}" dt="2026-08-04T07:17:58.038" v="1888"/>
          <ac:spMkLst>
            <pc:docMk/>
            <pc:sldMk cId="0" sldId="268"/>
            <ac:spMk id="438" creationId="{00000000-0000-0000-0000-000000000000}"/>
          </ac:spMkLst>
        </pc:spChg>
        <pc:spChg chg="mod topLvl">
          <ac:chgData name="Bartholome Fejedero" userId="96dfbccbe1f2cca6" providerId="LiveId" clId="{80FB349B-5766-4278-8571-E0CFC83DABE0}" dt="2026-08-04T07:17:46.019" v="1885"/>
          <ac:spMkLst>
            <pc:docMk/>
            <pc:sldMk cId="0" sldId="268"/>
            <ac:spMk id="439" creationId="{00000000-0000-0000-0000-000000000000}"/>
          </ac:spMkLst>
        </pc:spChg>
      </pc:sldChg>
      <pc:sldChg chg="addSp delSp modSp mod">
        <pc:chgData name="Bartholome Fejedero" userId="96dfbccbe1f2cca6" providerId="LiveId" clId="{80FB349B-5766-4278-8571-E0CFC83DABE0}" dt="2026-08-04T07:19:53.723" v="1896" actId="121"/>
        <pc:sldMkLst>
          <pc:docMk/>
          <pc:sldMk cId="0" sldId="269"/>
        </pc:sldMkLst>
        <pc:spChg chg="mod">
          <ac:chgData name="Bartholome Fejedero" userId="96dfbccbe1f2cca6" providerId="LiveId" clId="{80FB349B-5766-4278-8571-E0CFC83DABE0}" dt="2026-08-04T00:12:48.717" v="1211" actId="1076"/>
          <ac:spMkLst>
            <pc:docMk/>
            <pc:sldMk cId="0" sldId="269"/>
            <ac:spMk id="445" creationId="{00000000-0000-0000-0000-000000000000}"/>
          </ac:spMkLst>
        </pc:spChg>
        <pc:spChg chg="mod">
          <ac:chgData name="Bartholome Fejedero" userId="96dfbccbe1f2cca6" providerId="LiveId" clId="{80FB349B-5766-4278-8571-E0CFC83DABE0}" dt="2026-08-04T00:12:48.717" v="1211" actId="1076"/>
          <ac:spMkLst>
            <pc:docMk/>
            <pc:sldMk cId="0" sldId="269"/>
            <ac:spMk id="446" creationId="{00000000-0000-0000-0000-000000000000}"/>
          </ac:spMkLst>
        </pc:spChg>
        <pc:spChg chg="mod">
          <ac:chgData name="Bartholome Fejedero" userId="96dfbccbe1f2cca6" providerId="LiveId" clId="{80FB349B-5766-4278-8571-E0CFC83DABE0}" dt="2026-08-04T00:12:48.717" v="1211" actId="1076"/>
          <ac:spMkLst>
            <pc:docMk/>
            <pc:sldMk cId="0" sldId="269"/>
            <ac:spMk id="447" creationId="{00000000-0000-0000-0000-000000000000}"/>
          </ac:spMkLst>
        </pc:spChg>
        <pc:spChg chg="mod">
          <ac:chgData name="Bartholome Fejedero" userId="96dfbccbe1f2cca6" providerId="LiveId" clId="{80FB349B-5766-4278-8571-E0CFC83DABE0}" dt="2026-08-04T07:19:41.151" v="1892"/>
          <ac:spMkLst>
            <pc:docMk/>
            <pc:sldMk cId="0" sldId="269"/>
            <ac:spMk id="448" creationId="{00000000-0000-0000-0000-000000000000}"/>
          </ac:spMkLst>
        </pc:spChg>
        <pc:spChg chg="mod">
          <ac:chgData name="Bartholome Fejedero" userId="96dfbccbe1f2cca6" providerId="LiveId" clId="{80FB349B-5766-4278-8571-E0CFC83DABE0}" dt="2026-08-04T00:12:48.717" v="1211" actId="1076"/>
          <ac:spMkLst>
            <pc:docMk/>
            <pc:sldMk cId="0" sldId="269"/>
            <ac:spMk id="449" creationId="{00000000-0000-0000-0000-000000000000}"/>
          </ac:spMkLst>
        </pc:spChg>
        <pc:spChg chg="mod modVis">
          <ac:chgData name="Bartholome Fejedero" userId="96dfbccbe1f2cca6" providerId="LiveId" clId="{80FB349B-5766-4278-8571-E0CFC83DABE0}" dt="2026-08-04T07:19:46.773" v="1894" actId="121"/>
          <ac:spMkLst>
            <pc:docMk/>
            <pc:sldMk cId="0" sldId="269"/>
            <ac:spMk id="450" creationId="{00000000-0000-0000-0000-000000000000}"/>
          </ac:spMkLst>
        </pc:spChg>
        <pc:spChg chg="mod">
          <ac:chgData name="Bartholome Fejedero" userId="96dfbccbe1f2cca6" providerId="LiveId" clId="{80FB349B-5766-4278-8571-E0CFC83DABE0}" dt="2026-08-04T07:19:53.723" v="1896" actId="121"/>
          <ac:spMkLst>
            <pc:docMk/>
            <pc:sldMk cId="0" sldId="269"/>
            <ac:spMk id="451" creationId="{00000000-0000-0000-0000-000000000000}"/>
          </ac:spMkLst>
        </pc:spChg>
      </pc:sldChg>
      <pc:sldChg chg="addSp delSp modSp mod">
        <pc:chgData name="Bartholome Fejedero" userId="96dfbccbe1f2cca6" providerId="LiveId" clId="{80FB349B-5766-4278-8571-E0CFC83DABE0}" dt="2026-08-04T07:20:26.037" v="1901" actId="121"/>
        <pc:sldMkLst>
          <pc:docMk/>
          <pc:sldMk cId="0" sldId="270"/>
        </pc:sldMkLst>
        <pc:spChg chg="mod">
          <ac:chgData name="Bartholome Fejedero" userId="96dfbccbe1f2cca6" providerId="LiveId" clId="{80FB349B-5766-4278-8571-E0CFC83DABE0}" dt="2026-08-04T00:13:20.125" v="1220" actId="1076"/>
          <ac:spMkLst>
            <pc:docMk/>
            <pc:sldMk cId="0" sldId="270"/>
            <ac:spMk id="458" creationId="{00000000-0000-0000-0000-000000000000}"/>
          </ac:spMkLst>
        </pc:spChg>
        <pc:spChg chg="mod">
          <ac:chgData name="Bartholome Fejedero" userId="96dfbccbe1f2cca6" providerId="LiveId" clId="{80FB349B-5766-4278-8571-E0CFC83DABE0}" dt="2026-08-04T00:13:20.125" v="1220" actId="1076"/>
          <ac:spMkLst>
            <pc:docMk/>
            <pc:sldMk cId="0" sldId="270"/>
            <ac:spMk id="459" creationId="{00000000-0000-0000-0000-000000000000}"/>
          </ac:spMkLst>
        </pc:spChg>
        <pc:spChg chg="mod">
          <ac:chgData name="Bartholome Fejedero" userId="96dfbccbe1f2cca6" providerId="LiveId" clId="{80FB349B-5766-4278-8571-E0CFC83DABE0}" dt="2026-08-04T00:13:20.125" v="1220" actId="1076"/>
          <ac:spMkLst>
            <pc:docMk/>
            <pc:sldMk cId="0" sldId="270"/>
            <ac:spMk id="460" creationId="{00000000-0000-0000-0000-000000000000}"/>
          </ac:spMkLst>
        </pc:spChg>
        <pc:spChg chg="mod">
          <ac:chgData name="Bartholome Fejedero" userId="96dfbccbe1f2cca6" providerId="LiveId" clId="{80FB349B-5766-4278-8571-E0CFC83DABE0}" dt="2026-08-04T00:13:20.125" v="1220" actId="1076"/>
          <ac:spMkLst>
            <pc:docMk/>
            <pc:sldMk cId="0" sldId="270"/>
            <ac:spMk id="461" creationId="{00000000-0000-0000-0000-000000000000}"/>
          </ac:spMkLst>
        </pc:spChg>
        <pc:spChg chg="mod">
          <ac:chgData name="Bartholome Fejedero" userId="96dfbccbe1f2cca6" providerId="LiveId" clId="{80FB349B-5766-4278-8571-E0CFC83DABE0}" dt="2026-08-04T00:13:20.125" v="1220" actId="1076"/>
          <ac:spMkLst>
            <pc:docMk/>
            <pc:sldMk cId="0" sldId="270"/>
            <ac:spMk id="462" creationId="{00000000-0000-0000-0000-000000000000}"/>
          </ac:spMkLst>
        </pc:spChg>
        <pc:spChg chg="mod">
          <ac:chgData name="Bartholome Fejedero" userId="96dfbccbe1f2cca6" providerId="LiveId" clId="{80FB349B-5766-4278-8571-E0CFC83DABE0}" dt="2026-08-04T00:13:20.125" v="1220" actId="1076"/>
          <ac:spMkLst>
            <pc:docMk/>
            <pc:sldMk cId="0" sldId="270"/>
            <ac:spMk id="463" creationId="{00000000-0000-0000-0000-000000000000}"/>
          </ac:spMkLst>
        </pc:spChg>
        <pc:spChg chg="mod">
          <ac:chgData name="Bartholome Fejedero" userId="96dfbccbe1f2cca6" providerId="LiveId" clId="{80FB349B-5766-4278-8571-E0CFC83DABE0}" dt="2026-08-04T07:20:09.688" v="1897"/>
          <ac:spMkLst>
            <pc:docMk/>
            <pc:sldMk cId="0" sldId="270"/>
            <ac:spMk id="464" creationId="{00000000-0000-0000-0000-000000000000}"/>
          </ac:spMkLst>
        </pc:spChg>
        <pc:spChg chg="mod">
          <ac:chgData name="Bartholome Fejedero" userId="96dfbccbe1f2cca6" providerId="LiveId" clId="{80FB349B-5766-4278-8571-E0CFC83DABE0}" dt="2026-08-04T07:20:17.712" v="1899" actId="121"/>
          <ac:spMkLst>
            <pc:docMk/>
            <pc:sldMk cId="0" sldId="270"/>
            <ac:spMk id="465" creationId="{00000000-0000-0000-0000-000000000000}"/>
          </ac:spMkLst>
        </pc:spChg>
        <pc:spChg chg="mod">
          <ac:chgData name="Bartholome Fejedero" userId="96dfbccbe1f2cca6" providerId="LiveId" clId="{80FB349B-5766-4278-8571-E0CFC83DABE0}" dt="2026-08-04T07:20:26.037" v="1901" actId="121"/>
          <ac:spMkLst>
            <pc:docMk/>
            <pc:sldMk cId="0" sldId="270"/>
            <ac:spMk id="466" creationId="{00000000-0000-0000-0000-000000000000}"/>
          </ac:spMkLst>
        </pc:spChg>
        <pc:picChg chg="mod">
          <ac:chgData name="Bartholome Fejedero" userId="96dfbccbe1f2cca6" providerId="LiveId" clId="{80FB349B-5766-4278-8571-E0CFC83DABE0}" dt="2026-08-04T00:04:03.575" v="1037" actId="1076"/>
          <ac:picMkLst>
            <pc:docMk/>
            <pc:sldMk cId="0" sldId="270"/>
            <ac:picMk id="467" creationId="{00000000-0000-0000-0000-000000000000}"/>
          </ac:picMkLst>
        </pc:picChg>
      </pc:sldChg>
      <pc:sldChg chg="addSp delSp modSp mod">
        <pc:chgData name="Bartholome Fejedero" userId="96dfbccbe1f2cca6" providerId="LiveId" clId="{80FB349B-5766-4278-8571-E0CFC83DABE0}" dt="2026-08-04T07:21:08.736" v="1911" actId="14100"/>
        <pc:sldMkLst>
          <pc:docMk/>
          <pc:sldMk cId="0" sldId="271"/>
        </pc:sldMkLst>
        <pc:spChg chg="mod">
          <ac:chgData name="Bartholome Fejedero" userId="96dfbccbe1f2cca6" providerId="LiveId" clId="{80FB349B-5766-4278-8571-E0CFC83DABE0}" dt="2026-08-04T07:21:03.824" v="1909" actId="14100"/>
          <ac:spMkLst>
            <pc:docMk/>
            <pc:sldMk cId="0" sldId="271"/>
            <ac:spMk id="473" creationId="{00000000-0000-0000-0000-000000000000}"/>
          </ac:spMkLst>
        </pc:spChg>
        <pc:spChg chg="mod">
          <ac:chgData name="Bartholome Fejedero" userId="96dfbccbe1f2cca6" providerId="LiveId" clId="{80FB349B-5766-4278-8571-E0CFC83DABE0}" dt="2026-08-04T00:17:07.832" v="1244" actId="1076"/>
          <ac:spMkLst>
            <pc:docMk/>
            <pc:sldMk cId="0" sldId="271"/>
            <ac:spMk id="474" creationId="{00000000-0000-0000-0000-000000000000}"/>
          </ac:spMkLst>
        </pc:spChg>
        <pc:spChg chg="mod">
          <ac:chgData name="Bartholome Fejedero" userId="96dfbccbe1f2cca6" providerId="LiveId" clId="{80FB349B-5766-4278-8571-E0CFC83DABE0}" dt="2026-08-04T07:20:37.276" v="1902"/>
          <ac:spMkLst>
            <pc:docMk/>
            <pc:sldMk cId="0" sldId="271"/>
            <ac:spMk id="475" creationId="{00000000-0000-0000-0000-000000000000}"/>
          </ac:spMkLst>
        </pc:spChg>
        <pc:spChg chg="mod">
          <ac:chgData name="Bartholome Fejedero" userId="96dfbccbe1f2cca6" providerId="LiveId" clId="{80FB349B-5766-4278-8571-E0CFC83DABE0}" dt="2026-08-04T07:21:08.736" v="1911" actId="14100"/>
          <ac:spMkLst>
            <pc:docMk/>
            <pc:sldMk cId="0" sldId="271"/>
            <ac:spMk id="476" creationId="{00000000-0000-0000-0000-000000000000}"/>
          </ac:spMkLst>
        </pc:spChg>
        <pc:spChg chg="mod">
          <ac:chgData name="Bartholome Fejedero" userId="96dfbccbe1f2cca6" providerId="LiveId" clId="{80FB349B-5766-4278-8571-E0CFC83DABE0}" dt="2026-08-04T00:17:07.832" v="1244" actId="1076"/>
          <ac:spMkLst>
            <pc:docMk/>
            <pc:sldMk cId="0" sldId="271"/>
            <ac:spMk id="477" creationId="{00000000-0000-0000-0000-000000000000}"/>
          </ac:spMkLst>
        </pc:spChg>
        <pc:spChg chg="mod">
          <ac:chgData name="Bartholome Fejedero" userId="96dfbccbe1f2cca6" providerId="LiveId" clId="{80FB349B-5766-4278-8571-E0CFC83DABE0}" dt="2026-08-04T07:20:51.448" v="1906" actId="14100"/>
          <ac:spMkLst>
            <pc:docMk/>
            <pc:sldMk cId="0" sldId="271"/>
            <ac:spMk id="478" creationId="{00000000-0000-0000-0000-000000000000}"/>
          </ac:spMkLst>
        </pc:spChg>
        <pc:picChg chg="mod modVis">
          <ac:chgData name="Bartholome Fejedero" userId="96dfbccbe1f2cca6" providerId="LiveId" clId="{80FB349B-5766-4278-8571-E0CFC83DABE0}" dt="2026-08-04T00:41:27.697" v="1246" actId="14826"/>
          <ac:picMkLst>
            <pc:docMk/>
            <pc:sldMk cId="0" sldId="271"/>
            <ac:picMk id="479" creationId="{00000000-0000-0000-0000-000000000000}"/>
          </ac:picMkLst>
        </pc:picChg>
      </pc:sldChg>
      <pc:sldChg chg="addSp delSp modSp mod">
        <pc:chgData name="Bartholome Fejedero" userId="96dfbccbe1f2cca6" providerId="LiveId" clId="{80FB349B-5766-4278-8571-E0CFC83DABE0}" dt="2026-08-04T07:21:42.304" v="1917" actId="14100"/>
        <pc:sldMkLst>
          <pc:docMk/>
          <pc:sldMk cId="0" sldId="272"/>
        </pc:sldMkLst>
        <pc:spChg chg="mod">
          <ac:chgData name="Bartholome Fejedero" userId="96dfbccbe1f2cca6" providerId="LiveId" clId="{80FB349B-5766-4278-8571-E0CFC83DABE0}" dt="2026-08-04T07:21:42.304" v="1917" actId="14100"/>
          <ac:spMkLst>
            <pc:docMk/>
            <pc:sldMk cId="0" sldId="272"/>
            <ac:spMk id="485" creationId="{00000000-0000-0000-0000-000000000000}"/>
          </ac:spMkLst>
        </pc:spChg>
        <pc:spChg chg="mod">
          <ac:chgData name="Bartholome Fejedero" userId="96dfbccbe1f2cca6" providerId="LiveId" clId="{80FB349B-5766-4278-8571-E0CFC83DABE0}" dt="2026-08-04T00:43:28.722" v="1258" actId="1076"/>
          <ac:spMkLst>
            <pc:docMk/>
            <pc:sldMk cId="0" sldId="272"/>
            <ac:spMk id="486" creationId="{00000000-0000-0000-0000-000000000000}"/>
          </ac:spMkLst>
        </pc:spChg>
        <pc:spChg chg="mod">
          <ac:chgData name="Bartholome Fejedero" userId="96dfbccbe1f2cca6" providerId="LiveId" clId="{80FB349B-5766-4278-8571-E0CFC83DABE0}" dt="2026-08-04T00:43:28.722" v="1258" actId="1076"/>
          <ac:spMkLst>
            <pc:docMk/>
            <pc:sldMk cId="0" sldId="272"/>
            <ac:spMk id="487" creationId="{00000000-0000-0000-0000-000000000000}"/>
          </ac:spMkLst>
        </pc:spChg>
        <pc:spChg chg="mod">
          <ac:chgData name="Bartholome Fejedero" userId="96dfbccbe1f2cca6" providerId="LiveId" clId="{80FB349B-5766-4278-8571-E0CFC83DABE0}" dt="2026-08-04T00:43:28.722" v="1258" actId="1076"/>
          <ac:spMkLst>
            <pc:docMk/>
            <pc:sldMk cId="0" sldId="272"/>
            <ac:spMk id="488" creationId="{00000000-0000-0000-0000-000000000000}"/>
          </ac:spMkLst>
        </pc:spChg>
        <pc:spChg chg="mod">
          <ac:chgData name="Bartholome Fejedero" userId="96dfbccbe1f2cca6" providerId="LiveId" clId="{80FB349B-5766-4278-8571-E0CFC83DABE0}" dt="2026-08-04T00:45:46.120" v="1259" actId="164"/>
          <ac:spMkLst>
            <pc:docMk/>
            <pc:sldMk cId="0" sldId="272"/>
            <ac:spMk id="491" creationId="{00000000-0000-0000-0000-000000000000}"/>
          </ac:spMkLst>
        </pc:spChg>
        <pc:spChg chg="mod">
          <ac:chgData name="Bartholome Fejedero" userId="96dfbccbe1f2cca6" providerId="LiveId" clId="{80FB349B-5766-4278-8571-E0CFC83DABE0}" dt="2026-08-04T00:45:46.120" v="1259" actId="164"/>
          <ac:spMkLst>
            <pc:docMk/>
            <pc:sldMk cId="0" sldId="272"/>
            <ac:spMk id="492" creationId="{00000000-0000-0000-0000-000000000000}"/>
          </ac:spMkLst>
        </pc:spChg>
        <pc:spChg chg="mod">
          <ac:chgData name="Bartholome Fejedero" userId="96dfbccbe1f2cca6" providerId="LiveId" clId="{80FB349B-5766-4278-8571-E0CFC83DABE0}" dt="2026-08-04T00:45:46.120" v="1259" actId="164"/>
          <ac:spMkLst>
            <pc:docMk/>
            <pc:sldMk cId="0" sldId="272"/>
            <ac:spMk id="493" creationId="{00000000-0000-0000-0000-000000000000}"/>
          </ac:spMkLst>
        </pc:spChg>
        <pc:spChg chg="mod">
          <ac:chgData name="Bartholome Fejedero" userId="96dfbccbe1f2cca6" providerId="LiveId" clId="{80FB349B-5766-4278-8571-E0CFC83DABE0}" dt="2026-08-04T07:21:24.652" v="1912"/>
          <ac:spMkLst>
            <pc:docMk/>
            <pc:sldMk cId="0" sldId="272"/>
            <ac:spMk id="494" creationId="{00000000-0000-0000-0000-000000000000}"/>
          </ac:spMkLst>
        </pc:spChg>
        <pc:spChg chg="add del mod">
          <ac:chgData name="Bartholome Fejedero" userId="96dfbccbe1f2cca6" providerId="LiveId" clId="{80FB349B-5766-4278-8571-E0CFC83DABE0}" dt="2026-08-04T00:56:32.956" v="1357" actId="21"/>
          <ac:spMkLst>
            <pc:docMk/>
            <pc:sldMk cId="0" sldId="272"/>
            <ac:spMk id="495" creationId="{00000000-0000-0000-0000-000000000000}"/>
          </ac:spMkLst>
        </pc:spChg>
        <pc:spChg chg="mod modVis">
          <ac:chgData name="Bartholome Fejedero" userId="96dfbccbe1f2cca6" providerId="LiveId" clId="{80FB349B-5766-4278-8571-E0CFC83DABE0}" dt="2026-08-04T07:21:40.248" v="1916" actId="14429"/>
          <ac:spMkLst>
            <pc:docMk/>
            <pc:sldMk cId="0" sldId="272"/>
            <ac:spMk id="496" creationId="{00000000-0000-0000-0000-000000000000}"/>
          </ac:spMkLst>
        </pc:spChg>
        <pc:grpChg chg="add mod">
          <ac:chgData name="Bartholome Fejedero" userId="96dfbccbe1f2cca6" providerId="LiveId" clId="{80FB349B-5766-4278-8571-E0CFC83DABE0}" dt="2026-08-04T00:45:55.582" v="1262" actId="196"/>
          <ac:grpSpMkLst>
            <pc:docMk/>
            <pc:sldMk cId="0" sldId="272"/>
            <ac:grpSpMk id="4" creationId="{E3C56DA3-43AD-EC5E-9FB0-2CDDE35D3C18}"/>
          </ac:grpSpMkLst>
        </pc:grpChg>
        <pc:picChg chg="mod modVis">
          <ac:chgData name="Bartholome Fejedero" userId="96dfbccbe1f2cca6" providerId="LiveId" clId="{80FB349B-5766-4278-8571-E0CFC83DABE0}" dt="2026-08-04T00:56:36.289" v="1358" actId="14429"/>
          <ac:picMkLst>
            <pc:docMk/>
            <pc:sldMk cId="0" sldId="272"/>
            <ac:picMk id="497" creationId="{00000000-0000-0000-0000-000000000000}"/>
          </ac:picMkLst>
        </pc:picChg>
      </pc:sldChg>
      <pc:sldChg chg="addSp delSp modSp mod">
        <pc:chgData name="Bartholome Fejedero" userId="96dfbccbe1f2cca6" providerId="LiveId" clId="{80FB349B-5766-4278-8571-E0CFC83DABE0}" dt="2026-09-03T07:13:39.285" v="1998"/>
        <pc:sldMkLst>
          <pc:docMk/>
          <pc:sldMk cId="0" sldId="273"/>
        </pc:sldMkLst>
        <pc:spChg chg="add">
          <ac:chgData name="Bartholome Fejedero" userId="96dfbccbe1f2cca6" providerId="LiveId" clId="{80FB349B-5766-4278-8571-E0CFC83DABE0}" dt="2026-08-14T00:04:36.392" v="1984" actId="22"/>
          <ac:spMkLst>
            <pc:docMk/>
            <pc:sldMk cId="0" sldId="273"/>
            <ac:spMk id="4" creationId="{0CF39848-64E1-2314-7C96-B7AE796E3864}"/>
          </ac:spMkLst>
        </pc:spChg>
        <pc:spChg chg="mod modVis">
          <ac:chgData name="Bartholome Fejedero" userId="96dfbccbe1f2cca6" providerId="LiveId" clId="{80FB349B-5766-4278-8571-E0CFC83DABE0}" dt="2026-09-03T07:13:39.285" v="1998"/>
          <ac:spMkLst>
            <pc:docMk/>
            <pc:sldMk cId="0" sldId="273"/>
            <ac:spMk id="7" creationId="{EA55DC44-B1F1-C3CC-1277-483CE671B080}"/>
          </ac:spMkLst>
        </pc:spChg>
        <pc:spChg chg="mod topLvl">
          <ac:chgData name="Bartholome Fejedero" userId="96dfbccbe1f2cca6" providerId="LiveId" clId="{80FB349B-5766-4278-8571-E0CFC83DABE0}" dt="2026-08-04T00:56:14.107" v="1353" actId="165"/>
          <ac:spMkLst>
            <pc:docMk/>
            <pc:sldMk cId="0" sldId="273"/>
            <ac:spMk id="503" creationId="{00000000-0000-0000-0000-000000000000}"/>
          </ac:spMkLst>
        </pc:spChg>
        <pc:spChg chg="mod topLvl">
          <ac:chgData name="Bartholome Fejedero" userId="96dfbccbe1f2cca6" providerId="LiveId" clId="{80FB349B-5766-4278-8571-E0CFC83DABE0}" dt="2026-08-04T00:56:14.107" v="1353" actId="165"/>
          <ac:spMkLst>
            <pc:docMk/>
            <pc:sldMk cId="0" sldId="273"/>
            <ac:spMk id="504" creationId="{00000000-0000-0000-0000-000000000000}"/>
          </ac:spMkLst>
        </pc:spChg>
        <pc:spChg chg="mod topLvl">
          <ac:chgData name="Bartholome Fejedero" userId="96dfbccbe1f2cca6" providerId="LiveId" clId="{80FB349B-5766-4278-8571-E0CFC83DABE0}" dt="2026-08-04T00:56:14.107" v="1353" actId="165"/>
          <ac:spMkLst>
            <pc:docMk/>
            <pc:sldMk cId="0" sldId="273"/>
            <ac:spMk id="505" creationId="{00000000-0000-0000-0000-000000000000}"/>
          </ac:spMkLst>
        </pc:spChg>
        <pc:spChg chg="mod">
          <ac:chgData name="Bartholome Fejedero" userId="96dfbccbe1f2cca6" providerId="LiveId" clId="{80FB349B-5766-4278-8571-E0CFC83DABE0}" dt="2026-08-04T07:21:53.646" v="1918"/>
          <ac:spMkLst>
            <pc:docMk/>
            <pc:sldMk cId="0" sldId="273"/>
            <ac:spMk id="506" creationId="{00000000-0000-0000-0000-000000000000}"/>
          </ac:spMkLst>
        </pc:spChg>
        <pc:spChg chg="mod topLvl">
          <ac:chgData name="Bartholome Fejedero" userId="96dfbccbe1f2cca6" providerId="LiveId" clId="{80FB349B-5766-4278-8571-E0CFC83DABE0}" dt="2026-08-04T00:54:51.392" v="1339" actId="165"/>
          <ac:spMkLst>
            <pc:docMk/>
            <pc:sldMk cId="0" sldId="273"/>
            <ac:spMk id="507" creationId="{00000000-0000-0000-0000-000000000000}"/>
          </ac:spMkLst>
        </pc:spChg>
        <pc:spChg chg="mod topLvl">
          <ac:chgData name="Bartholome Fejedero" userId="96dfbccbe1f2cca6" providerId="LiveId" clId="{80FB349B-5766-4278-8571-E0CFC83DABE0}" dt="2026-08-04T00:54:51.392" v="1339" actId="165"/>
          <ac:spMkLst>
            <pc:docMk/>
            <pc:sldMk cId="0" sldId="273"/>
            <ac:spMk id="508" creationId="{00000000-0000-0000-0000-000000000000}"/>
          </ac:spMkLst>
        </pc:spChg>
        <pc:spChg chg="mod topLvl">
          <ac:chgData name="Bartholome Fejedero" userId="96dfbccbe1f2cca6" providerId="LiveId" clId="{80FB349B-5766-4278-8571-E0CFC83DABE0}" dt="2026-08-04T00:54:51.392" v="1339" actId="165"/>
          <ac:spMkLst>
            <pc:docMk/>
            <pc:sldMk cId="0" sldId="273"/>
            <ac:spMk id="510" creationId="{00000000-0000-0000-0000-000000000000}"/>
          </ac:spMkLst>
        </pc:spChg>
        <pc:spChg chg="mod topLvl">
          <ac:chgData name="Bartholome Fejedero" userId="96dfbccbe1f2cca6" providerId="LiveId" clId="{80FB349B-5766-4278-8571-E0CFC83DABE0}" dt="2026-08-04T00:54:51.392" v="1339" actId="165"/>
          <ac:spMkLst>
            <pc:docMk/>
            <pc:sldMk cId="0" sldId="273"/>
            <ac:spMk id="511" creationId="{00000000-0000-0000-0000-000000000000}"/>
          </ac:spMkLst>
        </pc:spChg>
        <pc:spChg chg="mod topLvl">
          <ac:chgData name="Bartholome Fejedero" userId="96dfbccbe1f2cca6" providerId="LiveId" clId="{80FB349B-5766-4278-8571-E0CFC83DABE0}" dt="2026-08-04T07:22:32.658" v="1930" actId="20577"/>
          <ac:spMkLst>
            <pc:docMk/>
            <pc:sldMk cId="0" sldId="273"/>
            <ac:spMk id="512" creationId="{00000000-0000-0000-0000-000000000000}"/>
          </ac:spMkLst>
        </pc:spChg>
        <pc:spChg chg="mod topLvl">
          <ac:chgData name="Bartholome Fejedero" userId="96dfbccbe1f2cca6" providerId="LiveId" clId="{80FB349B-5766-4278-8571-E0CFC83DABE0}" dt="2026-09-03T07:13:21.296" v="1995" actId="20577"/>
          <ac:spMkLst>
            <pc:docMk/>
            <pc:sldMk cId="0" sldId="273"/>
            <ac:spMk id="513" creationId="{00000000-0000-0000-0000-000000000000}"/>
          </ac:spMkLst>
        </pc:spChg>
        <pc:spChg chg="mod topLvl">
          <ac:chgData name="Bartholome Fejedero" userId="96dfbccbe1f2cca6" providerId="LiveId" clId="{80FB349B-5766-4278-8571-E0CFC83DABE0}" dt="2026-08-14T00:04:42.754" v="1985" actId="1035"/>
          <ac:spMkLst>
            <pc:docMk/>
            <pc:sldMk cId="0" sldId="273"/>
            <ac:spMk id="514" creationId="{00000000-0000-0000-0000-000000000000}"/>
          </ac:spMkLst>
        </pc:spChg>
        <pc:spChg chg="mod topLvl">
          <ac:chgData name="Bartholome Fejedero" userId="96dfbccbe1f2cca6" providerId="LiveId" clId="{80FB349B-5766-4278-8571-E0CFC83DABE0}" dt="2026-08-04T07:23:20.386" v="1955" actId="20577"/>
          <ac:spMkLst>
            <pc:docMk/>
            <pc:sldMk cId="0" sldId="273"/>
            <ac:spMk id="515" creationId="{00000000-0000-0000-0000-000000000000}"/>
          </ac:spMkLst>
        </pc:spChg>
        <pc:spChg chg="mod topLvl">
          <ac:chgData name="Bartholome Fejedero" userId="96dfbccbe1f2cca6" providerId="LiveId" clId="{80FB349B-5766-4278-8571-E0CFC83DABE0}" dt="2026-08-04T07:23:28.323" v="1958" actId="20577"/>
          <ac:spMkLst>
            <pc:docMk/>
            <pc:sldMk cId="0" sldId="273"/>
            <ac:spMk id="516" creationId="{00000000-0000-0000-0000-000000000000}"/>
          </ac:spMkLst>
        </pc:spChg>
        <pc:picChg chg="add">
          <ac:chgData name="Bartholome Fejedero" userId="96dfbccbe1f2cca6" providerId="LiveId" clId="{80FB349B-5766-4278-8571-E0CFC83DABE0}" dt="2026-08-14T00:04:36.392" v="1984" actId="22"/>
          <ac:picMkLst>
            <pc:docMk/>
            <pc:sldMk cId="0" sldId="273"/>
            <ac:picMk id="8" creationId="{7D26D8F6-5B03-71E9-1A87-DE1CB08D2316}"/>
          </ac:picMkLst>
        </pc:picChg>
        <pc:picChg chg="mod topLvl">
          <ac:chgData name="Bartholome Fejedero" userId="96dfbccbe1f2cca6" providerId="LiveId" clId="{80FB349B-5766-4278-8571-E0CFC83DABE0}" dt="2026-08-04T01:11:11.497" v="1366" actId="14826"/>
          <ac:picMkLst>
            <pc:docMk/>
            <pc:sldMk cId="0" sldId="273"/>
            <ac:picMk id="517" creationId="{00000000-0000-0000-0000-000000000000}"/>
          </ac:picMkLst>
        </pc:picChg>
        <pc:picChg chg="mod topLvl modVis">
          <ac:chgData name="Bartholome Fejedero" userId="96dfbccbe1f2cca6" providerId="LiveId" clId="{80FB349B-5766-4278-8571-E0CFC83DABE0}" dt="2026-08-04T07:22:37.264" v="1934" actId="1035"/>
          <ac:picMkLst>
            <pc:docMk/>
            <pc:sldMk cId="0" sldId="273"/>
            <ac:picMk id="518" creationId="{00000000-0000-0000-0000-000000000000}"/>
          </ac:picMkLst>
        </pc:picChg>
        <pc:picChg chg="mod modVis">
          <ac:chgData name="Bartholome Fejedero" userId="96dfbccbe1f2cca6" providerId="LiveId" clId="{80FB349B-5766-4278-8571-E0CFC83DABE0}" dt="2026-08-04T07:23:05.120" v="1952" actId="14429"/>
          <ac:picMkLst>
            <pc:docMk/>
            <pc:sldMk cId="0" sldId="273"/>
            <ac:picMk id="519" creationId="{00000000-0000-0000-0000-000000000000}"/>
          </ac:picMkLst>
        </pc:picChg>
        <pc:picChg chg="mod topLvl">
          <ac:chgData name="Bartholome Fejedero" userId="96dfbccbe1f2cca6" providerId="LiveId" clId="{80FB349B-5766-4278-8571-E0CFC83DABE0}" dt="2026-08-04T07:23:14.970" v="1953" actId="1076"/>
          <ac:picMkLst>
            <pc:docMk/>
            <pc:sldMk cId="0" sldId="273"/>
            <ac:picMk id="520" creationId="{00000000-0000-0000-0000-000000000000}"/>
          </ac:picMkLst>
        </pc:picChg>
        <pc:picChg chg="mod">
          <ac:chgData name="Bartholome Fejedero" userId="96dfbccbe1f2cca6" providerId="LiveId" clId="{80FB349B-5766-4278-8571-E0CFC83DABE0}" dt="2026-08-04T01:13:51.133" v="1406" actId="196"/>
          <ac:picMkLst>
            <pc:docMk/>
            <pc:sldMk cId="0" sldId="273"/>
            <ac:picMk id="521" creationId="{00000000-0000-0000-0000-000000000000}"/>
          </ac:picMkLst>
        </pc:picChg>
        <pc:picChg chg="mod">
          <ac:chgData name="Bartholome Fejedero" userId="96dfbccbe1f2cca6" providerId="LiveId" clId="{80FB349B-5766-4278-8571-E0CFC83DABE0}" dt="2026-08-04T01:11:02.327" v="1365" actId="14826"/>
          <ac:picMkLst>
            <pc:docMk/>
            <pc:sldMk cId="0" sldId="273"/>
            <ac:picMk id="522" creationId="{00000000-0000-0000-0000-000000000000}"/>
          </ac:picMkLst>
        </pc:picChg>
        <pc:picChg chg="mod topLvl">
          <ac:chgData name="Bartholome Fejedero" userId="96dfbccbe1f2cca6" providerId="LiveId" clId="{80FB349B-5766-4278-8571-E0CFC83DABE0}" dt="2026-08-04T01:43:41.682" v="1714" actId="196"/>
          <ac:picMkLst>
            <pc:docMk/>
            <pc:sldMk cId="0" sldId="273"/>
            <ac:picMk id="524" creationId="{00000000-0000-0000-0000-000000000000}"/>
          </ac:picMkLst>
        </pc:picChg>
        <pc:picChg chg="mod modVis">
          <ac:chgData name="Bartholome Fejedero" userId="96dfbccbe1f2cca6" providerId="LiveId" clId="{80FB349B-5766-4278-8571-E0CFC83DABE0}" dt="2026-08-04T07:23:33.010" v="1964" actId="1036"/>
          <ac:picMkLst>
            <pc:docMk/>
            <pc:sldMk cId="0" sldId="273"/>
            <ac:picMk id="525" creationId="{00000000-0000-0000-0000-000000000000}"/>
          </ac:picMkLst>
        </pc:picChg>
        <pc:picChg chg="mod topLvl modVis">
          <ac:chgData name="Bartholome Fejedero" userId="96dfbccbe1f2cca6" providerId="LiveId" clId="{80FB349B-5766-4278-8571-E0CFC83DABE0}" dt="2026-08-04T07:23:21.593" v="1956" actId="14429"/>
          <ac:picMkLst>
            <pc:docMk/>
            <pc:sldMk cId="0" sldId="273"/>
            <ac:picMk id="526" creationId="{00000000-0000-0000-0000-000000000000}"/>
          </ac:picMkLst>
        </pc:picChg>
      </pc:sldChg>
      <pc:sldChg chg="addSp delSp modSp mod">
        <pc:chgData name="Bartholome Fejedero" userId="96dfbccbe1f2cca6" providerId="LiveId" clId="{80FB349B-5766-4278-8571-E0CFC83DABE0}" dt="2026-08-04T07:23:59.495" v="1967" actId="121"/>
        <pc:sldMkLst>
          <pc:docMk/>
          <pc:sldMk cId="0" sldId="274"/>
        </pc:sldMkLst>
        <pc:spChg chg="mod">
          <ac:chgData name="Bartholome Fejedero" userId="96dfbccbe1f2cca6" providerId="LiveId" clId="{80FB349B-5766-4278-8571-E0CFC83DABE0}" dt="2026-08-04T01:17:00.833" v="1488" actId="1076"/>
          <ac:spMkLst>
            <pc:docMk/>
            <pc:sldMk cId="0" sldId="274"/>
            <ac:spMk id="532" creationId="{00000000-0000-0000-0000-000000000000}"/>
          </ac:spMkLst>
        </pc:spChg>
        <pc:spChg chg="mod">
          <ac:chgData name="Bartholome Fejedero" userId="96dfbccbe1f2cca6" providerId="LiveId" clId="{80FB349B-5766-4278-8571-E0CFC83DABE0}" dt="2026-08-04T01:17:00.833" v="1488" actId="1076"/>
          <ac:spMkLst>
            <pc:docMk/>
            <pc:sldMk cId="0" sldId="274"/>
            <ac:spMk id="533" creationId="{00000000-0000-0000-0000-000000000000}"/>
          </ac:spMkLst>
        </pc:spChg>
        <pc:spChg chg="mod">
          <ac:chgData name="Bartholome Fejedero" userId="96dfbccbe1f2cca6" providerId="LiveId" clId="{80FB349B-5766-4278-8571-E0CFC83DABE0}" dt="2026-08-04T01:17:00.833" v="1488" actId="1076"/>
          <ac:spMkLst>
            <pc:docMk/>
            <pc:sldMk cId="0" sldId="274"/>
            <ac:spMk id="534" creationId="{00000000-0000-0000-0000-000000000000}"/>
          </ac:spMkLst>
        </pc:spChg>
        <pc:spChg chg="mod">
          <ac:chgData name="Bartholome Fejedero" userId="96dfbccbe1f2cca6" providerId="LiveId" clId="{80FB349B-5766-4278-8571-E0CFC83DABE0}" dt="2026-08-04T01:17:00.833" v="1488" actId="1076"/>
          <ac:spMkLst>
            <pc:docMk/>
            <pc:sldMk cId="0" sldId="274"/>
            <ac:spMk id="535" creationId="{00000000-0000-0000-0000-000000000000}"/>
          </ac:spMkLst>
        </pc:spChg>
        <pc:spChg chg="mod">
          <ac:chgData name="Bartholome Fejedero" userId="96dfbccbe1f2cca6" providerId="LiveId" clId="{80FB349B-5766-4278-8571-E0CFC83DABE0}" dt="2026-08-04T01:17:00.833" v="1488" actId="1076"/>
          <ac:spMkLst>
            <pc:docMk/>
            <pc:sldMk cId="0" sldId="274"/>
            <ac:spMk id="536" creationId="{00000000-0000-0000-0000-000000000000}"/>
          </ac:spMkLst>
        </pc:spChg>
        <pc:spChg chg="mod topLvl">
          <ac:chgData name="Bartholome Fejedero" userId="96dfbccbe1f2cca6" providerId="LiveId" clId="{80FB349B-5766-4278-8571-E0CFC83DABE0}" dt="2026-08-04T01:16:24.001" v="1481" actId="165"/>
          <ac:spMkLst>
            <pc:docMk/>
            <pc:sldMk cId="0" sldId="274"/>
            <ac:spMk id="537" creationId="{00000000-0000-0000-0000-000000000000}"/>
          </ac:spMkLst>
        </pc:spChg>
        <pc:spChg chg="mod topLvl">
          <ac:chgData name="Bartholome Fejedero" userId="96dfbccbe1f2cca6" providerId="LiveId" clId="{80FB349B-5766-4278-8571-E0CFC83DABE0}" dt="2026-08-04T01:16:24.001" v="1481" actId="165"/>
          <ac:spMkLst>
            <pc:docMk/>
            <pc:sldMk cId="0" sldId="274"/>
            <ac:spMk id="538" creationId="{00000000-0000-0000-0000-000000000000}"/>
          </ac:spMkLst>
        </pc:spChg>
        <pc:spChg chg="mod topLvl">
          <ac:chgData name="Bartholome Fejedero" userId="96dfbccbe1f2cca6" providerId="LiveId" clId="{80FB349B-5766-4278-8571-E0CFC83DABE0}" dt="2026-08-04T01:16:24.001" v="1481" actId="165"/>
          <ac:spMkLst>
            <pc:docMk/>
            <pc:sldMk cId="0" sldId="274"/>
            <ac:spMk id="539" creationId="{00000000-0000-0000-0000-000000000000}"/>
          </ac:spMkLst>
        </pc:spChg>
        <pc:spChg chg="mod">
          <ac:chgData name="Bartholome Fejedero" userId="96dfbccbe1f2cca6" providerId="LiveId" clId="{80FB349B-5766-4278-8571-E0CFC83DABE0}" dt="2026-08-04T07:23:51.466" v="1965"/>
          <ac:spMkLst>
            <pc:docMk/>
            <pc:sldMk cId="0" sldId="274"/>
            <ac:spMk id="540" creationId="{00000000-0000-0000-0000-000000000000}"/>
          </ac:spMkLst>
        </pc:spChg>
        <pc:spChg chg="mod">
          <ac:chgData name="Bartholome Fejedero" userId="96dfbccbe1f2cca6" providerId="LiveId" clId="{80FB349B-5766-4278-8571-E0CFC83DABE0}" dt="2026-08-04T07:23:59.495" v="1967" actId="121"/>
          <ac:spMkLst>
            <pc:docMk/>
            <pc:sldMk cId="0" sldId="274"/>
            <ac:spMk id="541" creationId="{00000000-0000-0000-0000-000000000000}"/>
          </ac:spMkLst>
        </pc:spChg>
        <pc:picChg chg="mod modVis">
          <ac:chgData name="Bartholome Fejedero" userId="96dfbccbe1f2cca6" providerId="LiveId" clId="{80FB349B-5766-4278-8571-E0CFC83DABE0}" dt="2026-08-04T01:19:35.155" v="1541" actId="1038"/>
          <ac:picMkLst>
            <pc:docMk/>
            <pc:sldMk cId="0" sldId="274"/>
            <ac:picMk id="542" creationId="{00000000-0000-0000-0000-000000000000}"/>
          </ac:picMkLst>
        </pc:picChg>
      </pc:sldChg>
      <pc:sldChg chg="addSp delSp modSp mod">
        <pc:chgData name="Bartholome Fejedero" userId="96dfbccbe1f2cca6" providerId="LiveId" clId="{80FB349B-5766-4278-8571-E0CFC83DABE0}" dt="2026-08-04T07:24:23.897" v="1971" actId="948"/>
        <pc:sldMkLst>
          <pc:docMk/>
          <pc:sldMk cId="0" sldId="275"/>
        </pc:sldMkLst>
        <pc:spChg chg="mod">
          <ac:chgData name="Bartholome Fejedero" userId="96dfbccbe1f2cca6" providerId="LiveId" clId="{80FB349B-5766-4278-8571-E0CFC83DABE0}" dt="2026-08-04T01:24:00.905" v="1675" actId="1076"/>
          <ac:spMkLst>
            <pc:docMk/>
            <pc:sldMk cId="0" sldId="275"/>
            <ac:spMk id="548" creationId="{00000000-0000-0000-0000-000000000000}"/>
          </ac:spMkLst>
        </pc:spChg>
        <pc:spChg chg="mod topLvl">
          <ac:chgData name="Bartholome Fejedero" userId="96dfbccbe1f2cca6" providerId="LiveId" clId="{80FB349B-5766-4278-8571-E0CFC83DABE0}" dt="2026-08-04T01:20:25.813" v="1550" actId="165"/>
          <ac:spMkLst>
            <pc:docMk/>
            <pc:sldMk cId="0" sldId="275"/>
            <ac:spMk id="549" creationId="{00000000-0000-0000-0000-000000000000}"/>
          </ac:spMkLst>
        </pc:spChg>
        <pc:spChg chg="mod topLvl">
          <ac:chgData name="Bartholome Fejedero" userId="96dfbccbe1f2cca6" providerId="LiveId" clId="{80FB349B-5766-4278-8571-E0CFC83DABE0}" dt="2026-08-04T01:20:25.813" v="1550" actId="165"/>
          <ac:spMkLst>
            <pc:docMk/>
            <pc:sldMk cId="0" sldId="275"/>
            <ac:spMk id="550" creationId="{00000000-0000-0000-0000-000000000000}"/>
          </ac:spMkLst>
        </pc:spChg>
        <pc:spChg chg="mod topLvl">
          <ac:chgData name="Bartholome Fejedero" userId="96dfbccbe1f2cca6" providerId="LiveId" clId="{80FB349B-5766-4278-8571-E0CFC83DABE0}" dt="2026-08-04T01:20:25.813" v="1550" actId="165"/>
          <ac:spMkLst>
            <pc:docMk/>
            <pc:sldMk cId="0" sldId="275"/>
            <ac:spMk id="551" creationId="{00000000-0000-0000-0000-000000000000}"/>
          </ac:spMkLst>
        </pc:spChg>
        <pc:spChg chg="mod">
          <ac:chgData name="Bartholome Fejedero" userId="96dfbccbe1f2cca6" providerId="LiveId" clId="{80FB349B-5766-4278-8571-E0CFC83DABE0}" dt="2026-08-04T07:24:10.326" v="1968"/>
          <ac:spMkLst>
            <pc:docMk/>
            <pc:sldMk cId="0" sldId="275"/>
            <ac:spMk id="552" creationId="{00000000-0000-0000-0000-000000000000}"/>
          </ac:spMkLst>
        </pc:spChg>
        <pc:spChg chg="mod">
          <ac:chgData name="Bartholome Fejedero" userId="96dfbccbe1f2cca6" providerId="LiveId" clId="{80FB349B-5766-4278-8571-E0CFC83DABE0}" dt="2026-08-04T01:24:00.905" v="1675" actId="1076"/>
          <ac:spMkLst>
            <pc:docMk/>
            <pc:sldMk cId="0" sldId="275"/>
            <ac:spMk id="553" creationId="{00000000-0000-0000-0000-000000000000}"/>
          </ac:spMkLst>
        </pc:spChg>
        <pc:spChg chg="mod">
          <ac:chgData name="Bartholome Fejedero" userId="96dfbccbe1f2cca6" providerId="LiveId" clId="{80FB349B-5766-4278-8571-E0CFC83DABE0}" dt="2026-08-04T01:24:00.905" v="1675" actId="1076"/>
          <ac:spMkLst>
            <pc:docMk/>
            <pc:sldMk cId="0" sldId="275"/>
            <ac:spMk id="554" creationId="{00000000-0000-0000-0000-000000000000}"/>
          </ac:spMkLst>
        </pc:spChg>
        <pc:spChg chg="mod">
          <ac:chgData name="Bartholome Fejedero" userId="96dfbccbe1f2cca6" providerId="LiveId" clId="{80FB349B-5766-4278-8571-E0CFC83DABE0}" dt="2026-08-04T01:24:00.905" v="1675" actId="1076"/>
          <ac:spMkLst>
            <pc:docMk/>
            <pc:sldMk cId="0" sldId="275"/>
            <ac:spMk id="555" creationId="{00000000-0000-0000-0000-000000000000}"/>
          </ac:spMkLst>
        </pc:spChg>
        <pc:spChg chg="mod">
          <ac:chgData name="Bartholome Fejedero" userId="96dfbccbe1f2cca6" providerId="LiveId" clId="{80FB349B-5766-4278-8571-E0CFC83DABE0}" dt="2026-08-04T01:24:00.905" v="1675" actId="1076"/>
          <ac:spMkLst>
            <pc:docMk/>
            <pc:sldMk cId="0" sldId="275"/>
            <ac:spMk id="556" creationId="{00000000-0000-0000-0000-000000000000}"/>
          </ac:spMkLst>
        </pc:spChg>
        <pc:spChg chg="mod">
          <ac:chgData name="Bartholome Fejedero" userId="96dfbccbe1f2cca6" providerId="LiveId" clId="{80FB349B-5766-4278-8571-E0CFC83DABE0}" dt="2026-08-04T07:24:23.897" v="1971" actId="948"/>
          <ac:spMkLst>
            <pc:docMk/>
            <pc:sldMk cId="0" sldId="275"/>
            <ac:spMk id="557" creationId="{00000000-0000-0000-0000-000000000000}"/>
          </ac:spMkLst>
        </pc:spChg>
        <pc:picChg chg="mod modVis">
          <ac:chgData name="Bartholome Fejedero" userId="96dfbccbe1f2cca6" providerId="LiveId" clId="{80FB349B-5766-4278-8571-E0CFC83DABE0}" dt="2026-08-04T01:24:04.233" v="1676" actId="14429"/>
          <ac:picMkLst>
            <pc:docMk/>
            <pc:sldMk cId="0" sldId="275"/>
            <ac:picMk id="558" creationId="{00000000-0000-0000-0000-000000000000}"/>
          </ac:picMkLst>
        </pc:picChg>
      </pc:sldChg>
      <pc:sldChg chg="addSp delSp modSp mod">
        <pc:chgData name="Bartholome Fejedero" userId="96dfbccbe1f2cca6" providerId="LiveId" clId="{80FB349B-5766-4278-8571-E0CFC83DABE0}" dt="2026-08-14T00:06:41.820" v="1992"/>
        <pc:sldMkLst>
          <pc:docMk/>
          <pc:sldMk cId="0" sldId="276"/>
        </pc:sldMkLst>
        <pc:spChg chg="mod">
          <ac:chgData name="Bartholome Fejedero" userId="96dfbccbe1f2cca6" providerId="LiveId" clId="{80FB349B-5766-4278-8571-E0CFC83DABE0}" dt="2026-08-14T00:05:32.698" v="1990" actId="14100"/>
          <ac:spMkLst>
            <pc:docMk/>
            <pc:sldMk cId="0" sldId="276"/>
            <ac:spMk id="3" creationId="{7B24F5F8-B359-8926-E6F8-9399C41127D4}"/>
          </ac:spMkLst>
        </pc:spChg>
        <pc:spChg chg="add">
          <ac:chgData name="Bartholome Fejedero" userId="96dfbccbe1f2cca6" providerId="LiveId" clId="{80FB349B-5766-4278-8571-E0CFC83DABE0}" dt="2026-08-14T00:05:14.956" v="1986" actId="22"/>
          <ac:spMkLst>
            <pc:docMk/>
            <pc:sldMk cId="0" sldId="276"/>
            <ac:spMk id="4" creationId="{E5529801-F9EE-9D8D-1C58-62AC5F6A721E}"/>
          </ac:spMkLst>
        </pc:spChg>
        <pc:spChg chg="mod">
          <ac:chgData name="Bartholome Fejedero" userId="96dfbccbe1f2cca6" providerId="LiveId" clId="{80FB349B-5766-4278-8571-E0CFC83DABE0}" dt="2026-08-04T01:25:13.299" v="1688" actId="1076"/>
          <ac:spMkLst>
            <pc:docMk/>
            <pc:sldMk cId="0" sldId="276"/>
            <ac:spMk id="564" creationId="{00000000-0000-0000-0000-000000000000}"/>
          </ac:spMkLst>
        </pc:spChg>
        <pc:spChg chg="mod">
          <ac:chgData name="Bartholome Fejedero" userId="96dfbccbe1f2cca6" providerId="LiveId" clId="{80FB349B-5766-4278-8571-E0CFC83DABE0}" dt="2026-08-04T01:25:13.299" v="1688" actId="1076"/>
          <ac:spMkLst>
            <pc:docMk/>
            <pc:sldMk cId="0" sldId="276"/>
            <ac:spMk id="565" creationId="{00000000-0000-0000-0000-000000000000}"/>
          </ac:spMkLst>
        </pc:spChg>
        <pc:spChg chg="mod">
          <ac:chgData name="Bartholome Fejedero" userId="96dfbccbe1f2cca6" providerId="LiveId" clId="{80FB349B-5766-4278-8571-E0CFC83DABE0}" dt="2026-08-04T01:25:13.299" v="1688" actId="1076"/>
          <ac:spMkLst>
            <pc:docMk/>
            <pc:sldMk cId="0" sldId="276"/>
            <ac:spMk id="566" creationId="{00000000-0000-0000-0000-000000000000}"/>
          </ac:spMkLst>
        </pc:spChg>
        <pc:spChg chg="mod topLvl">
          <ac:chgData name="Bartholome Fejedero" userId="96dfbccbe1f2cca6" providerId="LiveId" clId="{80FB349B-5766-4278-8571-E0CFC83DABE0}" dt="2026-08-04T01:24:38.459" v="1681" actId="165"/>
          <ac:spMkLst>
            <pc:docMk/>
            <pc:sldMk cId="0" sldId="276"/>
            <ac:spMk id="567" creationId="{00000000-0000-0000-0000-000000000000}"/>
          </ac:spMkLst>
        </pc:spChg>
        <pc:spChg chg="mod topLvl">
          <ac:chgData name="Bartholome Fejedero" userId="96dfbccbe1f2cca6" providerId="LiveId" clId="{80FB349B-5766-4278-8571-E0CFC83DABE0}" dt="2026-08-04T01:24:38.459" v="1681" actId="165"/>
          <ac:spMkLst>
            <pc:docMk/>
            <pc:sldMk cId="0" sldId="276"/>
            <ac:spMk id="568" creationId="{00000000-0000-0000-0000-000000000000}"/>
          </ac:spMkLst>
        </pc:spChg>
        <pc:spChg chg="mod topLvl">
          <ac:chgData name="Bartholome Fejedero" userId="96dfbccbe1f2cca6" providerId="LiveId" clId="{80FB349B-5766-4278-8571-E0CFC83DABE0}" dt="2026-08-04T01:24:38.459" v="1681" actId="165"/>
          <ac:spMkLst>
            <pc:docMk/>
            <pc:sldMk cId="0" sldId="276"/>
            <ac:spMk id="569" creationId="{00000000-0000-0000-0000-000000000000}"/>
          </ac:spMkLst>
        </pc:spChg>
        <pc:spChg chg="mod">
          <ac:chgData name="Bartholome Fejedero" userId="96dfbccbe1f2cca6" providerId="LiveId" clId="{80FB349B-5766-4278-8571-E0CFC83DABE0}" dt="2026-08-04T07:24:35.842" v="1972"/>
          <ac:spMkLst>
            <pc:docMk/>
            <pc:sldMk cId="0" sldId="276"/>
            <ac:spMk id="570" creationId="{00000000-0000-0000-0000-000000000000}"/>
          </ac:spMkLst>
        </pc:spChg>
        <pc:spChg chg="mod">
          <ac:chgData name="Bartholome Fejedero" userId="96dfbccbe1f2cca6" providerId="LiveId" clId="{80FB349B-5766-4278-8571-E0CFC83DABE0}" dt="2026-08-04T01:25:13.299" v="1688" actId="1076"/>
          <ac:spMkLst>
            <pc:docMk/>
            <pc:sldMk cId="0" sldId="276"/>
            <ac:spMk id="571" creationId="{00000000-0000-0000-0000-000000000000}"/>
          </ac:spMkLst>
        </pc:spChg>
        <pc:spChg chg="mod">
          <ac:chgData name="Bartholome Fejedero" userId="96dfbccbe1f2cca6" providerId="LiveId" clId="{80FB349B-5766-4278-8571-E0CFC83DABE0}" dt="2026-08-04T01:25:13.299" v="1688" actId="1076"/>
          <ac:spMkLst>
            <pc:docMk/>
            <pc:sldMk cId="0" sldId="276"/>
            <ac:spMk id="572" creationId="{00000000-0000-0000-0000-000000000000}"/>
          </ac:spMkLst>
        </pc:spChg>
        <pc:spChg chg="mod">
          <ac:chgData name="Bartholome Fejedero" userId="96dfbccbe1f2cca6" providerId="LiveId" clId="{80FB349B-5766-4278-8571-E0CFC83DABE0}" dt="2026-08-14T00:06:41.820" v="1992"/>
          <ac:spMkLst>
            <pc:docMk/>
            <pc:sldMk cId="0" sldId="276"/>
            <ac:spMk id="573" creationId="{00000000-0000-0000-0000-000000000000}"/>
          </ac:spMkLst>
        </pc:spChg>
        <pc:picChg chg="mod modVis">
          <ac:chgData name="Bartholome Fejedero" userId="96dfbccbe1f2cca6" providerId="LiveId" clId="{80FB349B-5766-4278-8571-E0CFC83DABE0}" dt="2026-08-04T01:25:19.983" v="1690" actId="14429"/>
          <ac:picMkLst>
            <pc:docMk/>
            <pc:sldMk cId="0" sldId="276"/>
            <ac:picMk id="575" creationId="{00000000-0000-0000-0000-000000000000}"/>
          </ac:picMkLst>
        </pc:picChg>
      </pc:sldChg>
      <pc:sldChg chg="modSp mod">
        <pc:chgData name="Bartholome Fejedero" userId="96dfbccbe1f2cca6" providerId="LiveId" clId="{80FB349B-5766-4278-8571-E0CFC83DABE0}" dt="2026-08-04T07:25:38.747" v="1981"/>
        <pc:sldMkLst>
          <pc:docMk/>
          <pc:sldMk cId="0" sldId="277"/>
        </pc:sldMkLst>
        <pc:spChg chg="mod">
          <ac:chgData name="Bartholome Fejedero" userId="96dfbccbe1f2cca6" providerId="LiveId" clId="{80FB349B-5766-4278-8571-E0CFC83DABE0}" dt="2026-08-04T07:25:38.747" v="1981"/>
          <ac:spMkLst>
            <pc:docMk/>
            <pc:sldMk cId="0" sldId="277"/>
            <ac:spMk id="581" creationId="{00000000-0000-0000-0000-000000000000}"/>
          </ac:spMkLst>
        </pc:spChg>
      </pc:sldChg>
      <pc:sldMasterChg chg="modSp mod modSldLayout">
        <pc:chgData name="Bartholome Fejedero" userId="96dfbccbe1f2cca6" providerId="LiveId" clId="{80FB349B-5766-4278-8571-E0CFC83DABE0}" dt="2026-08-04T01:39:42.409" v="1709" actId="1076"/>
        <pc:sldMasterMkLst>
          <pc:docMk/>
          <pc:sldMasterMk cId="0" sldId="2147483648"/>
        </pc:sldMasterMkLst>
        <pc:sldLayoutChg chg="addSp delSp modSp mod">
          <pc:chgData name="Bartholome Fejedero" userId="96dfbccbe1f2cca6" providerId="LiveId" clId="{80FB349B-5766-4278-8571-E0CFC83DABE0}" dt="2026-08-04T01:39:42.409" v="1709" actId="1076"/>
          <pc:sldLayoutMkLst>
            <pc:docMk/>
            <pc:sldMasterMk cId="0" sldId="2147483648"/>
            <pc:sldLayoutMk cId="0" sldId="2147483650"/>
          </pc:sldLayoutMkLst>
          <pc:spChg chg="mod modVis">
            <ac:chgData name="Bartholome Fejedero" userId="96dfbccbe1f2cca6" providerId="LiveId" clId="{80FB349B-5766-4278-8571-E0CFC83DABE0}" dt="2026-08-04T01:39:42.409" v="1709" actId="1076"/>
            <ac:spMkLst>
              <pc:docMk/>
              <pc:sldMasterMk cId="0" sldId="2147483648"/>
              <pc:sldLayoutMk cId="0" sldId="2147483650"/>
              <ac:spMk id="36" creationId="{00000000-0000-0000-0000-000000000000}"/>
            </ac:spMkLst>
          </pc:spChg>
          <pc:cxnChg chg="mod modVis">
            <ac:chgData name="Bartholome Fejedero" userId="96dfbccbe1f2cca6" providerId="LiveId" clId="{80FB349B-5766-4278-8571-E0CFC83DABE0}" dt="2026-08-04T01:39:42.409" v="1709" actId="1076"/>
            <ac:cxnSpMkLst>
              <pc:docMk/>
              <pc:sldMasterMk cId="0" sldId="2147483648"/>
              <pc:sldLayoutMk cId="0" sldId="2147483650"/>
              <ac:cxnSpMk id="34" creationId="{00000000-0000-0000-0000-000000000000}"/>
            </ac:cxnSpMkLst>
          </pc:cxnChg>
        </pc:sldLayoutChg>
        <pc:sldLayoutChg chg="addSp delSp modSp mod">
          <pc:chgData name="Bartholome Fejedero" userId="96dfbccbe1f2cca6" providerId="LiveId" clId="{80FB349B-5766-4278-8571-E0CFC83DABE0}" dt="2026-08-04T01:27:56.748" v="1705" actId="121"/>
          <pc:sldLayoutMkLst>
            <pc:docMk/>
            <pc:sldMasterMk cId="0" sldId="2147483648"/>
            <pc:sldLayoutMk cId="0" sldId="2147483652"/>
          </pc:sldLayoutMkLst>
          <pc:spChg chg="mod topLvl modVis">
            <ac:chgData name="Bartholome Fejedero" userId="96dfbccbe1f2cca6" providerId="LiveId" clId="{80FB349B-5766-4278-8571-E0CFC83DABE0}" dt="2026-08-04T01:27:56.748" v="1705" actId="121"/>
            <ac:spMkLst>
              <pc:docMk/>
              <pc:sldMasterMk cId="0" sldId="2147483648"/>
              <pc:sldLayoutMk cId="0" sldId="2147483652"/>
              <ac:spMk id="49" creationId="{00000000-0000-0000-0000-000000000000}"/>
            </ac:spMkLst>
          </pc:spChg>
          <pc:cxnChg chg="mod topLvl">
            <ac:chgData name="Bartholome Fejedero" userId="96dfbccbe1f2cca6" providerId="LiveId" clId="{80FB349B-5766-4278-8571-E0CFC83DABE0}" dt="2026-08-04T01:27:53.090" v="1704" actId="165"/>
            <ac:cxnSpMkLst>
              <pc:docMk/>
              <pc:sldMasterMk cId="0" sldId="2147483648"/>
              <pc:sldLayoutMk cId="0" sldId="2147483652"/>
              <ac:cxnSpMk id="45" creationId="{00000000-0000-0000-0000-000000000000}"/>
            </ac:cxnSpMkLst>
          </pc:cxnChg>
        </pc:sldLayoutChg>
        <pc:sldLayoutChg chg="modSp mod">
          <pc:chgData name="Bartholome Fejedero" userId="96dfbccbe1f2cca6" providerId="LiveId" clId="{80FB349B-5766-4278-8571-E0CFC83DABE0}" dt="2026-08-04T01:26:55.025" v="1696" actId="14429"/>
          <pc:sldLayoutMkLst>
            <pc:docMk/>
            <pc:sldMasterMk cId="0" sldId="2147483648"/>
            <pc:sldLayoutMk cId="0" sldId="2147483654"/>
          </pc:sldLayoutMkLst>
          <pc:spChg chg="mod modVis">
            <ac:chgData name="Bartholome Fejedero" userId="96dfbccbe1f2cca6" providerId="LiveId" clId="{80FB349B-5766-4278-8571-E0CFC83DABE0}" dt="2026-08-04T01:26:55.025" v="1696" actId="14429"/>
            <ac:spMkLst>
              <pc:docMk/>
              <pc:sldMasterMk cId="0" sldId="2147483648"/>
              <pc:sldLayoutMk cId="0" sldId="2147483654"/>
              <ac:spMk id="7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L="914400" lvl="1" indent="-228600">
              <a:spcBef>
                <a:spcPct val="0"/>
              </a:spcBef>
              <a:spcAft>
                <a:spcPct val="0"/>
              </a:spcAft>
              <a:buSzPts val="1400"/>
              <a:buNone/>
              <a:defRPr sz="1800"/>
            </a:lvl2pPr>
            <a:lvl3pPr marL="1371600" lvl="2" indent="-228600">
              <a:spcBef>
                <a:spcPct val="0"/>
              </a:spcBef>
              <a:spcAft>
                <a:spcPct val="0"/>
              </a:spcAft>
              <a:buSzPts val="1400"/>
              <a:buNone/>
              <a:defRPr sz="1800"/>
            </a:lvl3pPr>
            <a:lvl4pPr marL="1828800" lvl="3" indent="-228600">
              <a:spcBef>
                <a:spcPct val="0"/>
              </a:spcBef>
              <a:spcAft>
                <a:spcPct val="0"/>
              </a:spcAft>
              <a:buSzPts val="1400"/>
              <a:buNone/>
              <a:defRPr sz="1800"/>
            </a:lvl4pPr>
            <a:lvl5pPr marL="2286000" lvl="4" indent="-228600">
              <a:spcBef>
                <a:spcPct val="0"/>
              </a:spcBef>
              <a:spcAft>
                <a:spcPct val="0"/>
              </a:spcAft>
              <a:buSzPts val="1400"/>
              <a:buNone/>
              <a:defRPr sz="1800"/>
            </a:lvl5pPr>
            <a:lvl6pPr marL="2743200" lvl="5" indent="-228600">
              <a:spcBef>
                <a:spcPct val="0"/>
              </a:spcBef>
              <a:spcAft>
                <a:spcPct val="0"/>
              </a:spcAft>
              <a:buSzPts val="1400"/>
              <a:buNone/>
              <a:defRPr sz="1800"/>
            </a:lvl6pPr>
            <a:lvl7pPr marL="3200400" lvl="6" indent="-228600">
              <a:spcBef>
                <a:spcPct val="0"/>
              </a:spcBef>
              <a:spcAft>
                <a:spcPct val="0"/>
              </a:spcAft>
              <a:buSzPts val="1400"/>
              <a:buNone/>
              <a:defRPr sz="1800"/>
            </a:lvl7pPr>
            <a:lvl8pPr marL="3657600" lvl="7" indent="-228600">
              <a:spcBef>
                <a:spcPct val="0"/>
              </a:spcBef>
              <a:spcAft>
                <a:spcPct val="0"/>
              </a:spcAft>
              <a:buSzPts val="1400"/>
              <a:buNone/>
              <a:defRPr sz="1800"/>
            </a:lvl8pPr>
            <a:lvl9pPr marL="4114800" lvl="8" indent="-228600">
              <a:spcBef>
                <a:spcPct val="0"/>
              </a:spcBef>
              <a:spcAft>
                <a:spcPct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ct val="0"/>
              </a:spcBef>
              <a:spcAft>
                <a:spcPct val="0"/>
              </a:spcAft>
              <a:buNone/>
            </a:pPr>
            <a:fld id="{00000000-1234-1234-1234-123412341234}" type="slidenum">
              <a:rPr lang="en-AU" sz="1200" b="0" i="0" u="none" strike="noStrike" cap="none">
                <a:solidFill>
                  <a:schemeClr val="dk1"/>
                </a:solidFill>
                <a:latin typeface="Public Sans"/>
                <a:ea typeface="Public Sans"/>
                <a:cs typeface="Public Sans"/>
                <a:sym typeface="Public Sans"/>
              </a:rPr>
              <a:t>‹#›</a:t>
            </a:fld>
            <a:endParaRPr sz="1200" b="0" i="0" u="none" strike="noStrike" cap="none">
              <a:solidFill>
                <a:schemeClr val="dk1"/>
              </a:solidFill>
              <a:latin typeface="Public Sans"/>
              <a:ea typeface="Public Sans"/>
              <a:cs typeface="Public Sans"/>
              <a:sym typeface="Public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ealth.nsw.gov.au/vap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78" name="Google Shape;27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lvl="0" indent="0" algn="l" rtl="0">
              <a:spcBef>
                <a:spcPct val="0"/>
              </a:spcBef>
              <a:spcAft>
                <a:spcPct val="0"/>
              </a:spcAft>
              <a:buNone/>
            </a:pPr>
            <a:r>
              <a:rPr lang="en-AU"/>
              <a:t>Please add a new slide if you wish to include your own local or organisational acknowledgement.</a:t>
            </a:r>
            <a:endParaRPr/>
          </a:p>
          <a:p>
            <a:pPr marL="0" lvl="0" indent="0" algn="l" rtl="0">
              <a:spcBef>
                <a:spcPct val="0"/>
              </a:spcBef>
              <a:spcAft>
                <a:spcPct val="0"/>
              </a:spcAft>
              <a:buNone/>
            </a:pPr>
            <a:endParaRPr/>
          </a:p>
        </p:txBody>
      </p:sp>
      <p:sp>
        <p:nvSpPr>
          <p:cNvPr id="287" name="Google Shape;28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Vaping has become more common, and young people come across it in different ways. Some might just be curious. Some see friends or classmates vaping. Some may already be vaping. Others are choosing not to vape.</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guide is for all these situations. It helps parents and carers talk with young people, no matter where they are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 do not need to have all the answers. This guide is about listening, staying calm, and keeping the conversation open. It can help you support your young person and build trust over time.</a:t>
            </a:r>
            <a:endParaRPr/>
          </a:p>
          <a:p>
            <a:pPr marL="0" lvl="0" indent="0" algn="l" rtl="0">
              <a:spcBef>
                <a:spcPct val="0"/>
              </a:spcBef>
              <a:spcAft>
                <a:spcPct val="0"/>
              </a:spcAft>
              <a:buNone/>
            </a:pPr>
            <a:endParaRPr/>
          </a:p>
        </p:txBody>
      </p:sp>
      <p:sp>
        <p:nvSpPr>
          <p:cNvPr id="297" name="Google Shape;29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The purpose of this </a:t>
            </a:r>
            <a:r>
              <a:rPr lang="en-AU" b="0" i="0">
                <a:solidFill>
                  <a:schemeClr val="dk1"/>
                </a:solidFill>
              </a:rPr>
              <a:t>guide is to </a:t>
            </a:r>
            <a:r>
              <a:rPr lang="en-AU"/>
              <a:t>support parents and carers to talk with young people about vaping in a safe and </a:t>
            </a:r>
            <a:r>
              <a:rPr lang="en-AU" b="0" i="0">
                <a:solidFill>
                  <a:schemeClr val="dk1"/>
                </a:solidFill>
              </a:rPr>
              <a:t>respectful </a:t>
            </a:r>
            <a:r>
              <a:rPr lang="en-AU"/>
              <a:t>way</a:t>
            </a:r>
            <a:r>
              <a:rPr lang="en-AU" b="0" i="0">
                <a:solidFill>
                  <a:schemeClr val="dk1"/>
                </a:solidFill>
              </a:rPr>
              <a:t>. </a:t>
            </a:r>
            <a:r>
              <a:rPr lang="en-AU"/>
              <a:t>It aims to encourage young </a:t>
            </a:r>
            <a:r>
              <a:rPr lang="en-AU" b="0" i="0">
                <a:solidFill>
                  <a:schemeClr val="dk1"/>
                </a:solidFill>
              </a:rPr>
              <a:t>people </a:t>
            </a:r>
            <a:r>
              <a:rPr lang="en-AU"/>
              <a:t>to avoid vaping</a:t>
            </a:r>
            <a:r>
              <a:rPr lang="en-AU" b="0" i="0">
                <a:solidFill>
                  <a:schemeClr val="dk1"/>
                </a:solidFill>
              </a:rPr>
              <a:t>, </a:t>
            </a:r>
            <a:r>
              <a:rPr lang="en-AU"/>
              <a:t>support those who may already be vaping to stop</a:t>
            </a:r>
            <a:r>
              <a:rPr lang="en-AU" b="0" i="0">
                <a:solidFill>
                  <a:schemeClr val="dk1"/>
                </a:solidFill>
              </a:rPr>
              <a:t>, </a:t>
            </a:r>
            <a:r>
              <a:rPr lang="en-AU"/>
              <a:t>and strengthen trust and communication</a:t>
            </a:r>
            <a:r>
              <a:rPr lang="en-AU" b="0" i="0">
                <a:solidFill>
                  <a:schemeClr val="dk1"/>
                </a:solidFill>
              </a:rPr>
              <a:t>. </a:t>
            </a:r>
            <a:r>
              <a:rPr lang="en-AU"/>
              <a:t>This guide is not about blaming or punishing young people.</a:t>
            </a:r>
            <a:endParaRPr/>
          </a:p>
          <a:p>
            <a:pPr marL="0" lvl="0" indent="0" algn="l" rtl="0">
              <a:spcBef>
                <a:spcPct val="0"/>
              </a:spcBef>
              <a:spcAft>
                <a:spcPct val="0"/>
              </a:spcAft>
              <a:buNone/>
            </a:pPr>
            <a:endParaRPr/>
          </a:p>
        </p:txBody>
      </p:sp>
      <p:sp>
        <p:nvSpPr>
          <p:cNvPr id="310" name="Google Shape;3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You</a:t>
            </a:r>
            <a:r>
              <a:rPr lang="en-AU"/>
              <a:t> don’t need to </a:t>
            </a:r>
            <a:r>
              <a:rPr lang="en-AU" b="0" i="0">
                <a:solidFill>
                  <a:schemeClr val="dk1"/>
                </a:solidFill>
              </a:rPr>
              <a:t>use </a:t>
            </a:r>
            <a:r>
              <a:rPr lang="en-AU"/>
              <a:t>the whole </a:t>
            </a:r>
            <a:r>
              <a:rPr lang="en-AU" b="0" i="0">
                <a:solidFill>
                  <a:schemeClr val="dk1"/>
                </a:solidFill>
              </a:rPr>
              <a:t>guide </a:t>
            </a:r>
            <a:r>
              <a:rPr lang="en-AU"/>
              <a:t>at once</a:t>
            </a:r>
            <a:r>
              <a:rPr lang="en-AU" b="0" i="0">
                <a:solidFill>
                  <a:schemeClr val="dk1"/>
                </a:solidFill>
              </a:rPr>
              <a:t>. </a:t>
            </a:r>
            <a:r>
              <a:rPr lang="en-AU"/>
              <a:t>Conversations </a:t>
            </a:r>
            <a:r>
              <a:rPr lang="en-AU" b="0" i="0">
                <a:solidFill>
                  <a:schemeClr val="dk1"/>
                </a:solidFill>
              </a:rPr>
              <a:t>about vaping </a:t>
            </a:r>
            <a:r>
              <a:rPr lang="en-AU"/>
              <a:t>can happen over time</a:t>
            </a:r>
            <a:r>
              <a:rPr lang="en-AU" b="0" i="0">
                <a:solidFill>
                  <a:schemeClr val="dk1"/>
                </a:solidFill>
              </a:rPr>
              <a:t>. </a:t>
            </a:r>
            <a:r>
              <a:rPr lang="en-AU"/>
              <a:t>Choose the parts that feel right for your </a:t>
            </a:r>
            <a:r>
              <a:rPr lang="en-AU" b="0" i="0">
                <a:solidFill>
                  <a:schemeClr val="dk1"/>
                </a:solidFill>
              </a:rPr>
              <a:t>family and </a:t>
            </a:r>
            <a:r>
              <a:rPr lang="en-AU"/>
              <a:t>your situation. It’s okay if things feel a bit awkward at first. What matters most </a:t>
            </a:r>
            <a:r>
              <a:rPr lang="en-AU" b="0" i="0">
                <a:solidFill>
                  <a:schemeClr val="dk1"/>
                </a:solidFill>
              </a:rPr>
              <a:t>is </a:t>
            </a:r>
            <a:r>
              <a:rPr lang="en-AU"/>
              <a:t>keeping the conversation open and supportive</a:t>
            </a:r>
            <a:r>
              <a:rPr lang="en-AU" b="0" i="0">
                <a:solidFill>
                  <a:schemeClr val="dk1"/>
                </a:solidFill>
              </a:rPr>
              <a:t>.</a:t>
            </a:r>
            <a:endParaRPr/>
          </a:p>
          <a:p>
            <a:pPr marL="0" lvl="0" indent="0" algn="l" rtl="0">
              <a:spcBef>
                <a:spcPct val="0"/>
              </a:spcBef>
              <a:spcAft>
                <a:spcPct val="0"/>
              </a:spcAft>
              <a:buNone/>
            </a:pPr>
            <a:endParaRPr/>
          </a:p>
        </p:txBody>
      </p:sp>
      <p:sp>
        <p:nvSpPr>
          <p:cNvPr id="323" name="Google Shape;32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Vapes contain nicotine and harmful chemicals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Nicotine is highly addictive and is found in most vapes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Regular use of nicotine often means people need more to get the same feeling from it. It can be hard to quit. </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 nicotine in a 6,000 ‘puff’ vape can equal the same nicotine in 400 cigarettes </a:t>
            </a:r>
            <a:endParaRPr/>
          </a:p>
          <a:p>
            <a:pPr marL="171450" lvl="0" indent="-171450" algn="l" rtl="0">
              <a:spcBef>
                <a:spcPct val="0"/>
              </a:spcBef>
              <a:spcAft>
                <a:spcPct val="0"/>
              </a:spcAft>
              <a:buClr>
                <a:schemeClr val="dk1"/>
              </a:buClr>
              <a:buSzPts val="1200"/>
              <a:buFont typeface="Arial"/>
              <a:buChar char="•"/>
            </a:pPr>
            <a:r>
              <a:rPr lang="en-AU"/>
              <a:t>Vape liquid and aerosol </a:t>
            </a:r>
            <a:r>
              <a:rPr lang="en-AU" b="0" i="0">
                <a:solidFill>
                  <a:schemeClr val="dk1"/>
                </a:solidFill>
              </a:rPr>
              <a:t>contain</a:t>
            </a:r>
            <a:r>
              <a:rPr lang="en-AU"/>
              <a:t> harmful </a:t>
            </a:r>
            <a:r>
              <a:rPr lang="en-AU" b="0" i="0">
                <a:solidFill>
                  <a:schemeClr val="dk1"/>
                </a:solidFill>
              </a:rPr>
              <a:t>chemicals and </a:t>
            </a:r>
            <a:r>
              <a:rPr lang="en-AU"/>
              <a:t>metals like lead, nickel and chromium</a:t>
            </a:r>
            <a:r>
              <a:rPr lang="en-AU" b="0" i="0">
                <a:solidFill>
                  <a:schemeClr val="dk1"/>
                </a:solidFill>
              </a:rPr>
              <a:t>. These chemicals can </a:t>
            </a:r>
            <a:r>
              <a:rPr lang="en-AU"/>
              <a:t>damage the lungs, heart and other parts of the body. Some chemicals are also found in things like poisons and bug spray</a:t>
            </a:r>
            <a:r>
              <a:rPr lang="en-AU" b="0" i="0">
                <a:solidFill>
                  <a:schemeClr val="dk1"/>
                </a:solidFill>
              </a:rPr>
              <a:t>.</a:t>
            </a:r>
            <a:endParaRPr sz="1200" b="0" i="0">
              <a:solidFill>
                <a:schemeClr val="dk1"/>
              </a:solidFill>
            </a:endParaRPr>
          </a:p>
        </p:txBody>
      </p:sp>
      <p:sp>
        <p:nvSpPr>
          <p:cNvPr id="336" name="Google Shape;3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228600" marR="0" lvl="0" indent="-228600" algn="l" rtl="0">
              <a:lnSpc>
                <a:spcPct val="100000"/>
              </a:lnSpc>
              <a:spcBef>
                <a:spcPct val="0"/>
              </a:spcBef>
              <a:spcAft>
                <a:spcPct val="0"/>
              </a:spcAft>
              <a:buClr>
                <a:schemeClr val="dk1"/>
              </a:buClr>
              <a:buSzPts val="1200"/>
              <a:buFont typeface="Arial"/>
              <a:buChar char="•"/>
            </a:pPr>
            <a:r>
              <a:rPr lang="en-AU"/>
              <a:t>Vaping puts harmful chemicals into the body, which can damage your brain and cause breathing problems. </a:t>
            </a:r>
            <a:endParaRPr/>
          </a:p>
          <a:p>
            <a:pPr marL="228600" lvl="0" indent="-228600" algn="l" rtl="0">
              <a:spcBef>
                <a:spcPct val="0"/>
              </a:spcBef>
              <a:spcAft>
                <a:spcPct val="0"/>
              </a:spcAft>
              <a:buClr>
                <a:schemeClr val="dk1"/>
              </a:buClr>
              <a:buSzPts val="1200"/>
              <a:buFont typeface="Arial"/>
              <a:buChar char="•"/>
            </a:pPr>
            <a:r>
              <a:rPr lang="en-AU"/>
              <a:t>Most vapes contain nicotine, which is very addictive and can affect brain development in teenagers, making it harder to learn, focus, remember things, and manage emotions. </a:t>
            </a:r>
            <a:endParaRPr/>
          </a:p>
          <a:p>
            <a:pPr marL="228600" lvl="0" indent="-228600" algn="l" rtl="0">
              <a:spcBef>
                <a:spcPct val="0"/>
              </a:spcBef>
              <a:spcAft>
                <a:spcPct val="0"/>
              </a:spcAft>
              <a:buClr>
                <a:schemeClr val="dk1"/>
              </a:buClr>
              <a:buSzPts val="1200"/>
              <a:buFont typeface="Arial"/>
              <a:buChar char="•"/>
            </a:pPr>
            <a:r>
              <a:rPr lang="en-AU"/>
              <a:t>Some young people have even needed hospital care because of vaping. </a:t>
            </a:r>
            <a:endParaRPr/>
          </a:p>
          <a:p>
            <a:pPr marL="228600" lvl="0" indent="-228600" algn="l" rtl="0">
              <a:spcBef>
                <a:spcPct val="0"/>
              </a:spcBef>
              <a:spcAft>
                <a:spcPct val="0"/>
              </a:spcAft>
              <a:buClr>
                <a:schemeClr val="dk1"/>
              </a:buClr>
              <a:buSzPts val="1200"/>
              <a:buFont typeface="Arial"/>
              <a:buChar char="•"/>
            </a:pPr>
            <a:r>
              <a:rPr lang="en-AU"/>
              <a:t>Using vapes and cigarettes together can increase harm. </a:t>
            </a:r>
            <a:endParaRPr/>
          </a:p>
          <a:p>
            <a:pPr marL="228600" lvl="0" indent="-228600" algn="l" rtl="0">
              <a:spcBef>
                <a:spcPct val="0"/>
              </a:spcBef>
              <a:spcAft>
                <a:spcPct val="0"/>
              </a:spcAft>
              <a:buClr>
                <a:schemeClr val="dk1"/>
              </a:buClr>
              <a:buSzPts val="1200"/>
              <a:buFont typeface="Arial"/>
              <a:buChar char="•"/>
            </a:pPr>
            <a:r>
              <a:rPr lang="en-AU"/>
              <a:t>Research is still developing, but vaping has been linked to lung injury, mouth and throat problems, and possible cancer risks.</a:t>
            </a:r>
            <a:endParaRPr/>
          </a:p>
          <a:p>
            <a:pPr marL="228600" lvl="0" indent="-228600" algn="l" rtl="0">
              <a:spcBef>
                <a:spcPct val="0"/>
              </a:spcBef>
              <a:spcAft>
                <a:spcPct val="0"/>
              </a:spcAft>
              <a:buClr>
                <a:schemeClr val="dk1"/>
              </a:buClr>
              <a:buSzPts val="1200"/>
              <a:buFont typeface="Arial"/>
              <a:buChar char="•"/>
            </a:pPr>
            <a:r>
              <a:rPr lang="en-AU"/>
              <a:t>The long-term harms are still being studied.</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49" name="Google Shape;34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In Australia:</a:t>
            </a:r>
            <a:endParaRPr/>
          </a:p>
          <a:p>
            <a:pPr marL="171450" lvl="0" indent="-171450" algn="l" rtl="0">
              <a:spcBef>
                <a:spcPct val="0"/>
              </a:spcBef>
              <a:spcAft>
                <a:spcPct val="0"/>
              </a:spcAft>
              <a:buClr>
                <a:schemeClr val="dk1"/>
              </a:buClr>
              <a:buSzPts val="1200"/>
              <a:buFont typeface="Arial"/>
              <a:buChar char="•"/>
            </a:pPr>
            <a:r>
              <a:rPr lang="en-AU"/>
              <a:t>Vapes can only legally be sold in pharmacies and s</a:t>
            </a:r>
            <a:r>
              <a:rPr lang="en-AU" sz="1200">
                <a:solidFill>
                  <a:schemeClr val="dk1"/>
                </a:solidFill>
                <a:latin typeface="Public Sans"/>
                <a:ea typeface="Public Sans"/>
                <a:cs typeface="Public Sans"/>
                <a:sym typeface="Public Sans"/>
              </a:rPr>
              <a:t>hould only be sold to help people quit smoking or to manage nicotine dependence.</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under 18 need a prescription to buy vapes from a pharmacy.</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Shops such as tobacconists, service stations and convenience stores are banned from selling vapes.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who have a vape for their own use are not targeted by the laws.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Vaping is banned in places where smoking is banned.</a:t>
            </a:r>
            <a:endParaRPr/>
          </a:p>
          <a:p>
            <a:pPr marL="0" lvl="0" indent="0" algn="l" rtl="0">
              <a:spcBef>
                <a:spcPct val="0"/>
              </a:spcBef>
              <a:spcAft>
                <a:spcPct val="0"/>
              </a:spcAft>
              <a:buNone/>
            </a:pPr>
            <a:r>
              <a:rPr lang="en-AU"/>
              <a:t>These laws apply across NSW and are in place to protect young people from addiction and health harm.</a:t>
            </a:r>
            <a:endParaRPr/>
          </a:p>
          <a:p>
            <a:pPr marL="0" lvl="0" indent="0" algn="l" rtl="0">
              <a:spcBef>
                <a:spcPct val="0"/>
              </a:spcBef>
              <a:spcAft>
                <a:spcPct val="0"/>
              </a:spcAft>
              <a:buNone/>
            </a:pPr>
            <a:endParaRPr/>
          </a:p>
        </p:txBody>
      </p:sp>
      <p:sp>
        <p:nvSpPr>
          <p:cNvPr id="361" name="Google Shape;36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When </a:t>
            </a:r>
            <a:r>
              <a:rPr lang="en-AU"/>
              <a:t>talking about vaping, staying calm and non‑judgemental can really help. Listening more than you talk shows your </a:t>
            </a:r>
            <a:r>
              <a:rPr lang="en-AU" b="0" i="0">
                <a:solidFill>
                  <a:schemeClr val="dk1"/>
                </a:solidFill>
              </a:rPr>
              <a:t>young </a:t>
            </a:r>
            <a:r>
              <a:rPr lang="en-AU"/>
              <a:t>person that you respect their thoughts and feelings. Even if you don’t fully agree, acknowledging how they feel can help them </a:t>
            </a:r>
            <a:r>
              <a:rPr lang="en-AU" b="0" i="0">
                <a:solidFill>
                  <a:schemeClr val="dk1"/>
                </a:solidFill>
              </a:rPr>
              <a:t>feel heard and</a:t>
            </a:r>
            <a:r>
              <a:rPr lang="en-AU"/>
              <a:t> </a:t>
            </a:r>
            <a:r>
              <a:rPr lang="en-AU" b="0" i="0">
                <a:solidFill>
                  <a:schemeClr val="dk1"/>
                </a:solidFill>
              </a:rPr>
              <a:t>more</a:t>
            </a:r>
            <a:r>
              <a:rPr lang="en-AU"/>
              <a:t> willing </a:t>
            </a:r>
            <a:r>
              <a:rPr lang="en-AU" b="0" i="0">
                <a:solidFill>
                  <a:schemeClr val="dk1"/>
                </a:solidFill>
              </a:rPr>
              <a:t>to </a:t>
            </a:r>
            <a:r>
              <a:rPr lang="en-AU"/>
              <a:t>listen</a:t>
            </a:r>
            <a:r>
              <a:rPr lang="en-AU" b="0" i="0">
                <a:solidFill>
                  <a:schemeClr val="dk1"/>
                </a:solidFill>
              </a:rPr>
              <a:t>.</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76" name="Google Shape;3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It can help to start these conversations during everyday moments, like side-by-side activities instead of opposite each other (driving, cooking, or going for a walk). Try to keep the tone relaxed and curious. You might say something like, "I’ve been hearing about vaping lately and wanted to check in with you." Focusing on care rather than anger can help your young person open up.</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88" name="Google Shape;38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Young people may try vaping or shisha or other nicotine products for many reasons, including curiosity, sweet and fruity flavours, peer pressure, stress, or seeing vaping on social media. Some are also drawn to the short-term “head spin” or “buzz,” beliefs that vaping can help with weight control or appetite suppression, or the sense of privacy if parents or caregivers are less likely to notice. It’s normal for young people to be curious and want to fit in, and many are still learning how to cope with stress. Trying vaping does not mean a young person is bad or naughty, and it doesn’t mean they will keep using it.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What matters is how adults respond. Listening without judging, staying calm, and trying to understand their reasons can help build trust and support helpful conversations.</a:t>
            </a:r>
            <a:endParaRPr/>
          </a:p>
          <a:p>
            <a:pPr marL="0" lvl="0" indent="0" algn="l" rtl="0">
              <a:spcBef>
                <a:spcPct val="0"/>
              </a:spcBef>
              <a:spcAft>
                <a:spcPct val="0"/>
              </a:spcAft>
              <a:buNone/>
            </a:pPr>
            <a:endParaRPr/>
          </a:p>
        </p:txBody>
      </p:sp>
      <p:sp>
        <p:nvSpPr>
          <p:cNvPr id="402" name="Google Shape;4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your young person is not vaping, this is a good chance to talk. Let them know you’re glad they’re not vaping and ask how they feel when others do. You can also practise simple responses like “No thanks, I don’t vape” or “I’m not into that” to help them feel confident saying no. You can also suggest it is fine for them to walk away too. These conversations can help them feel supported and prepared for situations where they may be offered a vape.</a:t>
            </a:r>
            <a:endParaRPr/>
          </a:p>
        </p:txBody>
      </p:sp>
      <p:sp>
        <p:nvSpPr>
          <p:cNvPr id="415" name="Google Shape;41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Nicotine affects the brain by releasing a feel-good chemical called dopamine. This can make people want to keep vaping to feel that effect again. Over time, the brain gets used to nicotine, making it harder to stop. Signs of addiction may include cravings, mood changes, feeling restless, trouble concentrating, or wanting to vape soon after waking up. Because young people’s brains are still developing, nicotine can cause long-lasting changes.</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endParaRPr/>
          </a:p>
        </p:txBody>
      </p:sp>
      <p:sp>
        <p:nvSpPr>
          <p:cNvPr id="427" name="Google Shape;42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a:t>When someone stops vaping, they may experience withdrawal symptoms like feeling moody, tired, anxious or finding it hard to concentrate. Withdrawal can happen during school hours, on long trips, or anytime vaping isn’t possible. The good news is that physical withdrawal usually improves within one to two weeks. Cravings can last longer as </a:t>
            </a:r>
            <a:r>
              <a:rPr lang="en-AU" sz="1200">
                <a:solidFill>
                  <a:schemeClr val="dk1"/>
                </a:solidFill>
                <a:latin typeface="Public Sans"/>
                <a:ea typeface="Public Sans"/>
                <a:cs typeface="Public Sans"/>
                <a:sym typeface="Public Sans"/>
              </a:rPr>
              <a:t>the brain learns to cope without nicotine, </a:t>
            </a:r>
            <a:r>
              <a:rPr lang="en-AU"/>
              <a:t>but it does get easier over time.</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Parent &amp; carer</a:t>
            </a:r>
            <a:r>
              <a:rPr lang="en-AU" sz="1200" b="0" i="0">
                <a:solidFill>
                  <a:schemeClr val="dk1"/>
                </a:solidFill>
                <a:latin typeface="Public Sans"/>
                <a:ea typeface="Public Sans"/>
                <a:cs typeface="Public Sans"/>
                <a:sym typeface="Public Sans"/>
              </a:rPr>
              <a:t> content:</a:t>
            </a:r>
            <a:endParaRPr/>
          </a:p>
          <a:p>
            <a:pPr marL="0" lvl="0" indent="0" algn="l" rtl="0">
              <a:spcBef>
                <a:spcPct val="0"/>
              </a:spcBef>
              <a:spcAft>
                <a:spcPct val="0"/>
              </a:spcAft>
              <a:buClr>
                <a:schemeClr val="dk1"/>
              </a:buClr>
              <a:buSzPts val="1200"/>
              <a:buFont typeface="Public Sans"/>
              <a:buNone/>
            </a:pPr>
            <a:r>
              <a:rPr lang="en-AU"/>
              <a:t>If you smoke or vape yourself:</a:t>
            </a:r>
            <a:endParaRPr/>
          </a:p>
          <a:p>
            <a:pPr marL="171450" lvl="0" indent="-171450" algn="l" rtl="0">
              <a:spcBef>
                <a:spcPct val="0"/>
              </a:spcBef>
              <a:spcAft>
                <a:spcPct val="0"/>
              </a:spcAft>
              <a:buClr>
                <a:schemeClr val="dk1"/>
              </a:buClr>
              <a:buSzPts val="1200"/>
              <a:buFont typeface="Arial"/>
              <a:buChar char="•"/>
            </a:pPr>
            <a:r>
              <a:rPr lang="en-AU"/>
              <a:t>Being honest about your own experience can help your young person feel understood </a:t>
            </a:r>
            <a:endParaRPr/>
          </a:p>
          <a:p>
            <a:pPr marL="171450" lvl="0" indent="-171450" algn="l" rtl="0">
              <a:spcBef>
                <a:spcPct val="0"/>
              </a:spcBef>
              <a:spcAft>
                <a:spcPct val="0"/>
              </a:spcAft>
              <a:buClr>
                <a:schemeClr val="dk1"/>
              </a:buClr>
              <a:buSzPts val="1200"/>
              <a:buFont typeface="Arial"/>
              <a:buChar char="•"/>
            </a:pPr>
            <a:r>
              <a:rPr lang="en-AU"/>
              <a:t>Be kind to yourself. Change takes time and getting help for your own health can help you both</a:t>
            </a:r>
            <a:endParaRPr/>
          </a:p>
        </p:txBody>
      </p:sp>
      <p:sp>
        <p:nvSpPr>
          <p:cNvPr id="443" name="Google Shape;44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Finding out your young person is vaping can be upsetting. Taking a calm approach can make a big difference. Thanking them for being honest and focusing on health rather than punishment can help keep them talking and open to support. Some young people vape to cope with stress, anxiety, or fitting in, so it can help to encourage healthier options like exercise, creative activities, spending time with friends, or talking to a trusted adult.</a:t>
            </a:r>
            <a:endParaRPr/>
          </a:p>
          <a:p>
            <a:pPr marL="0" lvl="0" indent="0" algn="l" rtl="0">
              <a:spcBef>
                <a:spcPct val="0"/>
              </a:spcBef>
              <a:spcAft>
                <a:spcPct val="0"/>
              </a:spcAft>
              <a:buNone/>
            </a:pPr>
            <a:endParaRPr/>
          </a:p>
        </p:txBody>
      </p:sp>
      <p:sp>
        <p:nvSpPr>
          <p:cNvPr id="456" name="Google Shape;45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Young people may vape for many reasons. Knowing why can help you to support them.</a:t>
            </a:r>
            <a:endParaRPr sz="1200" b="1" i="0">
              <a:solidFill>
                <a:schemeClr val="dk1"/>
              </a:solidFill>
              <a:latin typeface="Public Sans"/>
              <a:ea typeface="Public Sans"/>
              <a:cs typeface="Public Sans"/>
              <a:sym typeface="Public Sans"/>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Stress:</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Some young people vape to cope with stress. Parents and carers can support them to find healthier ways to relax, like exercise, doing something creative, or talking about their feelings.</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Fitting in:</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Peer pressure can be strong. Remind young people that real friendships are about shared interests and support, not vaping.</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Curiosity:</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Trying new things is normal, but nicotine is very addictive. Even vaping “just once” can quickly turn into a habit or vaping more than they expected.</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Seeing it everywhere:</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Social media can make vaping seem normal or common, but around 80% of young people in NSW don’t vape, and many choose not to because it’s not harmless.</a:t>
            </a:r>
            <a:endParaRPr b="0" i="0">
              <a:solidFill>
                <a:schemeClr val="dk1"/>
              </a:solidFill>
            </a:endParaRPr>
          </a:p>
        </p:txBody>
      </p:sp>
      <p:sp>
        <p:nvSpPr>
          <p:cNvPr id="471" name="Google Shape;47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they’re not ready to quit, focus on harm reduction and staying connected. This might include not vaping around others and planning for when they feel ready to make changes. Quitting can be hard, especially if nicotine addiction is involved, so encourage small steps and celebrate progress, even if it’s small. Relapse can happen and doesn’t mean failure. Ongoing support and trust really matter.</a:t>
            </a:r>
            <a:endParaRPr b="0" i="0">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Parent &amp; carer content:</a:t>
            </a:r>
            <a:endParaRPr/>
          </a:p>
          <a:p>
            <a:pPr marL="0" lvl="0" indent="0" algn="l" rtl="0">
              <a:spcBef>
                <a:spcPct val="0"/>
              </a:spcBef>
              <a:spcAft>
                <a:spcPct val="0"/>
              </a:spcAft>
              <a:buClr>
                <a:schemeClr val="dk1"/>
              </a:buClr>
              <a:buSzPts val="1200"/>
              <a:buFont typeface="Public Sans"/>
              <a:buNone/>
            </a:pPr>
            <a:r>
              <a:rPr lang="en-AU"/>
              <a:t>Managing your own emotions</a:t>
            </a:r>
            <a:endParaRPr/>
          </a:p>
          <a:p>
            <a:pPr marL="171450" lvl="0" indent="-171450" algn="l" rtl="0">
              <a:spcBef>
                <a:spcPct val="0"/>
              </a:spcBef>
              <a:spcAft>
                <a:spcPct val="0"/>
              </a:spcAft>
              <a:buClr>
                <a:schemeClr val="dk1"/>
              </a:buClr>
              <a:buSzPts val="1200"/>
              <a:buFont typeface="Arial"/>
              <a:buChar char="•"/>
            </a:pPr>
            <a:r>
              <a:rPr lang="en-AU"/>
              <a:t>If you learn your young person is vaping, manage your feelings away from them</a:t>
            </a:r>
            <a:endParaRPr/>
          </a:p>
          <a:p>
            <a:pPr marL="171450" lvl="0" indent="-171450" algn="l" rtl="0">
              <a:spcBef>
                <a:spcPct val="0"/>
              </a:spcBef>
              <a:spcAft>
                <a:spcPct val="0"/>
              </a:spcAft>
              <a:buClr>
                <a:schemeClr val="dk1"/>
              </a:buClr>
              <a:buSzPts val="1200"/>
              <a:buFont typeface="Arial"/>
              <a:buChar char="•"/>
            </a:pPr>
            <a:r>
              <a:rPr lang="en-AU"/>
              <a:t>Strong reactions can make them shut down or pull away</a:t>
            </a:r>
            <a:endParaRPr/>
          </a:p>
          <a:p>
            <a:pPr marL="171450" lvl="0" indent="-171450" algn="l" rtl="0">
              <a:spcBef>
                <a:spcPct val="0"/>
              </a:spcBef>
              <a:spcAft>
                <a:spcPct val="0"/>
              </a:spcAft>
              <a:buClr>
                <a:schemeClr val="dk1"/>
              </a:buClr>
              <a:buSzPts val="1200"/>
              <a:buFont typeface="Arial"/>
              <a:buChar char="•"/>
            </a:pPr>
            <a:r>
              <a:rPr lang="en-AU"/>
              <a:t>Staying calm helps keep them open to support</a:t>
            </a:r>
            <a:endParaRPr/>
          </a:p>
          <a:p>
            <a:pPr marL="171450" lvl="0" indent="-171450" algn="l" rtl="0">
              <a:spcBef>
                <a:spcPct val="0"/>
              </a:spcBef>
              <a:spcAft>
                <a:spcPct val="0"/>
              </a:spcAft>
              <a:buClr>
                <a:schemeClr val="dk1"/>
              </a:buClr>
              <a:buSzPts val="1200"/>
              <a:buFont typeface="Arial"/>
              <a:buChar char="•"/>
            </a:pPr>
            <a:r>
              <a:rPr lang="en-AU"/>
              <a:t>If you smoke or vape, getting support can help you both</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483" name="Google Shape;48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Support is available for both young people and families: </a:t>
            </a:r>
            <a:endParaRPr/>
          </a:p>
          <a:p>
            <a:pPr marL="0" lvl="0" indent="0" algn="l" rtl="0">
              <a:spcBef>
                <a:spcPct val="0"/>
              </a:spcBef>
              <a:spcAft>
                <a:spcPct val="0"/>
              </a:spcAft>
              <a:buClr>
                <a:schemeClr val="dk1"/>
              </a:buClr>
              <a:buSzPts val="1200"/>
              <a:buFont typeface="Arial"/>
              <a:buNone/>
            </a:pPr>
            <a:endParaRPr sz="1200" b="1">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Pave </a:t>
            </a:r>
            <a:r>
              <a:rPr lang="en-AU" sz="1200">
                <a:solidFill>
                  <a:schemeClr val="dk1"/>
                </a:solidFill>
                <a:latin typeface="Public Sans"/>
                <a:ea typeface="Public Sans"/>
                <a:cs typeface="Public Sans"/>
                <a:sym typeface="Public Sans"/>
              </a:rPr>
              <a:t>is a free app created by Cancer Institute NSW to support young people who want to stop vaping. It provides tools and tips to help manage cravings and build confidence to quit. The app is designed specifically for young people and can be used independently or alongside other support. Download Pave from the Apple App Store or Google Play.</a:t>
            </a:r>
            <a:endParaRPr/>
          </a:p>
          <a:p>
            <a:pPr marL="171450" lvl="0" indent="-9525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iCanQuit</a:t>
            </a:r>
            <a:r>
              <a:rPr lang="en-AU" sz="1200">
                <a:solidFill>
                  <a:schemeClr val="dk1"/>
                </a:solidFill>
                <a:latin typeface="Public Sans"/>
                <a:ea typeface="Public Sans"/>
                <a:cs typeface="Public Sans"/>
                <a:sym typeface="Public Sans"/>
              </a:rPr>
              <a:t> is a website that helps people stop smoking or vaping. It gives tools that you can choose to suit you. The website helps: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Make a quit plan</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Stay motivated</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Track your progress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Beat cravings</a:t>
            </a:r>
            <a:endParaRPr/>
          </a:p>
          <a:p>
            <a:pPr marL="0" lvl="0" indent="0" algn="l" rtl="0">
              <a:spcBef>
                <a:spcPct val="0"/>
              </a:spcBef>
              <a:spcAft>
                <a:spcPct val="0"/>
              </a:spcAft>
              <a:buClr>
                <a:schemeClr val="dk1"/>
              </a:buClr>
              <a:buSzPts val="1200"/>
              <a:buFont typeface="Arial"/>
              <a:buNone/>
            </a:pPr>
            <a:r>
              <a:rPr lang="en-AU" sz="1200">
                <a:solidFill>
                  <a:schemeClr val="dk1"/>
                </a:solidFill>
                <a:latin typeface="Public Sans"/>
                <a:ea typeface="Public Sans"/>
                <a:cs typeface="Public Sans"/>
                <a:sym typeface="Public Sans"/>
              </a:rPr>
              <a:t>You can use iCanQuit on your own or with other support.</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Quitline</a:t>
            </a:r>
            <a:r>
              <a:rPr lang="en-AU" sz="1200">
                <a:solidFill>
                  <a:schemeClr val="dk1"/>
                </a:solidFill>
                <a:latin typeface="Public Sans"/>
                <a:ea typeface="Public Sans"/>
                <a:cs typeface="Public Sans"/>
                <a:sym typeface="Public Sans"/>
              </a:rPr>
              <a:t> is a free and confidential phone service. It supports parents and carers as well as people who smoke or vape. Counsellors have been trained to listen without judgement and can help parents and carers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Start or continue conversations and handle tricky moments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Respond well if their young person is vaping</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Advice is practical, respectful and tailored to each family’s situation. </a:t>
            </a:r>
            <a:r>
              <a:rPr lang="en-AU" sz="1200" u="sng">
                <a:solidFill>
                  <a:schemeClr val="dk1"/>
                </a:solidFill>
                <a:latin typeface="Public Sans"/>
                <a:ea typeface="Public Sans"/>
                <a:cs typeface="Public Sans"/>
                <a:sym typeface="Public Sans"/>
              </a:rPr>
              <a:t>If you need an interpreter, they can arrange one for you when you call.</a:t>
            </a:r>
            <a:endParaRPr/>
          </a:p>
          <a:p>
            <a:pPr marL="171450" lvl="0" indent="-95250" algn="l" rtl="0">
              <a:spcBef>
                <a:spcPct val="0"/>
              </a:spcBef>
              <a:spcAft>
                <a:spcPct val="0"/>
              </a:spcAft>
              <a:buClr>
                <a:schemeClr val="dk1"/>
              </a:buClr>
              <a:buSzPts val="1200"/>
              <a:buFont typeface="Arial"/>
              <a:buNone/>
            </a:pPr>
            <a:endParaRPr sz="1200" u="sng">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b="1" u="none"/>
              <a:t>The NSW Health Vaping Toolkit </a:t>
            </a:r>
            <a:r>
              <a:rPr lang="en-AU" b="0" u="none"/>
              <a:t>is a NSW Health webpage with </a:t>
            </a:r>
            <a:r>
              <a:rPr lang="en-AU" u="none"/>
              <a:t>trusted information to help parents, carers, teachers and health staff talk to young people about vaping.</a:t>
            </a:r>
            <a:endParaRPr/>
          </a:p>
          <a:p>
            <a:pPr marL="0" lvl="0" indent="0" algn="l" rtl="0">
              <a:spcBef>
                <a:spcPct val="0"/>
              </a:spcBef>
              <a:spcAft>
                <a:spcPct val="0"/>
              </a:spcAft>
              <a:buClr>
                <a:schemeClr val="dk1"/>
              </a:buClr>
              <a:buSzPts val="1200"/>
              <a:buFont typeface="Arial"/>
              <a:buNone/>
            </a:pPr>
            <a:r>
              <a:rPr lang="en-AU" u="none"/>
              <a:t>There are resources in different languages for parents and carers.</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Shisha No Thanks </a:t>
            </a:r>
            <a:r>
              <a:rPr lang="en-AU" sz="1200">
                <a:solidFill>
                  <a:schemeClr val="dk1"/>
                </a:solidFill>
                <a:latin typeface="Public Sans"/>
                <a:ea typeface="Public Sans"/>
                <a:cs typeface="Public Sans"/>
                <a:sym typeface="Public Sans"/>
              </a:rPr>
              <a:t>is a website that helps adults learn about shisha (waterpipe) smoking. The website helps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Explain health harms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Clear up myths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Support talks with young people about shisha</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There are translated c</a:t>
            </a:r>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p:txBody>
      </p:sp>
      <p:sp>
        <p:nvSpPr>
          <p:cNvPr id="501" name="Google Shape;50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Talking about vaping is not a one-off conversation. Checking in regularly and continuing to listen helps young people feel supported. These are guides, not rules, and every young person and family situation is different. Ongoing, respectful conversations can make a real difference and help reduce harm over time.</a:t>
            </a:r>
            <a:endParaRPr/>
          </a:p>
        </p:txBody>
      </p:sp>
      <p:sp>
        <p:nvSpPr>
          <p:cNvPr id="530" name="Google Shape;53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This guide offers ideas and support. There are many right ways to talk.</a:t>
            </a: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The main message is simple: stay connected, stay calm, and keep talking. You are not alone; there are services to help your family</a:t>
            </a:r>
            <a:r>
              <a:rPr lang="en-AU"/>
              <a:t>.</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46" name="Google Shape;54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marR="0" lvl="0" indent="0" algn="l" rtl="0">
              <a:lnSpc>
                <a:spcPct val="100000"/>
              </a:lnSpc>
              <a:spcBef>
                <a:spcPct val="0"/>
              </a:spcBef>
              <a:spcAft>
                <a:spcPct val="0"/>
              </a:spcAft>
              <a:buClr>
                <a:schemeClr val="dk1"/>
              </a:buClr>
              <a:buSzPts val="1200"/>
              <a:buFont typeface="Public Sans"/>
              <a:buNone/>
            </a:pPr>
            <a:r>
              <a:rPr lang="en-AU"/>
              <a:t>Please add a new slide if you wish to include additional resources and support.</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a:solidFill>
                  <a:schemeClr val="dk1"/>
                </a:solidFill>
              </a:rPr>
              <a:t>Quit support services: </a:t>
            </a:r>
            <a:endParaRPr/>
          </a:p>
          <a:p>
            <a:pPr marL="0" lvl="0" indent="0" algn="l" rtl="0">
              <a:spcBef>
                <a:spcPct val="0"/>
              </a:spcBef>
              <a:spcAft>
                <a:spcPct val="0"/>
              </a:spcAft>
              <a:buNone/>
            </a:pPr>
            <a:r>
              <a:rPr lang="en-AU" sz="1200" b="1">
                <a:solidFill>
                  <a:schemeClr val="dk1"/>
                </a:solidFill>
              </a:rPr>
              <a:t>Pave app</a:t>
            </a:r>
            <a:endParaRPr sz="1200">
              <a:solidFill>
                <a:schemeClr val="dk1"/>
              </a:solidFill>
            </a:endParaRPr>
          </a:p>
          <a:p>
            <a:pPr marL="0" lvl="0" indent="0" algn="l" rtl="0">
              <a:spcBef>
                <a:spcPct val="0"/>
              </a:spcBef>
              <a:spcAft>
                <a:spcPct val="0"/>
              </a:spcAft>
              <a:buNone/>
            </a:pPr>
            <a:r>
              <a:rPr lang="en-AU" sz="1200" u="none">
                <a:solidFill>
                  <a:schemeClr val="dk1"/>
                </a:solidFill>
              </a:rPr>
              <a:t>Download Pave from the Apple App Store or Google Play.</a:t>
            </a:r>
            <a:endParaRPr/>
          </a:p>
          <a:p>
            <a:pPr marL="0" lvl="0" indent="0" algn="l" rtl="0">
              <a:spcBef>
                <a:spcPct val="0"/>
              </a:spcBef>
              <a:spcAft>
                <a:spcPct val="0"/>
              </a:spcAft>
              <a:buNone/>
            </a:pPr>
            <a:endParaRPr sz="1200" u="none">
              <a:solidFill>
                <a:schemeClr val="dk1"/>
              </a:solidFill>
            </a:endParaRPr>
          </a:p>
          <a:p>
            <a:pPr marL="0" lvl="0" indent="0" algn="l" rtl="0">
              <a:spcBef>
                <a:spcPct val="0"/>
              </a:spcBef>
              <a:spcAft>
                <a:spcPct val="0"/>
              </a:spcAft>
              <a:buNone/>
            </a:pPr>
            <a:r>
              <a:rPr lang="en-AU" sz="1200" b="1" u="none">
                <a:solidFill>
                  <a:schemeClr val="dk1"/>
                </a:solidFill>
              </a:rPr>
              <a:t>iCanQuit</a:t>
            </a:r>
            <a:endParaRPr sz="1200" u="none">
              <a:solidFill>
                <a:schemeClr val="dk1"/>
              </a:solidFill>
            </a:endParaRPr>
          </a:p>
          <a:p>
            <a:pPr marL="0" lvl="0" indent="0" algn="l" rtl="0">
              <a:spcBef>
                <a:spcPct val="0"/>
              </a:spcBef>
              <a:spcAft>
                <a:spcPct val="0"/>
              </a:spcAft>
              <a:buNone/>
            </a:pPr>
            <a:r>
              <a:rPr lang="en-AU" sz="1200" u="none">
                <a:solidFill>
                  <a:schemeClr val="dk1"/>
                </a:solidFill>
              </a:rPr>
              <a:t>iCanQuit is a website which has in-language resources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rPr>
              <a:t>Quitline</a:t>
            </a:r>
            <a:endParaRPr sz="1200">
              <a:solidFill>
                <a:schemeClr val="dk1"/>
              </a:solidFill>
            </a:endParaRPr>
          </a:p>
          <a:p>
            <a:pPr marL="0" lvl="0" indent="0" algn="l" rtl="0">
              <a:spcBef>
                <a:spcPct val="0"/>
              </a:spcBef>
              <a:spcAft>
                <a:spcPct val="0"/>
              </a:spcAft>
              <a:buNone/>
            </a:pPr>
            <a:r>
              <a:rPr lang="en-AU" sz="1200">
                <a:solidFill>
                  <a:schemeClr val="dk1"/>
                </a:solidFill>
              </a:rPr>
              <a:t>Free call 13 78 48. </a:t>
            </a:r>
            <a:endParaRPr/>
          </a:p>
          <a:p>
            <a:pPr marL="0" lvl="0" indent="0" algn="l" rtl="0">
              <a:spcBef>
                <a:spcPct val="0"/>
              </a:spcBef>
              <a:spcAft>
                <a:spcPct val="0"/>
              </a:spcAft>
              <a:buNone/>
            </a:pPr>
            <a:r>
              <a:rPr lang="en-AU" sz="1200">
                <a:solidFill>
                  <a:schemeClr val="dk1"/>
                </a:solidFill>
              </a:rPr>
              <a:t>Interpreters are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latin typeface="Public Sans"/>
                <a:ea typeface="Public Sans"/>
                <a:cs typeface="Public Sans"/>
                <a:sym typeface="Public Sans"/>
              </a:rPr>
              <a:t>NSW Health Vaping Toolkit</a:t>
            </a:r>
            <a:endParaRPr/>
          </a:p>
          <a:p>
            <a:pPr marL="0" lvl="0" indent="0" algn="l" rtl="0">
              <a:spcBef>
                <a:spcPct val="0"/>
              </a:spcBef>
              <a:spcAft>
                <a:spcPct val="0"/>
              </a:spcAft>
              <a:buNone/>
            </a:pPr>
            <a:r>
              <a:rPr lang="en-AU" sz="1200">
                <a:solidFill>
                  <a:schemeClr val="dk1"/>
                </a:solidFill>
                <a:latin typeface="Public Sans"/>
                <a:ea typeface="Public Sans"/>
                <a:cs typeface="Public Sans"/>
                <a:sym typeface="Public Sans"/>
              </a:rPr>
              <a:t>There are resources in different languages for parents and carers.</a:t>
            </a:r>
            <a:endParaRPr/>
          </a:p>
          <a:p>
            <a:pPr marL="0" lvl="0" indent="0" algn="l" rtl="0">
              <a:spcBef>
                <a:spcPct val="0"/>
              </a:spcBef>
              <a:spcAft>
                <a:spcPct val="0"/>
              </a:spcAft>
              <a:buNone/>
            </a:pPr>
            <a:r>
              <a:rPr lang="en-AU" u="sng">
                <a:solidFill>
                  <a:schemeClr val="hlink"/>
                </a:solidFill>
                <a:hlinkClick r:id="rId3"/>
              </a:rPr>
              <a:t>www.health.nsw.gov.au/vaping</a:t>
            </a:r>
            <a:r>
              <a:rPr lang="en-AU" u="none"/>
              <a:t> </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u="none">
                <a:solidFill>
                  <a:schemeClr val="dk1"/>
                </a:solidFill>
              </a:rPr>
              <a:t>Shisha No Thanks</a:t>
            </a:r>
            <a:endParaRPr sz="1200" u="none">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r>
              <a:rPr lang="en-AU"/>
              <a:t>Website - </a:t>
            </a:r>
            <a:r>
              <a:rPr lang="en-AU" sz="1200" b="0">
                <a:solidFill>
                  <a:schemeClr val="dk1"/>
                </a:solidFill>
              </a:rPr>
              <a:t>ShishaNoThanks.org.au</a:t>
            </a:r>
            <a:endParaRPr sz="1200" b="0">
              <a:solidFill>
                <a:schemeClr val="dk1"/>
              </a:solidFill>
            </a:endParaRPr>
          </a:p>
          <a:p>
            <a:pPr marL="0" lvl="0" indent="0" algn="l" rtl="0">
              <a:spcBef>
                <a:spcPct val="0"/>
              </a:spcBef>
              <a:spcAft>
                <a:spcPct val="0"/>
              </a:spcAft>
              <a:buNone/>
            </a:pPr>
            <a:endParaRPr/>
          </a:p>
        </p:txBody>
      </p:sp>
      <p:sp>
        <p:nvSpPr>
          <p:cNvPr id="562" name="Google Shape;56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2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Facilitator note:</a:t>
            </a:r>
            <a:r>
              <a:rPr lang="en-AU" sz="1200" b="0" i="0">
                <a:solidFill>
                  <a:schemeClr val="dk1"/>
                </a:solidFill>
                <a:latin typeface="Public Sans"/>
                <a:ea typeface="Public Sans"/>
                <a:cs typeface="Public Sans"/>
                <a:sym typeface="Public Sans"/>
              </a:rPr>
              <a: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email is for facilitators. If your group has any feedback on this presentation, please forward it to the Cancer Institute Prevention Team via email at CINSW-prevention@health.nsw.gov.au.</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79" name="Google Shape;57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7" userDrawn="1">
  <p:cSld name="Cover 7">
    <p:bg>
      <p:bgPr>
        <a:solidFill>
          <a:schemeClr val="lt1"/>
        </a:solidFill>
        <a:effectLst/>
      </p:bgPr>
    </p:bg>
    <p:spTree>
      <p:nvGrpSpPr>
        <p:cNvPr id="1" name="Shape 16"/>
        <p:cNvGrpSpPr/>
        <p:nvPr/>
      </p:nvGrpSpPr>
      <p:grpSpPr>
        <a:xfrm>
          <a:off x="0" y="0"/>
          <a:ext cx="0" cy="0"/>
          <a:chOff x="0" y="0"/>
          <a:chExt cx="0" cy="0"/>
        </a:xfrm>
      </p:grpSpPr>
      <p:sp>
        <p:nvSpPr>
          <p:cNvPr id="17" name="Google Shape;17;p24"/>
          <p:cNvSpPr txBox="1">
            <a:spLocks noGrp="1"/>
          </p:cNvSpPr>
          <p:nvPr>
            <p:ph type="ctrTitle"/>
          </p:nvPr>
        </p:nvSpPr>
        <p:spPr>
          <a:xfrm>
            <a:off x="359999" y="1152000"/>
            <a:ext cx="6860198" cy="1223999"/>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dirty="0"/>
          </a:p>
        </p:txBody>
      </p:sp>
      <p:cxnSp>
        <p:nvCxnSpPr>
          <p:cNvPr id="18" name="Google Shape;18;p24"/>
          <p:cNvCxnSpPr/>
          <p:nvPr/>
        </p:nvCxnSpPr>
        <p:spPr>
          <a:xfrm>
            <a:off x="5002022" y="2520000"/>
            <a:ext cx="6860197" cy="0"/>
          </a:xfrm>
          <a:prstGeom prst="straightConnector1">
            <a:avLst/>
          </a:prstGeom>
          <a:noFill/>
          <a:ln w="9525" cap="flat" cmpd="sng">
            <a:solidFill>
              <a:schemeClr val="accent1"/>
            </a:solidFill>
            <a:prstDash val="solid"/>
            <a:miter lim="8000"/>
            <a:headEnd type="none" w="sm" len="sm"/>
            <a:tailEnd type="none" w="sm" len="sm"/>
          </a:ln>
        </p:spPr>
      </p:cxnSp>
      <p:sp>
        <p:nvSpPr>
          <p:cNvPr id="19" name="Google Shape;19;p24"/>
          <p:cNvSpPr txBox="1">
            <a:spLocks noGrp="1"/>
          </p:cNvSpPr>
          <p:nvPr>
            <p:ph type="body" idx="1"/>
          </p:nvPr>
        </p:nvSpPr>
        <p:spPr>
          <a:xfrm>
            <a:off x="360000" y="2663999"/>
            <a:ext cx="6860197"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 name="Google Shape;20;p24"/>
          <p:cNvSpPr/>
          <p:nvPr userDrawn="1"/>
        </p:nvSpPr>
        <p:spPr>
          <a:xfrm>
            <a:off x="0" y="3419999"/>
            <a:ext cx="12192001" cy="172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1" name="Google Shape;21;p24"/>
          <p:cNvSpPr/>
          <p:nvPr/>
        </p:nvSpPr>
        <p:spPr>
          <a:xfrm>
            <a:off x="0" y="4932782"/>
            <a:ext cx="12192001" cy="1133476"/>
          </a:xfrm>
          <a:prstGeom prst="rect">
            <a:avLst/>
          </a:prstGeom>
          <a:solidFill>
            <a:srgbClr val="CBB9F9"/>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2" name="Google Shape;22;p24"/>
          <p:cNvSpPr/>
          <p:nvPr/>
        </p:nvSpPr>
        <p:spPr>
          <a:xfrm>
            <a:off x="0" y="6047997"/>
            <a:ext cx="12192001" cy="810003"/>
          </a:xfrm>
          <a:prstGeom prst="rect">
            <a:avLst/>
          </a:prstGeom>
          <a:solidFill>
            <a:srgbClr val="E6E1FD"/>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3" name="Google Shape;23;p24"/>
          <p:cNvSpPr txBox="1"/>
          <p:nvPr/>
        </p:nvSpPr>
        <p:spPr>
          <a:xfrm>
            <a:off x="9778482" y="360000"/>
            <a:ext cx="2083737" cy="684000"/>
          </a:xfrm>
          <a:prstGeom prst="rect">
            <a:avLst/>
          </a:prstGeom>
          <a:noFill/>
          <a:ln>
            <a:noFill/>
          </a:ln>
        </p:spPr>
        <p:txBody>
          <a:bodyPr spcFirstLastPara="1" wrap="square" lIns="0" tIns="0" rIns="0" bIns="0" anchor="t" anchorCtr="0">
            <a:noAutofit/>
          </a:bodyPr>
          <a:lstStyle/>
          <a:p>
            <a:pPr marL="0" marR="0" lvl="0" indent="0" algn="r" rtl="1">
              <a:lnSpc>
                <a:spcPct val="100000"/>
              </a:lnSpc>
              <a:spcBef>
                <a:spcPct val="0"/>
              </a:spcBef>
              <a:spcAft>
                <a:spcPct val="0"/>
              </a:spcAft>
              <a:buClr>
                <a:schemeClr val="accent1"/>
              </a:buClr>
              <a:buSzPts val="2000"/>
              <a:buFont typeface="Public Sans SemiBold"/>
              <a:buNone/>
            </a:pPr>
            <a:r>
              <a:rPr lang="en-AU" sz="2000" b="0" i="0" u="none" strike="noStrike" cap="none" dirty="0">
                <a:solidFill>
                  <a:schemeClr val="accent1"/>
                </a:solidFill>
                <a:latin typeface="Public Sans SemiBold"/>
                <a:ea typeface="Public Sans SemiBold"/>
                <a:cs typeface="Public Sans SemiBold"/>
                <a:sym typeface="Public Sans SemiBold"/>
              </a:rPr>
              <a:t>iCanQuit.com.au</a:t>
            </a:r>
            <a:endParaRPr sz="2000" b="0" i="0" u="none" strike="noStrike" cap="none" dirty="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1A42801F-F5D1-0BCC-78A6-7AC28ABAF1AC}"/>
              </a:ext>
            </a:extLst>
          </p:cNvPr>
          <p:cNvSpPr/>
          <p:nvPr userDrawn="1"/>
        </p:nvSpPr>
        <p:spPr>
          <a:xfrm>
            <a:off x="9724975" y="296500"/>
            <a:ext cx="2190750" cy="4317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cknowledgement / Introduction - Red" userDrawn="1">
  <p:cSld name="Acknowledgement / Introduction - Red">
    <p:spTree>
      <p:nvGrpSpPr>
        <p:cNvPr id="1" name="Shape 26"/>
        <p:cNvGrpSpPr/>
        <p:nvPr/>
      </p:nvGrpSpPr>
      <p:grpSpPr>
        <a:xfrm>
          <a:off x="0" y="0"/>
          <a:ext cx="0" cy="0"/>
          <a:chOff x="0" y="0"/>
          <a:chExt cx="0" cy="0"/>
        </a:xfrm>
      </p:grpSpPr>
      <p:sp>
        <p:nvSpPr>
          <p:cNvPr id="27" name="Google Shape;27;p25"/>
          <p:cNvSpPr/>
          <p:nvPr userDrawn="1"/>
        </p:nvSpPr>
        <p:spPr>
          <a:xfrm flipH="1">
            <a:off x="9671999" y="0"/>
            <a:ext cx="2520001" cy="6858000"/>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8" name="Google Shape;28;p25"/>
          <p:cNvSpPr/>
          <p:nvPr userDrawn="1"/>
        </p:nvSpPr>
        <p:spPr>
          <a:xfrm flipH="1">
            <a:off x="8412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9" name="Google Shape;29;p25"/>
          <p:cNvSpPr/>
          <p:nvPr userDrawn="1"/>
        </p:nvSpPr>
        <p:spPr>
          <a:xfrm flipH="1">
            <a:off x="7152000" y="0"/>
            <a:ext cx="1260000" cy="6858000"/>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 name="Google Shape;30;p25"/>
          <p:cNvSpPr txBox="1">
            <a:spLocks noGrp="1"/>
          </p:cNvSpPr>
          <p:nvPr userDrawn="1">
            <p:ph type="title"/>
          </p:nvPr>
        </p:nvSpPr>
        <p:spPr>
          <a:xfrm>
            <a:off x="552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dirty="0"/>
          </a:p>
        </p:txBody>
      </p:sp>
      <p:sp>
        <p:nvSpPr>
          <p:cNvPr id="31" name="Google Shape;31;p25"/>
          <p:cNvSpPr txBox="1">
            <a:spLocks noGrp="1"/>
          </p:cNvSpPr>
          <p:nvPr userDrawn="1">
            <p:ph type="body" idx="1"/>
          </p:nvPr>
        </p:nvSpPr>
        <p:spPr>
          <a:xfrm>
            <a:off x="552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32" name="Google Shape;32;p25"/>
          <p:cNvSpPr>
            <a:spLocks noGrp="1"/>
          </p:cNvSpPr>
          <p:nvPr userDrawn="1">
            <p:ph type="pic" idx="2"/>
          </p:nvPr>
        </p:nvSpPr>
        <p:spPr>
          <a:xfrm flipH="1">
            <a:off x="7152000" y="0"/>
            <a:ext cx="5040000" cy="6858000"/>
          </a:xfrm>
          <a:prstGeom prst="rect">
            <a:avLst/>
          </a:prstGeom>
          <a:noFill/>
          <a:ln>
            <a:noFill/>
          </a:ln>
        </p:spPr>
        <p:txBody>
          <a:bodyPr/>
          <a:lstStyle/>
          <a:p>
            <a:endParaRPr/>
          </a:p>
        </p:txBody>
      </p:sp>
      <p:sp>
        <p:nvSpPr>
          <p:cNvPr id="33" name="Google Shape;33;p25"/>
          <p:cNvSpPr txBox="1">
            <a:spLocks noGrp="1"/>
          </p:cNvSpPr>
          <p:nvPr userDrawn="1">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34" name="Google Shape;34;p25"/>
          <p:cNvCxnSpPr/>
          <p:nvPr userDrawn="1"/>
        </p:nvCxnSpPr>
        <p:spPr>
          <a:xfrm flipH="1">
            <a:off x="696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35" name="Google Shape;35;p25" hidden="1"/>
          <p:cNvSpPr>
            <a:spLocks noGrp="1"/>
          </p:cNvSpPr>
          <p:nvPr userDrawn="1">
            <p:ph type="pic" idx="3"/>
          </p:nvPr>
        </p:nvSpPr>
        <p:spPr>
          <a:xfrm>
            <a:off x="0" y="0"/>
            <a:ext cx="5040000" cy="6858000"/>
          </a:xfrm>
          <a:prstGeom prst="rect">
            <a:avLst/>
          </a:prstGeom>
          <a:noFill/>
          <a:ln>
            <a:noFill/>
          </a:ln>
        </p:spPr>
        <p:txBody>
          <a:bodyPr/>
          <a:lstStyle/>
          <a:p>
            <a:endParaRPr/>
          </a:p>
        </p:txBody>
      </p:sp>
      <p:sp>
        <p:nvSpPr>
          <p:cNvPr id="36" name="Google Shape;36;p25"/>
          <p:cNvSpPr txBox="1"/>
          <p:nvPr userDrawn="1"/>
        </p:nvSpPr>
        <p:spPr>
          <a:xfrm>
            <a:off x="4644978" y="6300000"/>
            <a:ext cx="2125692" cy="395998"/>
          </a:xfrm>
          <a:prstGeom prst="rect">
            <a:avLst/>
          </a:prstGeom>
          <a:noFill/>
          <a:ln>
            <a:noFill/>
          </a:ln>
        </p:spPr>
        <p:txBody>
          <a:bodyPr spcFirstLastPara="1" wrap="square" lIns="0" tIns="0" rIns="0" bIns="0" anchor="b" anchorCtr="0">
            <a:noAutofit/>
          </a:bodyPr>
          <a:lstStyle/>
          <a:p>
            <a:pPr marL="0" marR="0" lvl="0" indent="0" algn="r" rtl="0">
              <a:lnSpc>
                <a:spcPct val="100000"/>
              </a:lnSpc>
              <a:spcBef>
                <a:spcPct val="0"/>
              </a:spcBef>
              <a:spcAft>
                <a:spcPct val="0"/>
              </a:spcAft>
              <a:buClr>
                <a:schemeClr val="accent1"/>
              </a:buClr>
              <a:buSzPts val="1800"/>
              <a:buFont typeface="Public Sans SemiBold"/>
              <a:buNone/>
            </a:pPr>
            <a:r>
              <a:rPr lang="en-AU" sz="1800" b="0" i="0" u="none" strike="noStrike" cap="none" dirty="0">
                <a:solidFill>
                  <a:schemeClr val="accent1"/>
                </a:solidFill>
                <a:latin typeface="Public Sans SemiBold"/>
                <a:ea typeface="Public Sans SemiBold"/>
                <a:cs typeface="Public Sans SemiBold"/>
                <a:sym typeface="Public Sans SemiBold"/>
              </a:rPr>
              <a:t>iCanQuit.com.au</a:t>
            </a:r>
            <a:endParaRPr sz="1800" b="0" i="0" u="none" strike="noStrike" cap="none" dirty="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A4E095FD-DE17-DB42-7838-C7B99AAB943A}"/>
              </a:ext>
            </a:extLst>
          </p:cNvPr>
          <p:cNvSpPr/>
          <p:nvPr userDrawn="1"/>
        </p:nvSpPr>
        <p:spPr>
          <a:xfrm>
            <a:off x="5006300" y="6366675"/>
            <a:ext cx="1819947"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Agenda">
  <p:cSld name="1_Agenda">
    <p:bg>
      <p:bgPr>
        <a:solidFill>
          <a:srgbClr val="CBB9F9">
            <a:alpha val="18823"/>
          </a:srgbClr>
        </a:solidFill>
        <a:effectLst/>
      </p:bgPr>
    </p:bg>
    <p:spTree>
      <p:nvGrpSpPr>
        <p:cNvPr id="1" name="Shape 37"/>
        <p:cNvGrpSpPr/>
        <p:nvPr/>
      </p:nvGrpSpPr>
      <p:grpSpPr>
        <a:xfrm>
          <a:off x="0" y="0"/>
          <a:ext cx="0" cy="0"/>
          <a:chOff x="0" y="0"/>
          <a:chExt cx="0" cy="0"/>
        </a:xfrm>
      </p:grpSpPr>
      <p:sp>
        <p:nvSpPr>
          <p:cNvPr id="38" name="Google Shape;38;p26"/>
          <p:cNvSpPr txBox="1">
            <a:spLocks noGrp="1"/>
          </p:cNvSpPr>
          <p:nvPr>
            <p:ph type="sldNum" idx="12"/>
          </p:nvPr>
        </p:nvSpPr>
        <p:spPr>
          <a:xfrm>
            <a:off x="272498"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39" name="Google Shape;39;p26"/>
          <p:cNvSpPr txBox="1"/>
          <p:nvPr/>
        </p:nvSpPr>
        <p:spPr>
          <a:xfrm>
            <a:off x="7481574" y="6300000"/>
            <a:ext cx="4432778" cy="395998"/>
          </a:xfrm>
          <a:prstGeom prst="rect">
            <a:avLst/>
          </a:prstGeom>
          <a:noFill/>
          <a:ln>
            <a:noFill/>
          </a:ln>
        </p:spPr>
        <p:txBody>
          <a:bodyPr spcFirstLastPara="1" wrap="square" lIns="0" tIns="0" rIns="0" bIns="0" anchor="b" anchorCtr="0">
            <a:noAutofit/>
          </a:bodyPr>
          <a:lstStyle/>
          <a:p>
            <a:pPr marL="0" marR="0" lvl="0" indent="0" algn="r" rtl="0">
              <a:lnSpc>
                <a:spcPct val="100000"/>
              </a:lnSpc>
              <a:spcBef>
                <a:spcPct val="0"/>
              </a:spcBef>
              <a:spcAft>
                <a:spcPct val="0"/>
              </a:spcAft>
              <a:buClr>
                <a:schemeClr val="accent1"/>
              </a:buClr>
              <a:buSzPts val="1800"/>
              <a:buFont typeface="Public Sans SemiBold"/>
              <a:buNone/>
            </a:pPr>
            <a:r>
              <a:rPr lang="en-AU" sz="1800" b="0" i="0" u="none" strike="noStrike" cap="none" dirty="0">
                <a:solidFill>
                  <a:schemeClr val="accent1"/>
                </a:solidFill>
                <a:latin typeface="Public Sans SemiBold"/>
                <a:ea typeface="Public Sans SemiBold"/>
                <a:cs typeface="Public Sans SemiBold"/>
                <a:sym typeface="Public Sans SemiBold"/>
              </a:rPr>
              <a:t>iCanQuit.com.au</a:t>
            </a:r>
            <a:endParaRPr sz="1800" b="0" i="0" u="none" strike="noStrike" cap="none" dirty="0">
              <a:solidFill>
                <a:schemeClr val="accent1"/>
              </a:solidFill>
              <a:latin typeface="Public Sans SemiBold"/>
              <a:ea typeface="Public Sans SemiBold"/>
              <a:cs typeface="Public Sans SemiBold"/>
              <a:sym typeface="Public Sans SemiBold"/>
            </a:endParaRPr>
          </a:p>
        </p:txBody>
      </p:sp>
      <p:sp>
        <p:nvSpPr>
          <p:cNvPr id="40" name="Google Shape;40;p26"/>
          <p:cNvSpPr/>
          <p:nvPr/>
        </p:nvSpPr>
        <p:spPr>
          <a:xfrm flipH="1">
            <a:off x="1315092"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1" name="Google Shape;41;p26"/>
          <p:cNvSpPr/>
          <p:nvPr/>
        </p:nvSpPr>
        <p:spPr>
          <a:xfrm flipH="1">
            <a:off x="1925581"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2" name="Google Shape;42;p26"/>
          <p:cNvSpPr/>
          <p:nvPr/>
        </p:nvSpPr>
        <p:spPr>
          <a:xfrm flipH="1">
            <a:off x="2930448" y="-1"/>
            <a:ext cx="9261552"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3" name="Google Shape;43;p26"/>
          <p:cNvSpPr txBox="1">
            <a:spLocks noGrp="1"/>
          </p:cNvSpPr>
          <p:nvPr userDrawn="1">
            <p:ph type="title"/>
          </p:nvPr>
        </p:nvSpPr>
        <p:spPr>
          <a:xfrm>
            <a:off x="3991947" y="87723"/>
            <a:ext cx="7922405" cy="1325563"/>
          </a:xfrm>
          <a:prstGeom prst="rect">
            <a:avLst/>
          </a:prstGeom>
          <a:noFill/>
          <a:ln>
            <a:noFill/>
          </a:ln>
        </p:spPr>
        <p:txBody>
          <a:bodyPr spcFirstLastPara="1" wrap="square" lIns="0" tIns="0" rIns="0" bIns="0" anchor="ctr" anchorCtr="0">
            <a:norm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dirty="0"/>
          </a:p>
        </p:txBody>
      </p:sp>
      <p:sp>
        <p:nvSpPr>
          <p:cNvPr id="3" name="Rectangle 2">
            <a:hlinkClick r:id="rId2"/>
            <a:extLst>
              <a:ext uri="{FF2B5EF4-FFF2-40B4-BE49-F238E27FC236}">
                <a16:creationId xmlns:a16="http://schemas.microsoft.com/office/drawing/2014/main" id="{8511E28E-A1DB-1990-5838-94076D61986D}"/>
              </a:ext>
            </a:extLst>
          </p:cNvPr>
          <p:cNvSpPr/>
          <p:nvPr userDrawn="1"/>
        </p:nvSpPr>
        <p:spPr>
          <a:xfrm>
            <a:off x="10059988" y="6300000"/>
            <a:ext cx="1905000" cy="470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2 - Blue">
  <p:cSld name="Divider 2 - Blue">
    <p:bg>
      <p:bgPr>
        <a:solidFill>
          <a:schemeClr val="accent4"/>
        </a:solidFill>
        <a:effectLst/>
      </p:bgPr>
    </p:bg>
    <p:spTree>
      <p:nvGrpSpPr>
        <p:cNvPr id="1" name="Shape 44"/>
        <p:cNvGrpSpPr/>
        <p:nvPr/>
      </p:nvGrpSpPr>
      <p:grpSpPr>
        <a:xfrm>
          <a:off x="0" y="0"/>
          <a:ext cx="0" cy="0"/>
          <a:chOff x="0" y="0"/>
          <a:chExt cx="0" cy="0"/>
        </a:xfrm>
      </p:grpSpPr>
      <p:sp>
        <p:nvSpPr>
          <p:cNvPr id="46" name="Google Shape;46;p27"/>
          <p:cNvSpPr txBox="1">
            <a:spLocks noGrp="1"/>
          </p:cNvSpPr>
          <p:nvPr>
            <p:ph type="ctrTitle"/>
          </p:nvPr>
        </p:nvSpPr>
        <p:spPr>
          <a:xfrm>
            <a:off x="540000" y="4320000"/>
            <a:ext cx="10080000" cy="122400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7" name="Google Shape;47;p27"/>
          <p:cNvSpPr txBox="1">
            <a:spLocks noGrp="1"/>
          </p:cNvSpPr>
          <p:nvPr>
            <p:ph type="body" idx="1"/>
          </p:nvPr>
        </p:nvSpPr>
        <p:spPr>
          <a:xfrm>
            <a:off x="540000" y="5760000"/>
            <a:ext cx="10079997"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2000"/>
              <a:buNone/>
              <a:defRPr sz="2000">
                <a:solidFill>
                  <a:schemeClr val="accen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8" name="Google Shape;48;p27"/>
          <p:cNvSpPr txBox="1">
            <a:spLocks noGrp="1"/>
          </p:cNvSpPr>
          <p:nvPr>
            <p:ph type="body" idx="2"/>
          </p:nvPr>
        </p:nvSpPr>
        <p:spPr>
          <a:xfrm>
            <a:off x="540000" y="1368311"/>
            <a:ext cx="2880000" cy="2880000"/>
          </a:xfrm>
          <a:prstGeom prst="rect">
            <a:avLst/>
          </a:prstGeom>
          <a:noFill/>
          <a:ln>
            <a:noFill/>
          </a:ln>
        </p:spPr>
        <p:txBody>
          <a:bodyPr spcFirstLastPara="1" wrap="square" lIns="0" tIns="0" rIns="0" bIns="0" anchor="t" anchorCtr="0">
            <a:noAutofit/>
          </a:bodyPr>
          <a:lstStyle>
            <a:lvl1pPr marL="457200" lvl="0" indent="-228600" algn="l">
              <a:lnSpc>
                <a:spcPct val="80000"/>
              </a:lnSpc>
              <a:spcBef>
                <a:spcPct val="0"/>
              </a:spcBef>
              <a:spcAft>
                <a:spcPct val="0"/>
              </a:spcAft>
              <a:buClr>
                <a:schemeClr val="accent1"/>
              </a:buClr>
              <a:buSzPts val="19000"/>
              <a:buNone/>
              <a:defRPr sz="19000">
                <a:solidFill>
                  <a:schemeClr val="accen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45" name="Google Shape;45;p27"/>
          <p:cNvCxnSpPr/>
          <p:nvPr/>
        </p:nvCxnSpPr>
        <p:spPr>
          <a:xfrm>
            <a:off x="11796978" y="360000"/>
            <a:ext cx="0" cy="6192000"/>
          </a:xfrm>
          <a:prstGeom prst="straightConnector1">
            <a:avLst/>
          </a:prstGeom>
          <a:noFill/>
          <a:ln w="9525" cap="flat" cmpd="sng">
            <a:solidFill>
              <a:schemeClr val="accent1"/>
            </a:solidFill>
            <a:prstDash val="solid"/>
            <a:miter lim="8000"/>
            <a:headEnd type="none" w="sm" len="sm"/>
            <a:tailEnd type="none" w="sm" len="sm"/>
          </a:ln>
        </p:spPr>
      </p:cxnSp>
      <p:sp>
        <p:nvSpPr>
          <p:cNvPr id="49" name="Google Shape;49;p27"/>
          <p:cNvSpPr txBox="1"/>
          <p:nvPr/>
        </p:nvSpPr>
        <p:spPr>
          <a:xfrm flipH="1">
            <a:off x="6217875" y="360000"/>
            <a:ext cx="5399103" cy="6840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ct val="0"/>
              </a:spcBef>
              <a:spcAft>
                <a:spcPct val="0"/>
              </a:spcAft>
              <a:buClr>
                <a:schemeClr val="accent1"/>
              </a:buClr>
              <a:buSzPts val="2000"/>
              <a:buFont typeface="Public Sans SemiBold"/>
              <a:buNone/>
            </a:pPr>
            <a:r>
              <a:rPr lang="en-AU" sz="2000" dirty="0">
                <a:solidFill>
                  <a:schemeClr val="accent1"/>
                </a:solidFill>
                <a:latin typeface="Public Sans SemiBold"/>
                <a:ea typeface="Public Sans SemiBold"/>
                <a:cs typeface="Public Sans SemiBold"/>
                <a:sym typeface="Public Sans SemiBold"/>
              </a:rPr>
              <a:t>iCanQuit.com.au</a:t>
            </a:r>
            <a:endParaRPr sz="2000" dirty="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DD5408CE-2870-DBB4-9292-9A3CDC90A4FF}"/>
              </a:ext>
            </a:extLst>
          </p:cNvPr>
          <p:cNvSpPr/>
          <p:nvPr userDrawn="1"/>
        </p:nvSpPr>
        <p:spPr>
          <a:xfrm>
            <a:off x="9525761" y="300900"/>
            <a:ext cx="2181217" cy="4283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ver 1">
  <p:cSld name="Cover 1">
    <p:bg>
      <p:bgPr>
        <a:solidFill>
          <a:schemeClr val="lt1"/>
        </a:solidFill>
        <a:effectLst/>
      </p:bgPr>
    </p:bg>
    <p:spTree>
      <p:nvGrpSpPr>
        <p:cNvPr id="1" name="Shape 50"/>
        <p:cNvGrpSpPr/>
        <p:nvPr/>
      </p:nvGrpSpPr>
      <p:grpSpPr>
        <a:xfrm>
          <a:off x="0" y="0"/>
          <a:ext cx="0" cy="0"/>
          <a:chOff x="0" y="0"/>
          <a:chExt cx="0" cy="0"/>
        </a:xfrm>
      </p:grpSpPr>
      <p:sp>
        <p:nvSpPr>
          <p:cNvPr id="51" name="Google Shape;51;p28"/>
          <p:cNvSpPr/>
          <p:nvPr/>
        </p:nvSpPr>
        <p:spPr>
          <a:xfrm>
            <a:off x="0" y="0"/>
            <a:ext cx="10138156" cy="888061"/>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2" name="Google Shape;52;p28"/>
          <p:cNvSpPr/>
          <p:nvPr/>
        </p:nvSpPr>
        <p:spPr>
          <a:xfrm>
            <a:off x="10176000" y="0"/>
            <a:ext cx="2016000" cy="6858000"/>
          </a:xfrm>
          <a:prstGeom prst="rect">
            <a:avLst/>
          </a:prstGeom>
          <a:solidFill>
            <a:schemeClr val="l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3" name="Google Shape;53;p28"/>
          <p:cNvSpPr/>
          <p:nvPr/>
        </p:nvSpPr>
        <p:spPr>
          <a:xfrm>
            <a:off x="-1" y="888061"/>
            <a:ext cx="10138161" cy="5969939"/>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4" name="Google Shape;54;p28"/>
          <p:cNvSpPr txBox="1">
            <a:spLocks noGrp="1"/>
          </p:cNvSpPr>
          <p:nvPr>
            <p:ph type="ctrTitle"/>
          </p:nvPr>
        </p:nvSpPr>
        <p:spPr>
          <a:xfrm>
            <a:off x="359999" y="1302061"/>
            <a:ext cx="5400000" cy="2124193"/>
          </a:xfrm>
          <a:prstGeom prst="rect">
            <a:avLst/>
          </a:prstGeom>
          <a:noFill/>
          <a:ln>
            <a:noFill/>
          </a:ln>
        </p:spPr>
        <p:txBody>
          <a:bodyPr spcFirstLastPara="1" wrap="square" lIns="0" tIns="0" rIns="0" bIns="0" anchor="b"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55" name="Google Shape;55;p28"/>
          <p:cNvSpPr txBox="1">
            <a:spLocks noGrp="1"/>
          </p:cNvSpPr>
          <p:nvPr>
            <p:ph type="body" idx="1"/>
          </p:nvPr>
        </p:nvSpPr>
        <p:spPr>
          <a:xfrm>
            <a:off x="359999" y="3562954"/>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6" name="Google Shape;56;p28"/>
          <p:cNvSpPr txBox="1">
            <a:spLocks noGrp="1"/>
          </p:cNvSpPr>
          <p:nvPr>
            <p:ph type="body" idx="2"/>
          </p:nvPr>
        </p:nvSpPr>
        <p:spPr>
          <a:xfrm>
            <a:off x="359999" y="4567775"/>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7" name="Google Shape;57;p28"/>
          <p:cNvSpPr txBox="1">
            <a:spLocks noGrp="1"/>
          </p:cNvSpPr>
          <p:nvPr>
            <p:ph type="body" idx="3"/>
          </p:nvPr>
        </p:nvSpPr>
        <p:spPr>
          <a:xfrm>
            <a:off x="359999" y="5300777"/>
            <a:ext cx="5400000" cy="36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lt1"/>
              </a:buClr>
              <a:buSzPts val="1400"/>
              <a:buNone/>
              <a:defRPr sz="1400" b="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600"/>
              <a:buNone/>
              <a:defRPr sz="16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8" name="Google Shape;58;p28"/>
          <p:cNvSpPr>
            <a:spLocks noGrp="1"/>
          </p:cNvSpPr>
          <p:nvPr>
            <p:ph type="pic" idx="4"/>
          </p:nvPr>
        </p:nvSpPr>
        <p:spPr>
          <a:xfrm>
            <a:off x="6071816" y="0"/>
            <a:ext cx="4066345" cy="6858000"/>
          </a:xfrm>
          <a:prstGeom prst="rect">
            <a:avLst/>
          </a:prstGeom>
          <a:noFill/>
          <a:ln>
            <a:noFill/>
          </a:ln>
        </p:spPr>
        <p:txBody>
          <a:bodyPr/>
          <a:lstStyle/>
          <a:p>
            <a:endParaRPr/>
          </a:p>
        </p:txBody>
      </p:sp>
      <p:sp>
        <p:nvSpPr>
          <p:cNvPr id="59" name="Google Shape;59;p28"/>
          <p:cNvSpPr txBox="1">
            <a:spLocks noGrp="1"/>
          </p:cNvSpPr>
          <p:nvPr>
            <p:ph type="body" idx="5"/>
          </p:nvPr>
        </p:nvSpPr>
        <p:spPr>
          <a:xfrm>
            <a:off x="359999" y="302517"/>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60" name="Google Shape;60;p28" descr="NSW Government logo"/>
          <p:cNvPicPr preferRelativeResize="0"/>
          <p:nvPr/>
        </p:nvPicPr>
        <p:blipFill>
          <a:blip r:embed="rId2">
            <a:alphaModFix/>
          </a:blip>
          <a:stretch>
            <a:fillRect/>
          </a:stretch>
        </p:blipFill>
        <p:spPr>
          <a:xfrm>
            <a:off x="11221200" y="5922880"/>
            <a:ext cx="630000" cy="685525"/>
          </a:xfrm>
          <a:prstGeom prst="rect">
            <a:avLst/>
          </a:prstGeom>
          <a:noFill/>
          <a:ln>
            <a:noFill/>
          </a:ln>
        </p:spPr>
      </p:pic>
      <p:sp>
        <p:nvSpPr>
          <p:cNvPr id="61" name="Google Shape;61;p28"/>
          <p:cNvSpPr txBox="1"/>
          <p:nvPr/>
        </p:nvSpPr>
        <p:spPr>
          <a:xfrm>
            <a:off x="360895" y="6096328"/>
            <a:ext cx="5399103" cy="53348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ver 2">
  <p:cSld name="Cover 2">
    <p:bg>
      <p:bgPr>
        <a:solidFill>
          <a:schemeClr val="lt1"/>
        </a:solidFill>
        <a:effectLst/>
      </p:bgPr>
    </p:bg>
    <p:spTree>
      <p:nvGrpSpPr>
        <p:cNvPr id="1" name="Shape 62"/>
        <p:cNvGrpSpPr/>
        <p:nvPr/>
      </p:nvGrpSpPr>
      <p:grpSpPr>
        <a:xfrm>
          <a:off x="0" y="0"/>
          <a:ext cx="0" cy="0"/>
          <a:chOff x="0" y="0"/>
          <a:chExt cx="0" cy="0"/>
        </a:xfrm>
      </p:grpSpPr>
      <p:sp>
        <p:nvSpPr>
          <p:cNvPr id="63" name="Google Shape;63;p29"/>
          <p:cNvSpPr/>
          <p:nvPr/>
        </p:nvSpPr>
        <p:spPr>
          <a:xfrm>
            <a:off x="0" y="1320800"/>
            <a:ext cx="12192001" cy="55372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4" name="Google Shape;64;p29"/>
          <p:cNvSpPr/>
          <p:nvPr/>
        </p:nvSpPr>
        <p:spPr>
          <a:xfrm>
            <a:off x="0" y="1314696"/>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5" name="Google Shape;65;p29"/>
          <p:cNvSpPr txBox="1">
            <a:spLocks noGrp="1"/>
          </p:cNvSpPr>
          <p:nvPr>
            <p:ph type="ctrTitle"/>
          </p:nvPr>
        </p:nvSpPr>
        <p:spPr>
          <a:xfrm>
            <a:off x="359998" y="2156008"/>
            <a:ext cx="11448001"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66" name="Google Shape;66;p29"/>
          <p:cNvCxnSpPr/>
          <p:nvPr/>
        </p:nvCxnSpPr>
        <p:spPr>
          <a:xfrm>
            <a:off x="360000" y="3631062"/>
            <a:ext cx="8532000" cy="0"/>
          </a:xfrm>
          <a:prstGeom prst="straightConnector1">
            <a:avLst/>
          </a:prstGeom>
          <a:noFill/>
          <a:ln w="9525" cap="flat" cmpd="sng">
            <a:solidFill>
              <a:schemeClr val="lt1"/>
            </a:solidFill>
            <a:prstDash val="solid"/>
            <a:miter lim="8000"/>
            <a:headEnd type="none" w="sm" len="sm"/>
            <a:tailEnd type="none" w="sm" len="sm"/>
          </a:ln>
        </p:spPr>
      </p:cxnSp>
      <p:sp>
        <p:nvSpPr>
          <p:cNvPr id="67" name="Google Shape;67;p29"/>
          <p:cNvSpPr txBox="1">
            <a:spLocks noGrp="1"/>
          </p:cNvSpPr>
          <p:nvPr>
            <p:ph type="body" idx="1"/>
          </p:nvPr>
        </p:nvSpPr>
        <p:spPr>
          <a:xfrm>
            <a:off x="359999" y="3775063"/>
            <a:ext cx="8531999"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68" name="Google Shape;68;p29"/>
          <p:cNvCxnSpPr/>
          <p:nvPr/>
        </p:nvCxnSpPr>
        <p:spPr>
          <a:xfrm>
            <a:off x="9072000" y="3631062"/>
            <a:ext cx="2736000" cy="0"/>
          </a:xfrm>
          <a:prstGeom prst="straightConnector1">
            <a:avLst/>
          </a:prstGeom>
          <a:noFill/>
          <a:ln w="9525" cap="flat" cmpd="sng">
            <a:solidFill>
              <a:schemeClr val="lt1"/>
            </a:solidFill>
            <a:prstDash val="solid"/>
            <a:miter lim="8000"/>
            <a:headEnd type="none" w="sm" len="sm"/>
            <a:tailEnd type="none" w="sm" len="sm"/>
          </a:ln>
        </p:spPr>
      </p:cxnSp>
      <p:sp>
        <p:nvSpPr>
          <p:cNvPr id="69" name="Google Shape;69;p29"/>
          <p:cNvSpPr txBox="1">
            <a:spLocks noGrp="1"/>
          </p:cNvSpPr>
          <p:nvPr>
            <p:ph type="body" idx="2"/>
          </p:nvPr>
        </p:nvSpPr>
        <p:spPr>
          <a:xfrm>
            <a:off x="9072000" y="3775063"/>
            <a:ext cx="2736000"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0" name="Google Shape;70;p29"/>
          <p:cNvSpPr>
            <a:spLocks noGrp="1"/>
          </p:cNvSpPr>
          <p:nvPr>
            <p:ph type="pic" idx="3"/>
          </p:nvPr>
        </p:nvSpPr>
        <p:spPr>
          <a:xfrm>
            <a:off x="-1" y="4565897"/>
            <a:ext cx="12192001" cy="2292103"/>
          </a:xfrm>
          <a:prstGeom prst="rect">
            <a:avLst/>
          </a:prstGeom>
          <a:noFill/>
          <a:ln>
            <a:noFill/>
          </a:ln>
        </p:spPr>
        <p:txBody>
          <a:bodyPr/>
          <a:lstStyle/>
          <a:p>
            <a:endParaRPr/>
          </a:p>
        </p:txBody>
      </p:sp>
      <p:sp>
        <p:nvSpPr>
          <p:cNvPr id="71" name="Google Shape;71;p29"/>
          <p:cNvSpPr txBox="1"/>
          <p:nvPr/>
        </p:nvSpPr>
        <p:spPr>
          <a:xfrm>
            <a:off x="359998" y="1507078"/>
            <a:ext cx="11448001" cy="404875"/>
          </a:xfrm>
          <a:prstGeom prst="rect">
            <a:avLst/>
          </a:prstGeom>
          <a:noFill/>
          <a:ln>
            <a:noFill/>
          </a:ln>
        </p:spPr>
        <p:txBody>
          <a:bodyPr spcFirstLastPara="1" wrap="square" lIns="0" tIns="0" rIns="0" bIns="0" anchor="t" anchorCtr="0">
            <a:noAutofit/>
          </a:bodyPr>
          <a:lstStyle/>
          <a:p>
            <a:pPr marL="0" marR="0" lvl="0" indent="0" algn="l" rtl="0">
              <a:lnSpc>
                <a:spcPct val="90000"/>
              </a:lnSpc>
              <a:spcBef>
                <a:spcPct val="0"/>
              </a:spcBef>
              <a:spcAft>
                <a:spcPct val="0"/>
              </a:spcAft>
              <a:buClr>
                <a:schemeClr val="lt1"/>
              </a:buClr>
              <a:buSzPts val="2400"/>
              <a:buFont typeface="Public Sans"/>
              <a:buNone/>
            </a:pPr>
            <a:endParaRPr sz="2400">
              <a:solidFill>
                <a:schemeClr val="lt1"/>
              </a:solidFill>
              <a:latin typeface="Public Sans"/>
              <a:ea typeface="Public Sans"/>
              <a:cs typeface="Public Sans"/>
              <a:sym typeface="Public Sans"/>
            </a:endParaRPr>
          </a:p>
        </p:txBody>
      </p:sp>
      <p:sp>
        <p:nvSpPr>
          <p:cNvPr id="72" name="Google Shape;72;p29"/>
          <p:cNvSpPr txBox="1">
            <a:spLocks noGrp="1"/>
          </p:cNvSpPr>
          <p:nvPr>
            <p:ph type="body" idx="4"/>
          </p:nvPr>
        </p:nvSpPr>
        <p:spPr>
          <a:xfrm>
            <a:off x="359999" y="1477128"/>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3" name="Google Shape;73;p29"/>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3">
  <p:cSld name="Cover 3">
    <p:bg>
      <p:bgPr>
        <a:solidFill>
          <a:schemeClr val="lt1"/>
        </a:solidFill>
        <a:effectLst/>
      </p:bgPr>
    </p:bg>
    <p:spTree>
      <p:nvGrpSpPr>
        <p:cNvPr id="1" name="Shape 74"/>
        <p:cNvGrpSpPr/>
        <p:nvPr/>
      </p:nvGrpSpPr>
      <p:grpSpPr>
        <a:xfrm>
          <a:off x="0" y="0"/>
          <a:ext cx="0" cy="0"/>
          <a:chOff x="0" y="0"/>
          <a:chExt cx="0" cy="0"/>
        </a:xfrm>
      </p:grpSpPr>
      <p:sp>
        <p:nvSpPr>
          <p:cNvPr id="75" name="Google Shape;75;p30"/>
          <p:cNvSpPr txBox="1">
            <a:spLocks noGrp="1"/>
          </p:cNvSpPr>
          <p:nvPr>
            <p:ph type="ctrTitle"/>
          </p:nvPr>
        </p:nvSpPr>
        <p:spPr>
          <a:xfrm>
            <a:off x="359999" y="1152000"/>
            <a:ext cx="10728000" cy="134974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76" name="Google Shape;76;p30"/>
          <p:cNvCxnSpPr/>
          <p:nvPr/>
        </p:nvCxnSpPr>
        <p:spPr>
          <a:xfrm>
            <a:off x="360000" y="2520000"/>
            <a:ext cx="8532000" cy="0"/>
          </a:xfrm>
          <a:prstGeom prst="straightConnector1">
            <a:avLst/>
          </a:prstGeom>
          <a:noFill/>
          <a:ln w="9525" cap="flat" cmpd="sng">
            <a:solidFill>
              <a:schemeClr val="dk1"/>
            </a:solidFill>
            <a:prstDash val="solid"/>
            <a:miter lim="8000"/>
            <a:headEnd type="none" w="sm" len="sm"/>
            <a:tailEnd type="none" w="sm" len="sm"/>
          </a:ln>
        </p:spPr>
      </p:cxnSp>
      <p:sp>
        <p:nvSpPr>
          <p:cNvPr id="77" name="Google Shape;77;p30"/>
          <p:cNvSpPr txBox="1">
            <a:spLocks noGrp="1"/>
          </p:cNvSpPr>
          <p:nvPr>
            <p:ph type="body" idx="1"/>
          </p:nvPr>
        </p:nvSpPr>
        <p:spPr>
          <a:xfrm>
            <a:off x="359999" y="2663999"/>
            <a:ext cx="8531999"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78" name="Google Shape;78;p30"/>
          <p:cNvCxnSpPr/>
          <p:nvPr/>
        </p:nvCxnSpPr>
        <p:spPr>
          <a:xfrm>
            <a:off x="9072000" y="2520000"/>
            <a:ext cx="2736000" cy="0"/>
          </a:xfrm>
          <a:prstGeom prst="straightConnector1">
            <a:avLst/>
          </a:prstGeom>
          <a:noFill/>
          <a:ln w="9525" cap="flat" cmpd="sng">
            <a:solidFill>
              <a:schemeClr val="dk1"/>
            </a:solidFill>
            <a:prstDash val="solid"/>
            <a:miter lim="8000"/>
            <a:headEnd type="none" w="sm" len="sm"/>
            <a:tailEnd type="none" w="sm" len="sm"/>
          </a:ln>
        </p:spPr>
      </p:cxnSp>
      <p:sp>
        <p:nvSpPr>
          <p:cNvPr id="79" name="Google Shape;79;p30"/>
          <p:cNvSpPr txBox="1">
            <a:spLocks noGrp="1"/>
          </p:cNvSpPr>
          <p:nvPr>
            <p:ph type="body" idx="2"/>
          </p:nvPr>
        </p:nvSpPr>
        <p:spPr>
          <a:xfrm>
            <a:off x="9072000" y="2663999"/>
            <a:ext cx="2760000"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0" name="Google Shape;80;p30"/>
          <p:cNvSpPr/>
          <p:nvPr/>
        </p:nvSpPr>
        <p:spPr>
          <a:xfrm>
            <a:off x="0" y="3429000"/>
            <a:ext cx="12192001" cy="3428998"/>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3"/>
              </a:solidFill>
              <a:latin typeface="Public Sans Light"/>
              <a:ea typeface="Public Sans Light"/>
              <a:cs typeface="Public Sans Light"/>
              <a:sym typeface="Public Sans Light"/>
            </a:endParaRPr>
          </a:p>
        </p:txBody>
      </p:sp>
      <p:sp>
        <p:nvSpPr>
          <p:cNvPr id="81" name="Google Shape;81;p30"/>
          <p:cNvSpPr>
            <a:spLocks noGrp="1"/>
          </p:cNvSpPr>
          <p:nvPr>
            <p:ph type="pic" idx="3"/>
          </p:nvPr>
        </p:nvSpPr>
        <p:spPr>
          <a:xfrm>
            <a:off x="-1" y="4071706"/>
            <a:ext cx="12192001" cy="2764867"/>
          </a:xfrm>
          <a:prstGeom prst="rect">
            <a:avLst/>
          </a:prstGeom>
          <a:noFill/>
          <a:ln>
            <a:noFill/>
          </a:ln>
        </p:spPr>
        <p:txBody>
          <a:bodyPr/>
          <a:lstStyle/>
          <a:p>
            <a:endParaRPr/>
          </a:p>
        </p:txBody>
      </p:sp>
      <p:sp>
        <p:nvSpPr>
          <p:cNvPr id="82" name="Google Shape;82;p30"/>
          <p:cNvSpPr/>
          <p:nvPr/>
        </p:nvSpPr>
        <p:spPr>
          <a:xfrm>
            <a:off x="0" y="3429000"/>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83" name="Google Shape;83;p30"/>
          <p:cNvSpPr txBox="1">
            <a:spLocks noGrp="1"/>
          </p:cNvSpPr>
          <p:nvPr>
            <p:ph type="body" idx="4"/>
          </p:nvPr>
        </p:nvSpPr>
        <p:spPr>
          <a:xfrm>
            <a:off x="359999" y="3591432"/>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4" name="Google Shape;84;p30"/>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87" name="Google Shape;87;p31"/>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88" name="Google Shape;88;p3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89" name="Google Shape;89;p3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200"/>
              <a:buFont typeface="Public Sans SemiBold"/>
              <a:buNone/>
            </a:pPr>
            <a:r>
              <a:rPr lang="en-AU" sz="1200">
                <a:solidFill>
                  <a:schemeClr val="accent1"/>
                </a:solidFill>
                <a:latin typeface="Public Sans SemiBold"/>
                <a:ea typeface="Public Sans SemiBold"/>
                <a:cs typeface="Public Sans SemiBold"/>
                <a:sym typeface="Public Sans SemiBold"/>
              </a:rPr>
              <a:t>iCanQuit.com.au</a:t>
            </a:r>
            <a:endParaRPr sz="12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5088D829-BA7A-9DEA-3582-05BCE51B21BC}"/>
              </a:ext>
            </a:extLst>
          </p:cNvPr>
          <p:cNvSpPr/>
          <p:nvPr userDrawn="1"/>
        </p:nvSpPr>
        <p:spPr>
          <a:xfrm>
            <a:off x="247650" y="6429375"/>
            <a:ext cx="1419225" cy="3959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s 1">
  <p:cSld name="Contents 1">
    <p:spTree>
      <p:nvGrpSpPr>
        <p:cNvPr id="1" name="Shape 90"/>
        <p:cNvGrpSpPr/>
        <p:nvPr/>
      </p:nvGrpSpPr>
      <p:grpSpPr>
        <a:xfrm>
          <a:off x="0" y="0"/>
          <a:ext cx="0" cy="0"/>
          <a:chOff x="0" y="0"/>
          <a:chExt cx="0" cy="0"/>
        </a:xfrm>
      </p:grpSpPr>
      <p:sp>
        <p:nvSpPr>
          <p:cNvPr id="91" name="Google Shape;91;p3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32"/>
          <p:cNvSpPr/>
          <p:nvPr/>
        </p:nvSpPr>
        <p:spPr>
          <a:xfrm>
            <a:off x="0" y="1620000"/>
            <a:ext cx="12192000" cy="523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93" name="Google Shape;93;p3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4" name="Google Shape;94;p3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B877A41E-692E-2119-01CA-6FFC56B040E4}"/>
              </a:ext>
            </a:extLst>
          </p:cNvPr>
          <p:cNvSpPr/>
          <p:nvPr userDrawn="1"/>
        </p:nvSpPr>
        <p:spPr>
          <a:xfrm>
            <a:off x="266700" y="6366675"/>
            <a:ext cx="1924050" cy="491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s 2">
  <p:cSld name="Contents 2">
    <p:spTree>
      <p:nvGrpSpPr>
        <p:cNvPr id="1" name="Shape 95"/>
        <p:cNvGrpSpPr/>
        <p:nvPr/>
      </p:nvGrpSpPr>
      <p:grpSpPr>
        <a:xfrm>
          <a:off x="0" y="0"/>
          <a:ext cx="0" cy="0"/>
          <a:chOff x="0" y="0"/>
          <a:chExt cx="0" cy="0"/>
        </a:xfrm>
      </p:grpSpPr>
      <p:sp>
        <p:nvSpPr>
          <p:cNvPr id="96" name="Google Shape;96;p3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97" name="Google Shape;97;p33"/>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98" name="Google Shape;98;p3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9" name="Google Shape;99;p3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47C453B6-4963-B6A3-E761-2FC5A64DF9FA}"/>
              </a:ext>
            </a:extLst>
          </p:cNvPr>
          <p:cNvSpPr/>
          <p:nvPr userDrawn="1"/>
        </p:nvSpPr>
        <p:spPr>
          <a:xfrm>
            <a:off x="266700" y="6366675"/>
            <a:ext cx="1924050" cy="491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cknowledgement / Introduction - Blue">
  <p:cSld name="Acknowledgement / Introduction - Blue">
    <p:spTree>
      <p:nvGrpSpPr>
        <p:cNvPr id="1" name="Shape 100"/>
        <p:cNvGrpSpPr/>
        <p:nvPr/>
      </p:nvGrpSpPr>
      <p:grpSpPr>
        <a:xfrm>
          <a:off x="0" y="0"/>
          <a:ext cx="0" cy="0"/>
          <a:chOff x="0" y="0"/>
          <a:chExt cx="0" cy="0"/>
        </a:xfrm>
      </p:grpSpPr>
      <p:sp>
        <p:nvSpPr>
          <p:cNvPr id="101" name="Google Shape;101;p34"/>
          <p:cNvSpPr/>
          <p:nvPr/>
        </p:nvSpPr>
        <p:spPr>
          <a:xfrm>
            <a:off x="0" y="0"/>
            <a:ext cx="2520001" cy="685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2" name="Google Shape;102;p34"/>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3" name="Google Shape;103;p34"/>
          <p:cNvSpPr/>
          <p:nvPr/>
        </p:nvSpPr>
        <p:spPr>
          <a:xfrm>
            <a:off x="3780000" y="0"/>
            <a:ext cx="1260000" cy="685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4" name="Google Shape;104;p34"/>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5" name="Google Shape;105;p34"/>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06" name="Google Shape;106;p34"/>
          <p:cNvSpPr>
            <a:spLocks noGrp="1"/>
          </p:cNvSpPr>
          <p:nvPr>
            <p:ph type="pic" idx="2"/>
          </p:nvPr>
        </p:nvSpPr>
        <p:spPr>
          <a:xfrm>
            <a:off x="0" y="0"/>
            <a:ext cx="5040000" cy="6858000"/>
          </a:xfrm>
          <a:prstGeom prst="rect">
            <a:avLst/>
          </a:prstGeom>
          <a:noFill/>
          <a:ln>
            <a:noFill/>
          </a:ln>
        </p:spPr>
        <p:txBody>
          <a:bodyPr/>
          <a:lstStyle/>
          <a:p>
            <a:endParaRPr/>
          </a:p>
        </p:txBody>
      </p:sp>
      <p:sp>
        <p:nvSpPr>
          <p:cNvPr id="107" name="Google Shape;107;p3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08" name="Google Shape;108;p34"/>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09" name="Google Shape;109;p34"/>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5A212236-BF0C-152B-43D3-608DF4043EA4}"/>
              </a:ext>
            </a:extLst>
          </p:cNvPr>
          <p:cNvSpPr/>
          <p:nvPr userDrawn="1"/>
        </p:nvSpPr>
        <p:spPr>
          <a:xfrm>
            <a:off x="5314956" y="6300000"/>
            <a:ext cx="1904992"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1">
  <p:cSld name="Divider 1">
    <p:bg>
      <p:bgPr>
        <a:solidFill>
          <a:schemeClr val="lt1"/>
        </a:solidFill>
        <a:effectLst/>
      </p:bgPr>
    </p:bg>
    <p:spTree>
      <p:nvGrpSpPr>
        <p:cNvPr id="1" name="Shape 110"/>
        <p:cNvGrpSpPr/>
        <p:nvPr/>
      </p:nvGrpSpPr>
      <p:grpSpPr>
        <a:xfrm>
          <a:off x="0" y="0"/>
          <a:ext cx="0" cy="0"/>
          <a:chOff x="0" y="0"/>
          <a:chExt cx="0" cy="0"/>
        </a:xfrm>
      </p:grpSpPr>
      <p:sp>
        <p:nvSpPr>
          <p:cNvPr id="111" name="Google Shape;111;p35"/>
          <p:cNvSpPr/>
          <p:nvPr/>
        </p:nvSpPr>
        <p:spPr>
          <a:xfrm>
            <a:off x="0" y="1548000"/>
            <a:ext cx="12192001" cy="1800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12" name="Google Shape;112;p35"/>
          <p:cNvSpPr/>
          <p:nvPr/>
        </p:nvSpPr>
        <p:spPr>
          <a:xfrm>
            <a:off x="0" y="3348000"/>
            <a:ext cx="12192001" cy="351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1"/>
              </a:solidFill>
              <a:latin typeface="Public Sans Light"/>
              <a:ea typeface="Public Sans Light"/>
              <a:cs typeface="Public Sans Light"/>
              <a:sym typeface="Public Sans Light"/>
            </a:endParaRPr>
          </a:p>
        </p:txBody>
      </p:sp>
      <p:sp>
        <p:nvSpPr>
          <p:cNvPr id="113" name="Google Shape;113;p35"/>
          <p:cNvSpPr txBox="1">
            <a:spLocks noGrp="1"/>
          </p:cNvSpPr>
          <p:nvPr>
            <p:ph type="title"/>
          </p:nvPr>
        </p:nvSpPr>
        <p:spPr>
          <a:xfrm>
            <a:off x="360000" y="3960000"/>
            <a:ext cx="8280000" cy="1224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4" name="Google Shape;114;p35"/>
          <p:cNvSpPr txBox="1">
            <a:spLocks noGrp="1"/>
          </p:cNvSpPr>
          <p:nvPr>
            <p:ph type="body" idx="1"/>
          </p:nvPr>
        </p:nvSpPr>
        <p:spPr>
          <a:xfrm>
            <a:off x="359999" y="5292000"/>
            <a:ext cx="8280000"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000"/>
              <a:buNone/>
              <a:defRPr sz="2000">
                <a:solidFill>
                  <a:schemeClr val="l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5" name="Google Shape;115;p35"/>
          <p:cNvSpPr txBox="1">
            <a:spLocks noGrp="1"/>
          </p:cNvSpPr>
          <p:nvPr>
            <p:ph type="body" idx="2"/>
          </p:nvPr>
        </p:nvSpPr>
        <p:spPr>
          <a:xfrm>
            <a:off x="8952000" y="3960000"/>
            <a:ext cx="2880000" cy="2880000"/>
          </a:xfrm>
          <a:prstGeom prst="rect">
            <a:avLst/>
          </a:prstGeom>
          <a:noFill/>
          <a:ln>
            <a:noFill/>
          </a:ln>
        </p:spPr>
        <p:txBody>
          <a:bodyPr spcFirstLastPara="1" wrap="square" lIns="0" tIns="0" rIns="0" bIns="0" anchor="b" anchorCtr="0">
            <a:noAutofit/>
          </a:bodyPr>
          <a:lstStyle>
            <a:lvl1pPr marL="457200" lvl="0" indent="-228600" algn="r">
              <a:lnSpc>
                <a:spcPct val="80000"/>
              </a:lnSpc>
              <a:spcBef>
                <a:spcPct val="0"/>
              </a:spcBef>
              <a:spcAft>
                <a:spcPct val="0"/>
              </a:spcAft>
              <a:buClr>
                <a:schemeClr val="lt1"/>
              </a:buClr>
              <a:buSzPts val="19000"/>
              <a:buNone/>
              <a:defRPr sz="1900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6" name="Google Shape;116;p35"/>
          <p:cNvSpPr txBox="1"/>
          <p:nvPr/>
        </p:nvSpPr>
        <p:spPr>
          <a:xfrm>
            <a:off x="360896" y="180002"/>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and pullout text">
  <p:cSld name="Image and pullout text">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9" name="Google Shape;119;p36"/>
          <p:cNvSpPr txBox="1">
            <a:spLocks noGrp="1"/>
          </p:cNvSpPr>
          <p:nvPr>
            <p:ph type="body" idx="1"/>
          </p:nvPr>
        </p:nvSpPr>
        <p:spPr>
          <a:xfrm>
            <a:off x="5400000" y="1800225"/>
            <a:ext cx="6407997"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3600"/>
              <a:buNone/>
              <a:defRPr sz="36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0" name="Google Shape;120;p36"/>
          <p:cNvSpPr>
            <a:spLocks noGrp="1"/>
          </p:cNvSpPr>
          <p:nvPr>
            <p:ph type="pic" idx="2"/>
          </p:nvPr>
        </p:nvSpPr>
        <p:spPr>
          <a:xfrm>
            <a:off x="0" y="0"/>
            <a:ext cx="5040000" cy="6858000"/>
          </a:xfrm>
          <a:prstGeom prst="rect">
            <a:avLst/>
          </a:prstGeom>
          <a:noFill/>
          <a:ln>
            <a:noFill/>
          </a:ln>
        </p:spPr>
        <p:txBody>
          <a:bodyPr/>
          <a:lstStyle/>
          <a:p>
            <a:endParaRPr/>
          </a:p>
        </p:txBody>
      </p:sp>
      <p:sp>
        <p:nvSpPr>
          <p:cNvPr id="121" name="Google Shape;121;p3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22" name="Google Shape;122;p36"/>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23" name="Google Shape;123;p36"/>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8DBCFB68-0A76-6512-376F-9EFF30837B51}"/>
              </a:ext>
            </a:extLst>
          </p:cNvPr>
          <p:cNvSpPr/>
          <p:nvPr userDrawn="1"/>
        </p:nvSpPr>
        <p:spPr>
          <a:xfrm>
            <a:off x="5314956" y="6300000"/>
            <a:ext cx="1904992"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arge quote">
  <p:cSld name="Large quote">
    <p:spTree>
      <p:nvGrpSpPr>
        <p:cNvPr id="1" name="Shape 124"/>
        <p:cNvGrpSpPr/>
        <p:nvPr/>
      </p:nvGrpSpPr>
      <p:grpSpPr>
        <a:xfrm>
          <a:off x="0" y="0"/>
          <a:ext cx="0" cy="0"/>
          <a:chOff x="0" y="0"/>
          <a:chExt cx="0" cy="0"/>
        </a:xfrm>
      </p:grpSpPr>
      <p:sp>
        <p:nvSpPr>
          <p:cNvPr id="125" name="Google Shape;125;p37"/>
          <p:cNvSpPr txBox="1">
            <a:spLocks noGrp="1"/>
          </p:cNvSpPr>
          <p:nvPr>
            <p:ph type="title"/>
          </p:nvPr>
        </p:nvSpPr>
        <p:spPr>
          <a:xfrm>
            <a:off x="360000" y="359998"/>
            <a:ext cx="2520000" cy="5976002"/>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Font typeface="Public Sans"/>
              <a:buNone/>
              <a:defRPr sz="1800">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26" name="Google Shape;126;p37"/>
          <p:cNvCxnSpPr/>
          <p:nvPr/>
        </p:nvCxnSpPr>
        <p:spPr>
          <a:xfrm flipH="1">
            <a:off x="3096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127" name="Google Shape;127;p37"/>
          <p:cNvSpPr txBox="1">
            <a:spLocks noGrp="1"/>
          </p:cNvSpPr>
          <p:nvPr>
            <p:ph type="body" idx="1"/>
          </p:nvPr>
        </p:nvSpPr>
        <p:spPr>
          <a:xfrm>
            <a:off x="3312002" y="360000"/>
            <a:ext cx="7560000" cy="5976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3600"/>
              <a:buNone/>
              <a:defRPr sz="3600">
                <a:solidFill>
                  <a:schemeClr val="accent1"/>
                </a:solidFill>
              </a:defRPr>
            </a:lvl1pPr>
            <a:lvl2pPr marL="914400" lvl="1" indent="-228600" algn="l">
              <a:lnSpc>
                <a:spcPct val="100000"/>
              </a:lnSpc>
              <a:spcBef>
                <a:spcPts val="1200"/>
              </a:spcBef>
              <a:spcAft>
                <a:spcPct val="0"/>
              </a:spcAft>
              <a:buClr>
                <a:schemeClr val="dk1"/>
              </a:buClr>
              <a:buSzPts val="1800"/>
              <a:buNone/>
              <a:defRPr sz="1800">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8" name="Google Shape;128;p3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29" name="Google Shape;129;p3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C14FBCD-5EE1-3DE9-5E47-4F2479C7B036}"/>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multi-content">
  <p:cSld name="One column multi-content">
    <p:spTree>
      <p:nvGrpSpPr>
        <p:cNvPr id="1" name="Shape 130"/>
        <p:cNvGrpSpPr/>
        <p:nvPr/>
      </p:nvGrpSpPr>
      <p:grpSpPr>
        <a:xfrm>
          <a:off x="0" y="0"/>
          <a:ext cx="0" cy="0"/>
          <a:chOff x="0" y="0"/>
          <a:chExt cx="0" cy="0"/>
        </a:xfrm>
      </p:grpSpPr>
      <p:sp>
        <p:nvSpPr>
          <p:cNvPr id="131" name="Google Shape;131;p3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2" name="Google Shape;132;p3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3" name="Google Shape;133;p38"/>
          <p:cNvSpPr txBox="1">
            <a:spLocks noGrp="1"/>
          </p:cNvSpPr>
          <p:nvPr>
            <p:ph type="body" idx="1"/>
          </p:nvPr>
        </p:nvSpPr>
        <p:spPr>
          <a:xfrm>
            <a:off x="360000" y="1799999"/>
            <a:ext cx="11484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34" name="Google Shape;134;p3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5" name="Google Shape;135;p3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36" name="Google Shape;136;p3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89AC9592-8A5C-A219-4A9C-F0D5710B2EA8}"/>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lumn multi-content">
  <p:cSld name="Two column multi-content">
    <p:spTree>
      <p:nvGrpSpPr>
        <p:cNvPr id="1" name="Shape 137"/>
        <p:cNvGrpSpPr/>
        <p:nvPr/>
      </p:nvGrpSpPr>
      <p:grpSpPr>
        <a:xfrm>
          <a:off x="0" y="0"/>
          <a:ext cx="0" cy="0"/>
          <a:chOff x="0" y="0"/>
          <a:chExt cx="0" cy="0"/>
        </a:xfrm>
      </p:grpSpPr>
      <p:sp>
        <p:nvSpPr>
          <p:cNvPr id="138" name="Google Shape;138;p3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9" name="Google Shape;139;p39"/>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0" name="Google Shape;140;p39"/>
          <p:cNvSpPr txBox="1">
            <a:spLocks noGrp="1"/>
          </p:cNvSpPr>
          <p:nvPr>
            <p:ph type="body" idx="1"/>
          </p:nvPr>
        </p:nvSpPr>
        <p:spPr>
          <a:xfrm>
            <a:off x="360000" y="1800000"/>
            <a:ext cx="114732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1" name="Google Shape;141;p39"/>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2" name="Google Shape;142;p3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43" name="Google Shape;143;p3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D2DCB4EB-F044-9839-0033-3E673EBBFA9C}"/>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box and two column multi-content">
  <p:cSld name="Text box and two column multi-content">
    <p:spTree>
      <p:nvGrpSpPr>
        <p:cNvPr id="1" name="Shape 144"/>
        <p:cNvGrpSpPr/>
        <p:nvPr/>
      </p:nvGrpSpPr>
      <p:grpSpPr>
        <a:xfrm>
          <a:off x="0" y="0"/>
          <a:ext cx="0" cy="0"/>
          <a:chOff x="0" y="0"/>
          <a:chExt cx="0" cy="0"/>
        </a:xfrm>
      </p:grpSpPr>
      <p:sp>
        <p:nvSpPr>
          <p:cNvPr id="145" name="Google Shape;145;p4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46" name="Google Shape;146;p40"/>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7" name="Google Shape;147;p40"/>
          <p:cNvSpPr txBox="1">
            <a:spLocks noGrp="1"/>
          </p:cNvSpPr>
          <p:nvPr>
            <p:ph type="body" idx="1"/>
          </p:nvPr>
        </p:nvSpPr>
        <p:spPr>
          <a:xfrm>
            <a:off x="360000" y="1800001"/>
            <a:ext cx="4680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48" name="Google Shape;148;p40"/>
          <p:cNvSpPr txBox="1">
            <a:spLocks noGrp="1"/>
          </p:cNvSpPr>
          <p:nvPr>
            <p:ph type="body" idx="2"/>
          </p:nvPr>
        </p:nvSpPr>
        <p:spPr>
          <a:xfrm>
            <a:off x="5220000" y="1800001"/>
            <a:ext cx="6624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9" name="Google Shape;149;p40"/>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0" name="Google Shape;150;p4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1" name="Google Shape;151;p4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E611CA50-20DE-286C-D757-2C58A30FC989}"/>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multi-content">
  <p:cSld name="Two multi-content">
    <p:spTree>
      <p:nvGrpSpPr>
        <p:cNvPr id="1" name="Shape 152"/>
        <p:cNvGrpSpPr/>
        <p:nvPr/>
      </p:nvGrpSpPr>
      <p:grpSpPr>
        <a:xfrm>
          <a:off x="0" y="0"/>
          <a:ext cx="0" cy="0"/>
          <a:chOff x="0" y="0"/>
          <a:chExt cx="0" cy="0"/>
        </a:xfrm>
      </p:grpSpPr>
      <p:sp>
        <p:nvSpPr>
          <p:cNvPr id="153" name="Google Shape;153;p4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54" name="Google Shape;154;p41"/>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5" name="Google Shape;155;p41"/>
          <p:cNvSpPr txBox="1">
            <a:spLocks noGrp="1"/>
          </p:cNvSpPr>
          <p:nvPr>
            <p:ph type="body" idx="1"/>
          </p:nvPr>
        </p:nvSpPr>
        <p:spPr>
          <a:xfrm>
            <a:off x="360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6" name="Google Shape;156;p41"/>
          <p:cNvSpPr txBox="1">
            <a:spLocks noGrp="1"/>
          </p:cNvSpPr>
          <p:nvPr>
            <p:ph type="body" idx="2"/>
          </p:nvPr>
        </p:nvSpPr>
        <p:spPr>
          <a:xfrm>
            <a:off x="6228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57" name="Google Shape;157;p41"/>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8" name="Google Shape;158;p4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9" name="Google Shape;159;p4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6EC2FE9F-FBA4-C7CD-6C90-5068FB9E3679}"/>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multi-content - dark blue">
  <p:cSld name="Two multi-content - dark blue">
    <p:bg>
      <p:bgPr>
        <a:solidFill>
          <a:schemeClr val="dk2"/>
        </a:solidFill>
        <a:effectLst/>
      </p:bgPr>
    </p:bg>
    <p:spTree>
      <p:nvGrpSpPr>
        <p:cNvPr id="1" name="Shape 160"/>
        <p:cNvGrpSpPr/>
        <p:nvPr/>
      </p:nvGrpSpPr>
      <p:grpSpPr>
        <a:xfrm>
          <a:off x="0" y="0"/>
          <a:ext cx="0" cy="0"/>
          <a:chOff x="0" y="0"/>
          <a:chExt cx="0" cy="0"/>
        </a:xfrm>
      </p:grpSpPr>
      <p:sp>
        <p:nvSpPr>
          <p:cNvPr id="161" name="Google Shape;161;p4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3600"/>
              <a:buFont typeface="Public Sans"/>
              <a:buNone/>
              <a:defRPr>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62" name="Google Shape;162;p42"/>
          <p:cNvCxnSpPr/>
          <p:nvPr/>
        </p:nvCxnSpPr>
        <p:spPr>
          <a:xfrm>
            <a:off x="360000" y="1548000"/>
            <a:ext cx="11484000" cy="0"/>
          </a:xfrm>
          <a:prstGeom prst="straightConnector1">
            <a:avLst/>
          </a:prstGeom>
          <a:noFill/>
          <a:ln w="9525" cap="flat" cmpd="sng">
            <a:solidFill>
              <a:schemeClr val="lt1"/>
            </a:solidFill>
            <a:prstDash val="solid"/>
            <a:miter lim="8000"/>
            <a:headEnd type="none" w="sm" len="sm"/>
            <a:tailEnd type="none" w="sm" len="sm"/>
          </a:ln>
        </p:spPr>
      </p:cxnSp>
      <p:sp>
        <p:nvSpPr>
          <p:cNvPr id="163" name="Google Shape;163;p4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lt1"/>
                </a:solidFill>
                <a:latin typeface="Public Sans Light"/>
                <a:ea typeface="Public Sans Light"/>
                <a:cs typeface="Public Sans Light"/>
                <a:sym typeface="Public Sans Light"/>
              </a:defRPr>
            </a:lvl1pPr>
            <a:lvl2pPr marL="0" lvl="1" indent="0" algn="r">
              <a:spcBef>
                <a:spcPct val="0"/>
              </a:spcBef>
              <a:buNone/>
              <a:defRPr sz="1200">
                <a:solidFill>
                  <a:schemeClr val="lt1"/>
                </a:solidFill>
                <a:latin typeface="Public Sans Light"/>
                <a:ea typeface="Public Sans Light"/>
                <a:cs typeface="Public Sans Light"/>
                <a:sym typeface="Public Sans Light"/>
              </a:defRPr>
            </a:lvl2pPr>
            <a:lvl3pPr marL="0" lvl="2" indent="0" algn="r">
              <a:spcBef>
                <a:spcPct val="0"/>
              </a:spcBef>
              <a:buNone/>
              <a:defRPr sz="1200">
                <a:solidFill>
                  <a:schemeClr val="lt1"/>
                </a:solidFill>
                <a:latin typeface="Public Sans Light"/>
                <a:ea typeface="Public Sans Light"/>
                <a:cs typeface="Public Sans Light"/>
                <a:sym typeface="Public Sans Light"/>
              </a:defRPr>
            </a:lvl3pPr>
            <a:lvl4pPr marL="0" lvl="3" indent="0" algn="r">
              <a:spcBef>
                <a:spcPct val="0"/>
              </a:spcBef>
              <a:buNone/>
              <a:defRPr sz="1200">
                <a:solidFill>
                  <a:schemeClr val="lt1"/>
                </a:solidFill>
                <a:latin typeface="Public Sans Light"/>
                <a:ea typeface="Public Sans Light"/>
                <a:cs typeface="Public Sans Light"/>
                <a:sym typeface="Public Sans Light"/>
              </a:defRPr>
            </a:lvl4pPr>
            <a:lvl5pPr marL="0" lvl="4" indent="0" algn="r">
              <a:spcBef>
                <a:spcPct val="0"/>
              </a:spcBef>
              <a:buNone/>
              <a:defRPr sz="1200">
                <a:solidFill>
                  <a:schemeClr val="lt1"/>
                </a:solidFill>
                <a:latin typeface="Public Sans Light"/>
                <a:ea typeface="Public Sans Light"/>
                <a:cs typeface="Public Sans Light"/>
                <a:sym typeface="Public Sans Light"/>
              </a:defRPr>
            </a:lvl5pPr>
            <a:lvl6pPr marL="0" lvl="5" indent="0" algn="r">
              <a:spcBef>
                <a:spcPct val="0"/>
              </a:spcBef>
              <a:buNone/>
              <a:defRPr sz="1200">
                <a:solidFill>
                  <a:schemeClr val="lt1"/>
                </a:solidFill>
                <a:latin typeface="Public Sans Light"/>
                <a:ea typeface="Public Sans Light"/>
                <a:cs typeface="Public Sans Light"/>
                <a:sym typeface="Public Sans Light"/>
              </a:defRPr>
            </a:lvl6pPr>
            <a:lvl7pPr marL="0" lvl="6" indent="0" algn="r">
              <a:spcBef>
                <a:spcPct val="0"/>
              </a:spcBef>
              <a:buNone/>
              <a:defRPr sz="1200">
                <a:solidFill>
                  <a:schemeClr val="lt1"/>
                </a:solidFill>
                <a:latin typeface="Public Sans Light"/>
                <a:ea typeface="Public Sans Light"/>
                <a:cs typeface="Public Sans Light"/>
                <a:sym typeface="Public Sans Light"/>
              </a:defRPr>
            </a:lvl7pPr>
            <a:lvl8pPr marL="0" lvl="7" indent="0" algn="r">
              <a:spcBef>
                <a:spcPct val="0"/>
              </a:spcBef>
              <a:buNone/>
              <a:defRPr sz="1200">
                <a:solidFill>
                  <a:schemeClr val="lt1"/>
                </a:solidFill>
                <a:latin typeface="Public Sans Light"/>
                <a:ea typeface="Public Sans Light"/>
                <a:cs typeface="Public Sans Light"/>
                <a:sym typeface="Public Sans Light"/>
              </a:defRPr>
            </a:lvl8pPr>
            <a:lvl9pPr marL="0" lvl="8" indent="0" algn="r">
              <a:spcBef>
                <a:spcPct val="0"/>
              </a:spcBef>
              <a:buNone/>
              <a:defRPr sz="1200">
                <a:solidFill>
                  <a:schemeClr val="l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64" name="Google Shape;164;p4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grpSp>
        <p:nvGrpSpPr>
          <p:cNvPr id="165" name="Google Shape;165;p42"/>
          <p:cNvGrpSpPr/>
          <p:nvPr/>
        </p:nvGrpSpPr>
        <p:grpSpPr>
          <a:xfrm>
            <a:off x="10845478" y="216003"/>
            <a:ext cx="1180618" cy="1080000"/>
            <a:chOff x="10845478" y="216003"/>
            <a:chExt cx="1180618" cy="1080000"/>
          </a:xfrm>
        </p:grpSpPr>
        <p:sp>
          <p:nvSpPr>
            <p:cNvPr id="166" name="Google Shape;166;p42"/>
            <p:cNvSpPr/>
            <p:nvPr/>
          </p:nvSpPr>
          <p:spPr>
            <a:xfrm>
              <a:off x="10845478" y="216003"/>
              <a:ext cx="1180618" cy="108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pic>
          <p:nvPicPr>
            <p:cNvPr id="167" name="Google Shape;167;p42" descr="A red flower with white text&#10;&#10;Description automatically generated"/>
            <p:cNvPicPr preferRelativeResize="0"/>
            <p:nvPr/>
          </p:nvPicPr>
          <p:blipFill>
            <a:blip r:embed="rId2">
              <a:alphaModFix/>
            </a:blip>
            <a:stretch>
              <a:fillRect/>
            </a:stretch>
          </p:blipFill>
          <p:spPr>
            <a:xfrm>
              <a:off x="11190232" y="360000"/>
              <a:ext cx="653767" cy="710720"/>
            </a:xfrm>
            <a:prstGeom prst="rect">
              <a:avLst/>
            </a:prstGeom>
            <a:noFill/>
            <a:ln>
              <a:noFill/>
            </a:ln>
          </p:spPr>
        </p:pic>
      </p:gr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Subheading, one column text and multi-content - Red">
  <p:cSld name="1_Subheading, one column text and multi-content - Red">
    <p:bg>
      <p:bgPr>
        <a:solidFill>
          <a:schemeClr val="accent6"/>
        </a:solidFill>
        <a:effectLst/>
      </p:bgPr>
    </p:bg>
    <p:spTree>
      <p:nvGrpSpPr>
        <p:cNvPr id="1" name="Shape 168"/>
        <p:cNvGrpSpPr/>
        <p:nvPr/>
      </p:nvGrpSpPr>
      <p:grpSpPr>
        <a:xfrm>
          <a:off x="0" y="0"/>
          <a:ext cx="0" cy="0"/>
          <a:chOff x="0" y="0"/>
          <a:chExt cx="0" cy="0"/>
        </a:xfrm>
      </p:grpSpPr>
      <p:sp>
        <p:nvSpPr>
          <p:cNvPr id="169" name="Google Shape;169;p4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0" name="Google Shape;170;p4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71" name="Google Shape;171;p43"/>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72" name="Google Shape;172;p4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73" name="Google Shape;173;p43"/>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4" name="Google Shape;174;p43"/>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5" name="Google Shape;175;p43"/>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6" name="Google Shape;176;p4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DA48C582-5675-9FDC-FECB-CE2FA0220F58}"/>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Subheading, two column text and multi-content - Red">
  <p:cSld name="2_Subheading, two column text and multi-content - Red">
    <p:bg>
      <p:bgPr>
        <a:solidFill>
          <a:schemeClr val="accent6"/>
        </a:solidFill>
        <a:effectLst/>
      </p:bgPr>
    </p:bg>
    <p:spTree>
      <p:nvGrpSpPr>
        <p:cNvPr id="1" name="Shape 177"/>
        <p:cNvGrpSpPr/>
        <p:nvPr/>
      </p:nvGrpSpPr>
      <p:grpSpPr>
        <a:xfrm>
          <a:off x="0" y="0"/>
          <a:ext cx="0" cy="0"/>
          <a:chOff x="0" y="0"/>
          <a:chExt cx="0" cy="0"/>
        </a:xfrm>
      </p:grpSpPr>
      <p:sp>
        <p:nvSpPr>
          <p:cNvPr id="178" name="Google Shape;178;p4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9" name="Google Shape;179;p44"/>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0" name="Google Shape;180;p44"/>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1" name="Google Shape;181;p44"/>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2" name="Google Shape;182;p44"/>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83" name="Google Shape;183;p44"/>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4" name="Google Shape;184;p4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dk1"/>
                </a:solidFill>
                <a:latin typeface="Public Sans Light"/>
                <a:ea typeface="Public Sans Light"/>
                <a:cs typeface="Public Sans Light"/>
                <a:sym typeface="Public Sans Light"/>
              </a:defRPr>
            </a:lvl1pPr>
            <a:lvl2pPr marL="0" lvl="1" indent="0" algn="r">
              <a:spcBef>
                <a:spcPct val="0"/>
              </a:spcBef>
              <a:buNone/>
              <a:defRPr sz="1200">
                <a:solidFill>
                  <a:schemeClr val="dk1"/>
                </a:solidFill>
                <a:latin typeface="Public Sans Light"/>
                <a:ea typeface="Public Sans Light"/>
                <a:cs typeface="Public Sans Light"/>
                <a:sym typeface="Public Sans Light"/>
              </a:defRPr>
            </a:lvl2pPr>
            <a:lvl3pPr marL="0" lvl="2" indent="0" algn="r">
              <a:spcBef>
                <a:spcPct val="0"/>
              </a:spcBef>
              <a:buNone/>
              <a:defRPr sz="1200">
                <a:solidFill>
                  <a:schemeClr val="dk1"/>
                </a:solidFill>
                <a:latin typeface="Public Sans Light"/>
                <a:ea typeface="Public Sans Light"/>
                <a:cs typeface="Public Sans Light"/>
                <a:sym typeface="Public Sans Light"/>
              </a:defRPr>
            </a:lvl3pPr>
            <a:lvl4pPr marL="0" lvl="3" indent="0" algn="r">
              <a:spcBef>
                <a:spcPct val="0"/>
              </a:spcBef>
              <a:buNone/>
              <a:defRPr sz="1200">
                <a:solidFill>
                  <a:schemeClr val="dk1"/>
                </a:solidFill>
                <a:latin typeface="Public Sans Light"/>
                <a:ea typeface="Public Sans Light"/>
                <a:cs typeface="Public Sans Light"/>
                <a:sym typeface="Public Sans Light"/>
              </a:defRPr>
            </a:lvl4pPr>
            <a:lvl5pPr marL="0" lvl="4" indent="0" algn="r">
              <a:spcBef>
                <a:spcPct val="0"/>
              </a:spcBef>
              <a:buNone/>
              <a:defRPr sz="1200">
                <a:solidFill>
                  <a:schemeClr val="dk1"/>
                </a:solidFill>
                <a:latin typeface="Public Sans Light"/>
                <a:ea typeface="Public Sans Light"/>
                <a:cs typeface="Public Sans Light"/>
                <a:sym typeface="Public Sans Light"/>
              </a:defRPr>
            </a:lvl5pPr>
            <a:lvl6pPr marL="0" lvl="5" indent="0" algn="r">
              <a:spcBef>
                <a:spcPct val="0"/>
              </a:spcBef>
              <a:buNone/>
              <a:defRPr sz="1200">
                <a:solidFill>
                  <a:schemeClr val="dk1"/>
                </a:solidFill>
                <a:latin typeface="Public Sans Light"/>
                <a:ea typeface="Public Sans Light"/>
                <a:cs typeface="Public Sans Light"/>
                <a:sym typeface="Public Sans Light"/>
              </a:defRPr>
            </a:lvl6pPr>
            <a:lvl7pPr marL="0" lvl="6" indent="0" algn="r">
              <a:spcBef>
                <a:spcPct val="0"/>
              </a:spcBef>
              <a:buNone/>
              <a:defRPr sz="1200">
                <a:solidFill>
                  <a:schemeClr val="dk1"/>
                </a:solidFill>
                <a:latin typeface="Public Sans Light"/>
                <a:ea typeface="Public Sans Light"/>
                <a:cs typeface="Public Sans Light"/>
                <a:sym typeface="Public Sans Light"/>
              </a:defRPr>
            </a:lvl7pPr>
            <a:lvl8pPr marL="0" lvl="7" indent="0" algn="r">
              <a:spcBef>
                <a:spcPct val="0"/>
              </a:spcBef>
              <a:buNone/>
              <a:defRPr sz="1200">
                <a:solidFill>
                  <a:schemeClr val="dk1"/>
                </a:solidFill>
                <a:latin typeface="Public Sans Light"/>
                <a:ea typeface="Public Sans Light"/>
                <a:cs typeface="Public Sans Light"/>
                <a:sym typeface="Public Sans Light"/>
              </a:defRPr>
            </a:lvl8pPr>
            <a:lvl9pPr marL="0" lvl="8" indent="0" algn="r">
              <a:spcBef>
                <a:spcPct val="0"/>
              </a:spcBef>
              <a:buNone/>
              <a:defRPr sz="1200">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85" name="Google Shape;185;p4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EC9E7880-95FC-6162-E80C-D43EC2ED5850}"/>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Subheading, three column text and multi-content - Red">
  <p:cSld name="3_Subheading, three column text and multi-content - Red">
    <p:bg>
      <p:bgPr>
        <a:solidFill>
          <a:schemeClr val="accent6"/>
        </a:solidFill>
        <a:effectLst/>
      </p:bgPr>
    </p:bg>
    <p:spTree>
      <p:nvGrpSpPr>
        <p:cNvPr id="1" name="Shape 186"/>
        <p:cNvGrpSpPr/>
        <p:nvPr/>
      </p:nvGrpSpPr>
      <p:grpSpPr>
        <a:xfrm>
          <a:off x="0" y="0"/>
          <a:ext cx="0" cy="0"/>
          <a:chOff x="0" y="0"/>
          <a:chExt cx="0" cy="0"/>
        </a:xfrm>
      </p:grpSpPr>
      <p:sp>
        <p:nvSpPr>
          <p:cNvPr id="187" name="Google Shape;187;p45"/>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88" name="Google Shape;188;p45"/>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89" name="Google Shape;189;p45"/>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0" name="Google Shape;190;p4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91" name="Google Shape;191;p45"/>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2" name="Google Shape;192;p45"/>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3" name="Google Shape;193;p45"/>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4" name="Google Shape;194;p4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DAA70E45-CBF8-C107-E952-E774E7C1FB5C}"/>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Subheading, one column text and multi-content - Blue">
  <p:cSld name="1_Subheading, one column text and multi-content - Blue">
    <p:bg>
      <p:bgPr>
        <a:solidFill>
          <a:schemeClr val="accent4"/>
        </a:solidFill>
        <a:effectLst/>
      </p:bgPr>
    </p:bg>
    <p:spTree>
      <p:nvGrpSpPr>
        <p:cNvPr id="1" name="Shape 195"/>
        <p:cNvGrpSpPr/>
        <p:nvPr/>
      </p:nvGrpSpPr>
      <p:grpSpPr>
        <a:xfrm>
          <a:off x="0" y="0"/>
          <a:ext cx="0" cy="0"/>
          <a:chOff x="0" y="0"/>
          <a:chExt cx="0" cy="0"/>
        </a:xfrm>
      </p:grpSpPr>
      <p:sp>
        <p:nvSpPr>
          <p:cNvPr id="196" name="Google Shape;196;p46"/>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97" name="Google Shape;197;p46"/>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8" name="Google Shape;198;p46"/>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9" name="Google Shape;199;p46"/>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0" name="Google Shape;200;p46"/>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01" name="Google Shape;201;p46"/>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2" name="Google Shape;202;p4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03" name="Google Shape;203;p4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8EE80F7F-C5CE-A410-1ECB-FF0BF98D3DB1}"/>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Subheading, two column text and multi-content - Blue">
  <p:cSld name="2_Subheading, two column text and multi-content - Blue">
    <p:bg>
      <p:bgPr>
        <a:solidFill>
          <a:schemeClr val="accent4"/>
        </a:solidFill>
        <a:effectLst/>
      </p:bgPr>
    </p:bg>
    <p:spTree>
      <p:nvGrpSpPr>
        <p:cNvPr id="1" name="Shape 204"/>
        <p:cNvGrpSpPr/>
        <p:nvPr/>
      </p:nvGrpSpPr>
      <p:grpSpPr>
        <a:xfrm>
          <a:off x="0" y="0"/>
          <a:ext cx="0" cy="0"/>
          <a:chOff x="0" y="0"/>
          <a:chExt cx="0" cy="0"/>
        </a:xfrm>
      </p:grpSpPr>
      <p:sp>
        <p:nvSpPr>
          <p:cNvPr id="205" name="Google Shape;205;p47"/>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06" name="Google Shape;206;p47"/>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207" name="Google Shape;207;p47"/>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8" name="Google Shape;208;p4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09" name="Google Shape;209;p47"/>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0" name="Google Shape;210;p47"/>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1" name="Google Shape;211;p47"/>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2" name="Google Shape;212;p4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DC6FAB3D-7BAC-18D1-5569-F60F8CD36F24}"/>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Subheading, three column text and multi-content - Blue">
  <p:cSld name="3_Subheading, three column text and multi-content - Blue">
    <p:bg>
      <p:bgPr>
        <a:solidFill>
          <a:schemeClr val="accent4"/>
        </a:solidFill>
        <a:effectLst/>
      </p:bgPr>
    </p:bg>
    <p:spTree>
      <p:nvGrpSpPr>
        <p:cNvPr id="1" name="Shape 213"/>
        <p:cNvGrpSpPr/>
        <p:nvPr/>
      </p:nvGrpSpPr>
      <p:grpSpPr>
        <a:xfrm>
          <a:off x="0" y="0"/>
          <a:ext cx="0" cy="0"/>
          <a:chOff x="0" y="0"/>
          <a:chExt cx="0" cy="0"/>
        </a:xfrm>
      </p:grpSpPr>
      <p:sp>
        <p:nvSpPr>
          <p:cNvPr id="214" name="Google Shape;214;p4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15" name="Google Shape;215;p4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16" name="Google Shape;216;p48"/>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7" name="Google Shape;217;p48"/>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8" name="Google Shape;218;p48"/>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19" name="Google Shape;219;p4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20" name="Google Shape;220;p4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21" name="Google Shape;221;p4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719745E2-13E2-B835-D93D-8BE06416DB8E}"/>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mage with multi-content">
  <p:cSld name="Image with multi-content">
    <p:spTree>
      <p:nvGrpSpPr>
        <p:cNvPr id="1" name="Shape 222"/>
        <p:cNvGrpSpPr/>
        <p:nvPr/>
      </p:nvGrpSpPr>
      <p:grpSpPr>
        <a:xfrm>
          <a:off x="0" y="0"/>
          <a:ext cx="0" cy="0"/>
          <a:chOff x="0" y="0"/>
          <a:chExt cx="0" cy="0"/>
        </a:xfrm>
      </p:grpSpPr>
      <p:sp>
        <p:nvSpPr>
          <p:cNvPr id="223" name="Google Shape;223;p4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24" name="Google Shape;224;p49"/>
          <p:cNvSpPr>
            <a:spLocks noGrp="1"/>
          </p:cNvSpPr>
          <p:nvPr>
            <p:ph type="pic" idx="2"/>
          </p:nvPr>
        </p:nvSpPr>
        <p:spPr>
          <a:xfrm>
            <a:off x="360000" y="1548000"/>
            <a:ext cx="5616000" cy="4680000"/>
          </a:xfrm>
          <a:prstGeom prst="rect">
            <a:avLst/>
          </a:prstGeom>
          <a:noFill/>
          <a:ln>
            <a:noFill/>
          </a:ln>
        </p:spPr>
        <p:txBody>
          <a:bodyPr/>
          <a:lstStyle/>
          <a:p>
            <a:endParaRPr/>
          </a:p>
        </p:txBody>
      </p:sp>
      <p:cxnSp>
        <p:nvCxnSpPr>
          <p:cNvPr id="225" name="Google Shape;225;p49"/>
          <p:cNvCxnSpPr/>
          <p:nvPr/>
        </p:nvCxnSpPr>
        <p:spPr>
          <a:xfrm>
            <a:off x="6196826" y="1548000"/>
            <a:ext cx="5683174" cy="0"/>
          </a:xfrm>
          <a:prstGeom prst="straightConnector1">
            <a:avLst/>
          </a:prstGeom>
          <a:noFill/>
          <a:ln w="9525" cap="flat" cmpd="sng">
            <a:solidFill>
              <a:schemeClr val="dk1"/>
            </a:solidFill>
            <a:prstDash val="solid"/>
            <a:miter lim="8000"/>
            <a:headEnd type="none" w="sm" len="sm"/>
            <a:tailEnd type="none" w="sm" len="sm"/>
          </a:ln>
        </p:spPr>
      </p:cxnSp>
      <p:sp>
        <p:nvSpPr>
          <p:cNvPr id="226" name="Google Shape;226;p49"/>
          <p:cNvSpPr txBox="1">
            <a:spLocks noGrp="1"/>
          </p:cNvSpPr>
          <p:nvPr>
            <p:ph type="body" idx="1"/>
          </p:nvPr>
        </p:nvSpPr>
        <p:spPr>
          <a:xfrm>
            <a:off x="6216002" y="1728000"/>
            <a:ext cx="5627998" cy="90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27" name="Google Shape;227;p49"/>
          <p:cNvSpPr txBox="1">
            <a:spLocks noGrp="1"/>
          </p:cNvSpPr>
          <p:nvPr>
            <p:ph type="body" idx="3"/>
          </p:nvPr>
        </p:nvSpPr>
        <p:spPr>
          <a:xfrm>
            <a:off x="6216002" y="2772000"/>
            <a:ext cx="5627998"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28" name="Google Shape;228;p49"/>
          <p:cNvCxnSpPr/>
          <p:nvPr/>
        </p:nvCxnSpPr>
        <p:spPr>
          <a:xfrm rot="10800000" flipH="1">
            <a:off x="6196826" y="6228000"/>
            <a:ext cx="5683174" cy="1"/>
          </a:xfrm>
          <a:prstGeom prst="straightConnector1">
            <a:avLst/>
          </a:prstGeom>
          <a:noFill/>
          <a:ln w="9525" cap="flat" cmpd="sng">
            <a:solidFill>
              <a:schemeClr val="dk1"/>
            </a:solidFill>
            <a:prstDash val="solid"/>
            <a:miter lim="8000"/>
            <a:headEnd type="none" w="sm" len="sm"/>
            <a:tailEnd type="none" w="sm" len="sm"/>
          </a:ln>
        </p:spPr>
      </p:cxnSp>
      <p:sp>
        <p:nvSpPr>
          <p:cNvPr id="229" name="Google Shape;229;p4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0" name="Google Shape;230;p4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12F7B6B8-264B-D17C-0D00-5B4A5322F245}"/>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Large multi-content with small multi-content">
  <p:cSld name="Large multi-content with small multi-content">
    <p:spTree>
      <p:nvGrpSpPr>
        <p:cNvPr id="1" name="Shape 231"/>
        <p:cNvGrpSpPr/>
        <p:nvPr/>
      </p:nvGrpSpPr>
      <p:grpSpPr>
        <a:xfrm>
          <a:off x="0" y="0"/>
          <a:ext cx="0" cy="0"/>
          <a:chOff x="0" y="0"/>
          <a:chExt cx="0" cy="0"/>
        </a:xfrm>
      </p:grpSpPr>
      <p:sp>
        <p:nvSpPr>
          <p:cNvPr id="232" name="Google Shape;232;p5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33" name="Google Shape;233;p50"/>
          <p:cNvSpPr txBox="1">
            <a:spLocks noGrp="1"/>
          </p:cNvSpPr>
          <p:nvPr>
            <p:ph type="body" idx="1"/>
          </p:nvPr>
        </p:nvSpPr>
        <p:spPr>
          <a:xfrm>
            <a:off x="360000" y="1547999"/>
            <a:ext cx="7560000" cy="46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4" name="Google Shape;234;p50"/>
          <p:cNvCxnSpPr/>
          <p:nvPr/>
        </p:nvCxnSpPr>
        <p:spPr>
          <a:xfrm>
            <a:off x="8172000" y="1548000"/>
            <a:ext cx="3708000" cy="0"/>
          </a:xfrm>
          <a:prstGeom prst="straightConnector1">
            <a:avLst/>
          </a:prstGeom>
          <a:noFill/>
          <a:ln w="9525" cap="flat" cmpd="sng">
            <a:solidFill>
              <a:schemeClr val="dk1"/>
            </a:solidFill>
            <a:prstDash val="solid"/>
            <a:miter lim="8000"/>
            <a:headEnd type="none" w="sm" len="sm"/>
            <a:tailEnd type="none" w="sm" len="sm"/>
          </a:ln>
        </p:spPr>
      </p:cxnSp>
      <p:sp>
        <p:nvSpPr>
          <p:cNvPr id="235" name="Google Shape;235;p50"/>
          <p:cNvSpPr txBox="1">
            <a:spLocks noGrp="1"/>
          </p:cNvSpPr>
          <p:nvPr>
            <p:ph type="body" idx="2"/>
          </p:nvPr>
        </p:nvSpPr>
        <p:spPr>
          <a:xfrm>
            <a:off x="8172000" y="1800000"/>
            <a:ext cx="3672000"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36" name="Google Shape;236;p50"/>
          <p:cNvSpPr txBox="1">
            <a:spLocks noGrp="1"/>
          </p:cNvSpPr>
          <p:nvPr>
            <p:ph type="body" idx="3"/>
          </p:nvPr>
        </p:nvSpPr>
        <p:spPr>
          <a:xfrm>
            <a:off x="8172000" y="5219998"/>
            <a:ext cx="3672000" cy="90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7" name="Google Shape;237;p50"/>
          <p:cNvCxnSpPr/>
          <p:nvPr/>
        </p:nvCxnSpPr>
        <p:spPr>
          <a:xfrm>
            <a:off x="8172000" y="6227998"/>
            <a:ext cx="3708000" cy="2"/>
          </a:xfrm>
          <a:prstGeom prst="straightConnector1">
            <a:avLst/>
          </a:prstGeom>
          <a:noFill/>
          <a:ln w="9525" cap="flat" cmpd="sng">
            <a:solidFill>
              <a:schemeClr val="dk1"/>
            </a:solidFill>
            <a:prstDash val="solid"/>
            <a:miter lim="8000"/>
            <a:headEnd type="none" w="sm" len="sm"/>
            <a:tailEnd type="none" w="sm" len="sm"/>
          </a:ln>
        </p:spPr>
      </p:cxnSp>
      <p:sp>
        <p:nvSpPr>
          <p:cNvPr id="238" name="Google Shape;238;p5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9" name="Google Shape;239;p5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E84722A6-2D37-C9EE-88AD-B30C9E90BCBB}"/>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Large multi-content with two small multi-content">
  <p:cSld name="Large multi-content with two small multi-content">
    <p:spTree>
      <p:nvGrpSpPr>
        <p:cNvPr id="1" name="Shape 240"/>
        <p:cNvGrpSpPr/>
        <p:nvPr/>
      </p:nvGrpSpPr>
      <p:grpSpPr>
        <a:xfrm>
          <a:off x="0" y="0"/>
          <a:ext cx="0" cy="0"/>
          <a:chOff x="0" y="0"/>
          <a:chExt cx="0" cy="0"/>
        </a:xfrm>
      </p:grpSpPr>
      <p:cxnSp>
        <p:nvCxnSpPr>
          <p:cNvPr id="241" name="Google Shape;241;p51"/>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42" name="Google Shape;242;p51"/>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43" name="Google Shape;243;p51"/>
          <p:cNvSpPr txBox="1">
            <a:spLocks noGrp="1"/>
          </p:cNvSpPr>
          <p:nvPr>
            <p:ph type="body" idx="1"/>
          </p:nvPr>
        </p:nvSpPr>
        <p:spPr>
          <a:xfrm>
            <a:off x="538901" y="1800000"/>
            <a:ext cx="6229098" cy="453520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44" name="Google Shape;244;p51"/>
          <p:cNvCxnSpPr/>
          <p:nvPr/>
        </p:nvCxnSpPr>
        <p:spPr>
          <a:xfrm flipH="1">
            <a:off x="6948000" y="1728000"/>
            <a:ext cx="0" cy="4608000"/>
          </a:xfrm>
          <a:prstGeom prst="straightConnector1">
            <a:avLst/>
          </a:prstGeom>
          <a:noFill/>
          <a:ln w="9525" cap="flat" cmpd="sng">
            <a:solidFill>
              <a:schemeClr val="dk1"/>
            </a:solidFill>
            <a:prstDash val="solid"/>
            <a:miter lim="8000"/>
            <a:headEnd type="none" w="sm" len="sm"/>
            <a:tailEnd type="none" w="sm" len="sm"/>
          </a:ln>
        </p:spPr>
      </p:cxnSp>
      <p:sp>
        <p:nvSpPr>
          <p:cNvPr id="245" name="Google Shape;245;p51"/>
          <p:cNvSpPr txBox="1">
            <a:spLocks noGrp="1"/>
          </p:cNvSpPr>
          <p:nvPr>
            <p:ph type="body" idx="2"/>
          </p:nvPr>
        </p:nvSpPr>
        <p:spPr>
          <a:xfrm>
            <a:off x="7127998" y="1799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6" name="Google Shape;246;p51"/>
          <p:cNvSpPr txBox="1">
            <a:spLocks noGrp="1"/>
          </p:cNvSpPr>
          <p:nvPr>
            <p:ph type="body" idx="3"/>
          </p:nvPr>
        </p:nvSpPr>
        <p:spPr>
          <a:xfrm>
            <a:off x="7127998" y="3923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7" name="Google Shape;247;p51"/>
          <p:cNvSpPr txBox="1">
            <a:spLocks noGrp="1"/>
          </p:cNvSpPr>
          <p:nvPr>
            <p:ph type="body" idx="4"/>
          </p:nvPr>
        </p:nvSpPr>
        <p:spPr>
          <a:xfrm>
            <a:off x="7127998" y="6048000"/>
            <a:ext cx="4716000" cy="2880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ct val="0"/>
              </a:spcBef>
              <a:spcAft>
                <a:spcPct val="0"/>
              </a:spcAft>
              <a:buClr>
                <a:schemeClr val="dk1"/>
              </a:buClr>
              <a:buSzPts val="1200"/>
              <a:buNone/>
              <a:defRPr sz="12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8" name="Google Shape;248;p5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49" name="Google Shape;249;p5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632CD48D-46C9-23C6-63A9-E0AED4B17B89}"/>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harts with supporting text">
  <p:cSld name="Two charts with supporting text">
    <p:spTree>
      <p:nvGrpSpPr>
        <p:cNvPr id="1" name="Shape 250"/>
        <p:cNvGrpSpPr/>
        <p:nvPr/>
      </p:nvGrpSpPr>
      <p:grpSpPr>
        <a:xfrm>
          <a:off x="0" y="0"/>
          <a:ext cx="0" cy="0"/>
          <a:chOff x="0" y="0"/>
          <a:chExt cx="0" cy="0"/>
        </a:xfrm>
      </p:grpSpPr>
      <p:cxnSp>
        <p:nvCxnSpPr>
          <p:cNvPr id="251" name="Google Shape;251;p52"/>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52" name="Google Shape;252;p52"/>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53" name="Google Shape;253;p52"/>
          <p:cNvSpPr>
            <a:spLocks noGrp="1"/>
          </p:cNvSpPr>
          <p:nvPr>
            <p:ph type="chart" idx="2"/>
          </p:nvPr>
        </p:nvSpPr>
        <p:spPr>
          <a:xfrm>
            <a:off x="539750" y="1547999"/>
            <a:ext cx="7560000" cy="3888000"/>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4" name="Google Shape;254;p52"/>
          <p:cNvSpPr txBox="1">
            <a:spLocks noGrp="1"/>
          </p:cNvSpPr>
          <p:nvPr>
            <p:ph type="body" idx="1"/>
          </p:nvPr>
        </p:nvSpPr>
        <p:spPr>
          <a:xfrm>
            <a:off x="539750" y="5544000"/>
            <a:ext cx="7560000"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55" name="Google Shape;255;p52"/>
          <p:cNvCxnSpPr/>
          <p:nvPr/>
        </p:nvCxnSpPr>
        <p:spPr>
          <a:xfrm flipH="1">
            <a:off x="8928000" y="3276000"/>
            <a:ext cx="0" cy="3060000"/>
          </a:xfrm>
          <a:prstGeom prst="straightConnector1">
            <a:avLst/>
          </a:prstGeom>
          <a:noFill/>
          <a:ln w="9525" cap="flat" cmpd="sng">
            <a:solidFill>
              <a:schemeClr val="dk1"/>
            </a:solidFill>
            <a:prstDash val="solid"/>
            <a:miter lim="8000"/>
            <a:headEnd type="none" w="sm" len="sm"/>
            <a:tailEnd type="none" w="sm" len="sm"/>
          </a:ln>
        </p:spPr>
      </p:cxnSp>
      <p:sp>
        <p:nvSpPr>
          <p:cNvPr id="256" name="Google Shape;256;p52"/>
          <p:cNvSpPr>
            <a:spLocks noGrp="1"/>
          </p:cNvSpPr>
          <p:nvPr>
            <p:ph type="chart" idx="3"/>
          </p:nvPr>
        </p:nvSpPr>
        <p:spPr>
          <a:xfrm>
            <a:off x="9108000" y="3276000"/>
            <a:ext cx="2736000" cy="2159999"/>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7" name="Google Shape;257;p52"/>
          <p:cNvSpPr txBox="1">
            <a:spLocks noGrp="1"/>
          </p:cNvSpPr>
          <p:nvPr>
            <p:ph type="body" idx="4"/>
          </p:nvPr>
        </p:nvSpPr>
        <p:spPr>
          <a:xfrm>
            <a:off x="9108000" y="5544000"/>
            <a:ext cx="2735999"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58" name="Google Shape;258;p5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59" name="Google Shape;259;p5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28E69597-79D4-DC69-1F0A-379F3DFDFD55}"/>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multi-content comparison">
  <p:cSld name="Two multi-content comparison">
    <p:spTree>
      <p:nvGrpSpPr>
        <p:cNvPr id="1" name="Shape 260"/>
        <p:cNvGrpSpPr/>
        <p:nvPr/>
      </p:nvGrpSpPr>
      <p:grpSpPr>
        <a:xfrm>
          <a:off x="0" y="0"/>
          <a:ext cx="0" cy="0"/>
          <a:chOff x="0" y="0"/>
          <a:chExt cx="0" cy="0"/>
        </a:xfrm>
      </p:grpSpPr>
      <p:sp>
        <p:nvSpPr>
          <p:cNvPr id="261" name="Google Shape;261;p5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62" name="Google Shape;262;p5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3" name="Google Shape;263;p53"/>
          <p:cNvSpPr txBox="1">
            <a:spLocks noGrp="1"/>
          </p:cNvSpPr>
          <p:nvPr>
            <p:ph type="body" idx="1"/>
          </p:nvPr>
        </p:nvSpPr>
        <p:spPr>
          <a:xfrm>
            <a:off x="359999"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64" name="Google Shape;264;p53"/>
          <p:cNvSpPr txBox="1">
            <a:spLocks noGrp="1"/>
          </p:cNvSpPr>
          <p:nvPr>
            <p:ph type="body" idx="2"/>
          </p:nvPr>
        </p:nvSpPr>
        <p:spPr>
          <a:xfrm>
            <a:off x="6444000"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65" name="Google Shape;265;p53"/>
          <p:cNvCxnSpPr/>
          <p:nvPr/>
        </p:nvCxnSpPr>
        <p:spPr>
          <a:xfrm>
            <a:off x="360000" y="622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6" name="Google Shape;266;p5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67" name="Google Shape;267;p5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93C42051-A4DA-54AC-ED12-78E8DFAC78FD}"/>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8"/>
        <p:cNvGrpSpPr/>
        <p:nvPr/>
      </p:nvGrpSpPr>
      <p:grpSpPr>
        <a:xfrm>
          <a:off x="0" y="0"/>
          <a:ext cx="0" cy="0"/>
          <a:chOff x="0" y="0"/>
          <a:chExt cx="0" cy="0"/>
        </a:xfrm>
      </p:grpSpPr>
      <p:sp>
        <p:nvSpPr>
          <p:cNvPr id="269" name="Google Shape;269;p5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70" name="Google Shape;270;p5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1" name="Google Shape;271;p5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C877F8F8-703D-4D28-B522-108815BEB685}"/>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2"/>
        <p:cNvGrpSpPr/>
        <p:nvPr/>
      </p:nvGrpSpPr>
      <p:grpSpPr>
        <a:xfrm>
          <a:off x="0" y="0"/>
          <a:ext cx="0" cy="0"/>
          <a:chOff x="0" y="0"/>
          <a:chExt cx="0" cy="0"/>
        </a:xfrm>
      </p:grpSpPr>
      <p:sp>
        <p:nvSpPr>
          <p:cNvPr id="273" name="Google Shape;273;p5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4" name="Google Shape;274;p5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40283C11-0340-6E89-C396-AC390AD4153B}"/>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marR="0" lvl="0" algn="l" rtl="0">
              <a:lnSpc>
                <a:spcPct val="90000"/>
              </a:lnSpc>
              <a:spcBef>
                <a:spcPct val="0"/>
              </a:spcBef>
              <a:spcAft>
                <a:spcPct val="0"/>
              </a:spcAft>
              <a:buClr>
                <a:schemeClr val="accent1"/>
              </a:buClr>
              <a:buSzPts val="3600"/>
              <a:buFont typeface="Public Sans"/>
              <a:buNone/>
              <a:defRPr sz="3600" b="0" i="0" u="none" strike="noStrike" cap="none">
                <a:solidFill>
                  <a:schemeClr val="accent1"/>
                </a:solidFill>
                <a:latin typeface="Public Sans"/>
                <a:ea typeface="Public Sans"/>
                <a:cs typeface="Public Sans"/>
                <a:sym typeface="Public Sans"/>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pic>
        <p:nvPicPr>
          <p:cNvPr id="11" name="Google Shape;11;p23" descr="NSW Government logo"/>
          <p:cNvPicPr preferRelativeResize="0"/>
          <p:nvPr/>
        </p:nvPicPr>
        <p:blipFill>
          <a:blip r:embed="rId34">
            <a:alphaModFix/>
          </a:blip>
          <a:stretch>
            <a:fillRect/>
          </a:stretch>
        </p:blipFill>
        <p:spPr>
          <a:xfrm>
            <a:off x="360000" y="360321"/>
            <a:ext cx="630000" cy="684882"/>
          </a:xfrm>
          <a:prstGeom prst="rect">
            <a:avLst/>
          </a:prstGeom>
          <a:noFill/>
          <a:ln>
            <a:noFill/>
          </a:ln>
        </p:spPr>
      </p:pic>
      <p:sp>
        <p:nvSpPr>
          <p:cNvPr id="12" name="Google Shape;12;p23"/>
          <p:cNvSpPr txBox="1">
            <a:spLocks noGrp="1"/>
          </p:cNvSpPr>
          <p:nvPr>
            <p:ph type="body" idx="1"/>
          </p:nvPr>
        </p:nvSpPr>
        <p:spPr>
          <a:xfrm>
            <a:off x="360000" y="1620000"/>
            <a:ext cx="11484000" cy="45360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L="914400" marR="0" lvl="1" indent="-228600"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L="1371600" marR="0" lvl="2" indent="-228600"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L="1828800" marR="0" lvl="3" indent="-342900"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L="2286000" marR="0" lvl="4" indent="-342900"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L="2743200" marR="0" lvl="5" indent="-342900"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13" name="Google Shape;13;p2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marR="0" lvl="0"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1pPr>
            <a:lvl2pPr marL="0" marR="0" lvl="1"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2pPr>
            <a:lvl3pPr marL="0" marR="0" lvl="2"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3pPr>
            <a:lvl4pPr marL="0" marR="0" lvl="3"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4pPr>
            <a:lvl5pPr marL="0" marR="0" lvl="4"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5pPr>
            <a:lvl6pPr marL="0" marR="0" lvl="5"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6pPr>
            <a:lvl7pPr marL="0" marR="0" lvl="6"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7pPr>
            <a:lvl8pPr marL="0" marR="0" lvl="7"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8pPr>
            <a:lvl9pPr marL="0" marR="0" lvl="8"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8.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hyperlink" Target="https://icanquit.com.au/Farsi"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hyperlink" Target="https://shishanothanks.org.au/" TargetMode="External"/><Relationship Id="rId5" Type="http://schemas.openxmlformats.org/officeDocument/2006/relationships/image" Target="../media/image23.png"/><Relationship Id="rId10" Type="http://schemas.openxmlformats.org/officeDocument/2006/relationships/hyperlink" Target="https://www.health.nsw.gov.au/vaping" TargetMode="External"/><Relationship Id="rId4" Type="http://schemas.openxmlformats.org/officeDocument/2006/relationships/image" Target="../media/image22.png"/><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s://icanquit.com.au/"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shishanothanks.org.au/" TargetMode="External"/><Relationship Id="rId5" Type="http://schemas.openxmlformats.org/officeDocument/2006/relationships/hyperlink" Target="http://www.health.nsw.gov.au/vaping" TargetMode="Externa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1FD">
            <a:alpha val="29019"/>
          </a:srgbClr>
        </a:solidFill>
        <a:effectLst/>
      </p:bgPr>
    </p:bg>
    <p:spTree>
      <p:nvGrpSpPr>
        <p:cNvPr id="1" name="Shape 279"/>
        <p:cNvGrpSpPr/>
        <p:nvPr/>
      </p:nvGrpSpPr>
      <p:grpSpPr>
        <a:xfrm>
          <a:off x="0" y="0"/>
          <a:ext cx="0" cy="0"/>
          <a:chOff x="0" y="0"/>
          <a:chExt cx="0" cy="0"/>
        </a:xfrm>
      </p:grpSpPr>
      <p:sp>
        <p:nvSpPr>
          <p:cNvPr id="280" name="Google Shape;280;p1"/>
          <p:cNvSpPr txBox="1">
            <a:spLocks noGrp="1" noRot="1" noMove="1" noResize="1" noEditPoints="1" noAdjustHandles="1" noChangeArrowheads="1" noChangeShapeType="1"/>
          </p:cNvSpPr>
          <p:nvPr>
            <p:ph type="ctrTitle"/>
          </p:nvPr>
        </p:nvSpPr>
        <p:spPr>
          <a:xfrm>
            <a:off x="5833872" y="1086683"/>
            <a:ext cx="6028911" cy="1031363"/>
          </a:xfrm>
          <a:prstGeom prst="rect">
            <a:avLst/>
          </a:prstGeom>
          <a:noFill/>
          <a:ln>
            <a:noFill/>
          </a:ln>
        </p:spPr>
        <p:txBody>
          <a:bodyPr spcFirstLastPara="1" wrap="square" lIns="0" tIns="0" rIns="0" bIns="0" anchor="t" anchorCtr="0">
            <a:noAutofit/>
          </a:bodyPr>
          <a:lstStyle/>
          <a:p>
            <a:pPr lvl="0" algn="r" rtl="1"/>
            <a:r>
              <a:rPr lang="fa-IR" dirty="0"/>
              <a:t>صحبت با جوانان در مورد ویپ کشیدن</a:t>
            </a:r>
            <a:endParaRPr dirty="0"/>
          </a:p>
        </p:txBody>
      </p:sp>
      <p:sp>
        <p:nvSpPr>
          <p:cNvPr id="281" name="Google Shape;281;p1"/>
          <p:cNvSpPr txBox="1">
            <a:spLocks noGrp="1" noRot="1" noMove="1" noResize="1" noEditPoints="1" noAdjustHandles="1" noChangeArrowheads="1" noChangeShapeType="1"/>
          </p:cNvSpPr>
          <p:nvPr>
            <p:ph type="body" idx="1"/>
          </p:nvPr>
        </p:nvSpPr>
        <p:spPr>
          <a:xfrm>
            <a:off x="5002586" y="2663999"/>
            <a:ext cx="6860197" cy="612000"/>
          </a:xfrm>
          <a:prstGeom prst="rect">
            <a:avLst/>
          </a:prstGeom>
          <a:noFill/>
          <a:ln>
            <a:noFill/>
          </a:ln>
        </p:spPr>
        <p:txBody>
          <a:bodyPr spcFirstLastPara="1" wrap="square" lIns="0" tIns="0" rIns="0" bIns="0" anchor="t" anchorCtr="0">
            <a:noAutofit/>
          </a:bodyPr>
          <a:lstStyle/>
          <a:p>
            <a:pPr marL="0" lvl="0" indent="0" algn="r" rtl="1">
              <a:buSzPts val="2800"/>
            </a:pPr>
            <a:r>
              <a:rPr lang="fa-IR" sz="2800" b="1" dirty="0"/>
              <a:t>راهنمایی برای والدین و مراقبان</a:t>
            </a:r>
          </a:p>
        </p:txBody>
      </p:sp>
      <p:pic>
        <p:nvPicPr>
          <p:cNvPr id="282" name="Google Shape;282;p1" hidden="1"/>
          <p:cNvPicPr preferRelativeResize="0"/>
          <p:nvPr/>
        </p:nvPicPr>
        <p:blipFill>
          <a:blip r:embed="rId3">
            <a:alphaModFix/>
          </a:blip>
          <a:stretch>
            <a:fillRect/>
          </a:stretch>
        </p:blipFill>
        <p:spPr>
          <a:xfrm flipH="1">
            <a:off x="-171239" y="1269851"/>
            <a:ext cx="8553873" cy="4767733"/>
          </a:xfrm>
          <a:prstGeom prst="rect">
            <a:avLst/>
          </a:prstGeom>
          <a:noFill/>
          <a:ln>
            <a:noFill/>
          </a:ln>
        </p:spPr>
      </p:pic>
      <p:pic>
        <p:nvPicPr>
          <p:cNvPr id="3" name="Google Shape;282;p1">
            <a:extLst>
              <a:ext uri="{FF2B5EF4-FFF2-40B4-BE49-F238E27FC236}">
                <a16:creationId xmlns:a16="http://schemas.microsoft.com/office/drawing/2014/main" id="{12740EFA-1E68-B3A4-7BD6-A2A7A021FEE6}"/>
              </a:ext>
            </a:extLst>
          </p:cNvPr>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108047" y="1277288"/>
            <a:ext cx="8553873" cy="4767733"/>
          </a:xfrm>
          <a:prstGeom prst="rect">
            <a:avLst/>
          </a:prstGeom>
          <a:noFill/>
          <a:ln>
            <a:noFill/>
          </a:ln>
        </p:spPr>
      </p:pic>
      <p:sp>
        <p:nvSpPr>
          <p:cNvPr id="4" name="Rectangle 3">
            <a:extLst>
              <a:ext uri="{FF2B5EF4-FFF2-40B4-BE49-F238E27FC236}">
                <a16:creationId xmlns:a16="http://schemas.microsoft.com/office/drawing/2014/main" id="{97E22FFD-025D-CFBD-5A19-D56E364E5F20}"/>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
          <p:cNvSpPr txBox="1">
            <a:spLocks noGrp="1" noRot="1" noMove="1" noResize="1" noEditPoints="1" noAdjustHandles="1" noChangeArrowheads="1" noChangeShapeType="1"/>
          </p:cNvSpPr>
          <p:nvPr>
            <p:ph type="title"/>
          </p:nvPr>
        </p:nvSpPr>
        <p:spPr>
          <a:xfrm>
            <a:off x="4334256" y="385782"/>
            <a:ext cx="2429695" cy="1008000"/>
          </a:xfrm>
          <a:prstGeom prst="rect">
            <a:avLst/>
          </a:prstGeom>
          <a:noFill/>
          <a:ln>
            <a:noFill/>
          </a:ln>
        </p:spPr>
        <p:txBody>
          <a:bodyPr spcFirstLastPara="1" wrap="square" lIns="0" tIns="0" rIns="0" bIns="0" anchor="ctr" anchorCtr="0">
            <a:noAutofit/>
          </a:bodyPr>
          <a:lstStyle/>
          <a:p>
            <a:pPr lvl="0" algn="r" rtl="1"/>
            <a:r>
              <a:rPr lang="fa-IR" dirty="0"/>
              <a:t>قدردانی</a:t>
            </a:r>
            <a:br>
              <a:rPr lang="fa-IR" dirty="0"/>
            </a:br>
            <a:r>
              <a:rPr lang="fa-IR" dirty="0"/>
              <a:t>از کشور</a:t>
            </a:r>
            <a:endParaRPr dirty="0"/>
          </a:p>
        </p:txBody>
      </p:sp>
      <p:sp>
        <p:nvSpPr>
          <p:cNvPr id="290" name="Google Shape;290;p2"/>
          <p:cNvSpPr txBox="1">
            <a:spLocks noGrp="1" noRot="1" noMove="1" noResize="1" noEditPoints="1" noAdjustHandles="1" noChangeArrowheads="1" noChangeShapeType="1"/>
          </p:cNvSpPr>
          <p:nvPr>
            <p:ph type="body" idx="1"/>
          </p:nvPr>
        </p:nvSpPr>
        <p:spPr>
          <a:xfrm>
            <a:off x="2106191" y="1800225"/>
            <a:ext cx="4657759" cy="4140000"/>
          </a:xfrm>
          <a:prstGeom prst="rect">
            <a:avLst/>
          </a:prstGeom>
          <a:noFill/>
          <a:ln>
            <a:noFill/>
          </a:ln>
        </p:spPr>
        <p:txBody>
          <a:bodyPr spcFirstLastPara="1" wrap="square" lIns="0" tIns="0" rIns="0" bIns="0" anchor="t" anchorCtr="0">
            <a:noAutofit/>
          </a:bodyPr>
          <a:lstStyle/>
          <a:p>
            <a:pPr marL="0" lvl="0" indent="0" algn="r" rtl="1">
              <a:buClr>
                <a:srgbClr val="22272B"/>
              </a:buClr>
              <a:buSzPts val="1800"/>
            </a:pPr>
            <a:r>
              <a:rPr lang="fa-IR" sz="1800" dirty="0">
                <a:solidFill>
                  <a:srgbClr val="22272B"/>
                </a:solidFill>
              </a:rPr>
              <a:t>من از متولیان سنتی سرزمین‌هایی که امروز در آنها ملاقات می‌کنیم قدردانی می‌کنم. من به بزرگان گذشته و حال ادای احترام می‌کنم و تنوع مردمان بومی و فرهنگ‌ها و ارتباطات مداوم آنها با سرزمین‌ها و آب‌های نیو ساوت ولز را گرامی می‌دارم. </a:t>
            </a:r>
            <a:endParaRPr lang="fa-IR" sz="1800" dirty="0"/>
          </a:p>
          <a:p>
            <a:pPr marL="0" lvl="0" indent="0" algn="r" rtl="1">
              <a:spcBef>
                <a:spcPts val="1200"/>
              </a:spcBef>
              <a:buClr>
                <a:srgbClr val="22272B"/>
              </a:buClr>
              <a:buSzPts val="1800"/>
            </a:pPr>
            <a:r>
              <a:rPr lang="fa-IR" sz="1800" dirty="0">
                <a:solidFill>
                  <a:srgbClr val="22272B"/>
                </a:solidFill>
              </a:rPr>
              <a:t>من همچنین از مردم/همکاران بومی و جزیره‌نشینان تنگه تورس که امروز به ما ملحق می‌شوند، قدردانی کرده و احترام  می‌گذارم.</a:t>
            </a:r>
            <a:endParaRPr lang="fa-IR" sz="1800" b="1" dirty="0"/>
          </a:p>
        </p:txBody>
      </p:sp>
      <p:sp>
        <p:nvSpPr>
          <p:cNvPr id="291" name="Google Shape;291;p2"/>
          <p:cNvSpPr txBox="1">
            <a:spLocks noGrp="1" noRot="1" noMove="1" noResize="1" noEditPoints="1" noAdjustHandles="1" noChangeArrowheads="1" noChangeShapeType="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p>
            <a:pPr marL="0" marR="0" lvl="0" indent="0" algn="r" rtl="1">
              <a:lnSpc>
                <a:spcPct val="100000"/>
              </a:lnSpc>
              <a:spcBef>
                <a:spcPct val="0"/>
              </a:spcBef>
              <a:spcAft>
                <a:spcPct val="0"/>
              </a:spcAft>
              <a:buClr>
                <a:srgbClr val="22272B"/>
              </a:buClr>
              <a:buSzPts val="1200"/>
              <a:buFont typeface="Public Sans Light"/>
              <a:buNone/>
            </a:pPr>
            <a:r>
              <a:rPr lang="ar" sz="1200" b="0" i="0" u="none" strike="noStrike" cap="none">
                <a:solidFill>
                  <a:srgbClr val="22272B"/>
                </a:solidFill>
                <a:latin typeface="Public Sans Light"/>
                <a:ea typeface="Public Sans Light"/>
                <a:cs typeface="Public Sans Light"/>
                <a:sym typeface="Public Sans Light"/>
              </a:rPr>
              <a:t>2</a:t>
            </a:r>
            <a:endParaRPr sz="1200" b="0" i="0" u="none" strike="noStrike" cap="none">
              <a:solidFill>
                <a:srgbClr val="22272B"/>
              </a:solidFill>
              <a:latin typeface="Public Sans Light"/>
              <a:ea typeface="Public Sans Light"/>
              <a:cs typeface="Public Sans Light"/>
              <a:sym typeface="Public Sans Light"/>
            </a:endParaRPr>
          </a:p>
        </p:txBody>
      </p:sp>
      <p:pic>
        <p:nvPicPr>
          <p:cNvPr id="292" name="Google Shape;292;p2"/>
          <p:cNvPicPr preferRelativeResize="0">
            <a:picLocks noGrp="1" noRot="1" noMove="1" noResize="1" noEditPoints="1" noAdjustHandles="1" noChangeArrowheads="1" noChangeShapeType="1" noCrop="1"/>
          </p:cNvPicPr>
          <p:nvPr>
            <p:ph type="pic" idx="4294967295"/>
          </p:nvPr>
        </p:nvPicPr>
        <p:blipFill>
          <a:blip r:embed="rId3">
            <a:alphaModFix/>
          </a:blip>
          <a:srcRect l="42535" r="37233"/>
          <a:stretch>
            <a:fillRect/>
          </a:stretch>
        </p:blipFill>
        <p:spPr>
          <a:xfrm flipH="1">
            <a:off x="7151687" y="0"/>
            <a:ext cx="5040313" cy="6858000"/>
          </a:xfrm>
          <a:prstGeom prst="rect">
            <a:avLst/>
          </a:prstGeom>
          <a:noFill/>
          <a:ln>
            <a:noFill/>
          </a:ln>
        </p:spPr>
      </p:pic>
      <p:sp>
        <p:nvSpPr>
          <p:cNvPr id="293" name="Google Shape;293;p2"/>
          <p:cNvSpPr txBox="1">
            <a:spLocks noGrp="1" noRot="1" noMove="1" noResize="1" noEditPoints="1" noAdjustHandles="1" noChangeArrowheads="1" noChangeShapeType="1"/>
          </p:cNvSpPr>
          <p:nvPr/>
        </p:nvSpPr>
        <p:spPr>
          <a:xfrm>
            <a:off x="7151688" y="6320665"/>
            <a:ext cx="2290892" cy="285335"/>
          </a:xfrm>
          <a:prstGeom prst="rect">
            <a:avLst/>
          </a:prstGeom>
          <a:solidFill>
            <a:srgbClr val="441170"/>
          </a:solidFill>
          <a:ln>
            <a:noFill/>
          </a:ln>
        </p:spPr>
        <p:txBody>
          <a:bodyPr spcFirstLastPara="1" wrap="square" lIns="76200" tIns="76200" rIns="76200" bIns="76200" anchor="ctr" anchorCtr="0">
            <a:noAutofit/>
          </a:bodyPr>
          <a:lstStyle/>
          <a:p>
            <a:pPr marL="0" marR="0" lvl="0" indent="0" algn="ctr" rtl="1">
              <a:lnSpc>
                <a:spcPct val="90000"/>
              </a:lnSpc>
              <a:spcBef>
                <a:spcPct val="0"/>
              </a:spcBef>
              <a:spcAft>
                <a:spcPct val="0"/>
              </a:spcAft>
              <a:buClr>
                <a:srgbClr val="FFFFFF"/>
              </a:buClr>
              <a:buSzPts val="1200"/>
              <a:buFont typeface="Public Sans"/>
              <a:buNone/>
            </a:pPr>
            <a:r>
              <a:rPr lang="ar" sz="1200" b="0" i="1" u="none" strike="noStrike" cap="none" dirty="0">
                <a:solidFill>
                  <a:srgbClr val="FFFFFF"/>
                </a:solidFill>
                <a:latin typeface="Public Sans"/>
                <a:ea typeface="Public Sans"/>
                <a:cs typeface="Public Sans"/>
                <a:sym typeface="Public Sans"/>
              </a:rPr>
              <a:t>الأعمال الفنية بريشة Dennis Golding</a:t>
            </a:r>
            <a:endParaRPr sz="1200" b="0" i="1" u="none" strike="noStrike" cap="none" dirty="0">
              <a:solidFill>
                <a:srgbClr val="FFFFFF"/>
              </a:solidFill>
              <a:latin typeface="Public Sans Light"/>
              <a:ea typeface="Public Sans Light"/>
              <a:cs typeface="Public Sans Light"/>
              <a:sym typeface="Public Sans Light"/>
            </a:endParaRPr>
          </a:p>
        </p:txBody>
      </p:sp>
      <p:sp>
        <p:nvSpPr>
          <p:cNvPr id="2" name="Rectangle 1">
            <a:extLst>
              <a:ext uri="{FF2B5EF4-FFF2-40B4-BE49-F238E27FC236}">
                <a16:creationId xmlns:a16="http://schemas.microsoft.com/office/drawing/2014/main" id="{01E43B33-1CA1-7AA6-C5A5-D7C7B481BBBB}"/>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
          <p:cNvSpPr>
            <a:spLocks noGrp="1" noRot="1" noMove="1" noResize="1" noEditPoints="1" noAdjustHandles="1" noChangeArrowheads="1" noChangeShapeType="1"/>
          </p:cNvSpPr>
          <p:nvPr/>
        </p:nvSpPr>
        <p:spPr>
          <a:xfrm>
            <a:off x="6703242" y="2022289"/>
            <a:ext cx="4684059" cy="4129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0" name="Google Shape;300;p3"/>
          <p:cNvSpPr txBox="1">
            <a:spLocks noGrp="1" noRot="1" noMove="1" noResize="1" noEditPoints="1" noAdjustHandles="1" noChangeArrowheads="1" noChangeShapeType="1"/>
          </p:cNvSpPr>
          <p:nvPr>
            <p:ph type="title"/>
          </p:nvPr>
        </p:nvSpPr>
        <p:spPr>
          <a:xfrm>
            <a:off x="8570296" y="87723"/>
            <a:ext cx="28170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مقدمه</a:t>
            </a:r>
            <a:endParaRPr dirty="0"/>
          </a:p>
        </p:txBody>
      </p:sp>
      <p:sp>
        <p:nvSpPr>
          <p:cNvPr id="301" name="Google Shape;301;p3"/>
          <p:cNvSpPr>
            <a:spLocks noGrp="1" noRot="1" noMove="1" noResize="1" noEditPoints="1" noAdjustHandles="1" noChangeArrowheads="1" noChangeShapeType="1"/>
          </p:cNvSpPr>
          <p:nvPr/>
        </p:nvSpPr>
        <p:spPr>
          <a:xfrm>
            <a:off x="6703242" y="2499290"/>
            <a:ext cx="4684059" cy="54493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2" name="Google Shape;302;p3"/>
          <p:cNvSpPr>
            <a:spLocks noGrp="1" noRot="1" noMove="1" noResize="1" noEditPoints="1" noAdjustHandles="1" noChangeArrowheads="1" noChangeShapeType="1"/>
          </p:cNvSpPr>
          <p:nvPr/>
        </p:nvSpPr>
        <p:spPr>
          <a:xfrm>
            <a:off x="6703242" y="3108293"/>
            <a:ext cx="4684059"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3" name="Google Shape;303;p3"/>
          <p:cNvSpPr>
            <a:spLocks noGrp="1" noRot="1" noMove="1" noResize="1" noEditPoints="1" noAdjustHandles="1" noChangeArrowheads="1" noChangeShapeType="1"/>
          </p:cNvSpPr>
          <p:nvPr/>
        </p:nvSpPr>
        <p:spPr>
          <a:xfrm>
            <a:off x="6703242" y="3912145"/>
            <a:ext cx="4684059" cy="51056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4" name="Google Shape;304;p3"/>
          <p:cNvSpPr>
            <a:spLocks noGrp="1" noRot="1" noMove="1" noResize="1" noEditPoints="1" noAdjustHandles="1" noChangeArrowheads="1" noChangeShapeType="1"/>
          </p:cNvSpPr>
          <p:nvPr/>
        </p:nvSpPr>
        <p:spPr>
          <a:xfrm>
            <a:off x="6703242" y="4482845"/>
            <a:ext cx="4684059" cy="85841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5" name="Google Shape;305;p3"/>
          <p:cNvSpPr txBox="1">
            <a:spLocks noGrp="1" noRot="1" noMove="1" noResize="1" noEditPoints="1" noAdjustHandles="1" noChangeArrowheads="1" noChangeShapeType="1"/>
          </p:cNvSpPr>
          <p:nvPr>
            <p:ph type="body" idx="4294967295"/>
          </p:nvPr>
        </p:nvSpPr>
        <p:spPr>
          <a:xfrm>
            <a:off x="6620256" y="2023352"/>
            <a:ext cx="4767045" cy="3257775"/>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fa-IR" dirty="0"/>
              <a:t>ویپ کشیدن رایج‌تر شده است</a:t>
            </a:r>
          </a:p>
          <a:p>
            <a:pPr marL="342900" lvl="0" indent="-342900" algn="r" rtl="1">
              <a:spcBef>
                <a:spcPts val="1800"/>
              </a:spcBef>
              <a:buFont typeface="Arial"/>
              <a:buChar char="•"/>
            </a:pPr>
            <a:r>
              <a:rPr lang="fa-IR" dirty="0"/>
              <a:t>جوانان ویپ کشیدن را به روش‌های مختلفی می‌بینند</a:t>
            </a:r>
          </a:p>
          <a:p>
            <a:pPr marL="342900" lvl="0" indent="-342900" algn="r" rtl="1">
              <a:spcBef>
                <a:spcPts val="1800"/>
              </a:spcBef>
              <a:buFont typeface="Arial"/>
              <a:buChar char="•"/>
            </a:pPr>
            <a:r>
              <a:rPr lang="fa-IR" dirty="0"/>
              <a:t>این موضوع از کنجکاوی تا تصمیم‌گیری برای </a:t>
            </a:r>
            <a:br>
              <a:rPr lang="en-US" dirty="0"/>
            </a:br>
            <a:r>
              <a:rPr lang="fa-IR" dirty="0"/>
              <a:t>ویپ کشیدن یا نکشیدن را در بر می‌گیرد</a:t>
            </a:r>
          </a:p>
          <a:p>
            <a:pPr marL="342900" lvl="0" indent="-342900" algn="r" rtl="1">
              <a:spcBef>
                <a:spcPts val="1800"/>
              </a:spcBef>
              <a:buFont typeface="Arial"/>
              <a:buChar char="•"/>
            </a:pPr>
            <a:r>
              <a:rPr lang="fa-IR" dirty="0"/>
              <a:t>والدین و مراقبان ممکن است ندانند چه بگویند</a:t>
            </a:r>
          </a:p>
          <a:p>
            <a:pPr marL="342900" lvl="0" indent="-342900" algn="r" rtl="1">
              <a:spcBef>
                <a:spcPts val="2400"/>
              </a:spcBef>
              <a:buFont typeface="Arial"/>
              <a:buChar char="•"/>
            </a:pPr>
            <a:r>
              <a:rPr lang="fa-IR" dirty="0"/>
              <a:t>این راهنما به شما کمک می‌کند تا گفتگوهای آرام و ساده‌ای داشته باشید</a:t>
            </a:r>
          </a:p>
        </p:txBody>
      </p:sp>
      <p:pic>
        <p:nvPicPr>
          <p:cNvPr id="306" name="Google Shape;306;p3"/>
          <p:cNvPicPr preferRelativeResize="0">
            <a:picLocks noGrp="1" noRot="1" noMove="1" noResize="1" noEditPoints="1" noAdjustHandles="1" noChangeArrowheads="1" noChangeShapeType="1" noCrop="1"/>
          </p:cNvPicPr>
          <p:nvPr/>
        </p:nvPicPr>
        <p:blipFill>
          <a:blip r:embed="rId3">
            <a:alphaModFix/>
          </a:blip>
          <a:srcRect l="8710" r="8710"/>
          <a:stretch/>
        </p:blipFill>
        <p:spPr>
          <a:xfrm>
            <a:off x="-3680" y="2169218"/>
            <a:ext cx="6982048" cy="4791467"/>
          </a:xfrm>
          <a:prstGeom prst="rect">
            <a:avLst/>
          </a:prstGeom>
          <a:noFill/>
          <a:ln>
            <a:noFill/>
          </a:ln>
        </p:spPr>
      </p:pic>
      <p:sp>
        <p:nvSpPr>
          <p:cNvPr id="2" name="Rectangle 1">
            <a:extLst>
              <a:ext uri="{FF2B5EF4-FFF2-40B4-BE49-F238E27FC236}">
                <a16:creationId xmlns:a16="http://schemas.microsoft.com/office/drawing/2014/main" id="{0EFF4A4D-090A-7A24-7BD3-DC4DA26E616C}"/>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 hidden="1"/>
          <p:cNvSpPr/>
          <p:nvPr/>
        </p:nvSpPr>
        <p:spPr>
          <a:xfrm>
            <a:off x="6696313" y="2066533"/>
            <a:ext cx="4684059" cy="743718"/>
          </a:xfrm>
          <a:prstGeom prst="rect">
            <a:avLst/>
          </a:prstGeom>
          <a:solidFill>
            <a:schemeClr val="accent1"/>
          </a:solidFill>
          <a:ln>
            <a:noFill/>
          </a:ln>
        </p:spPr>
        <p:txBody>
          <a:bodyPr spcFirstLastPara="1" wrap="square" lIns="0" tIns="0" rIns="0" bIns="0" anchor="t" anchorCtr="0">
            <a:noAutofit/>
          </a:bodyPr>
          <a:lstStyle/>
          <a:p>
            <a:pPr marL="0" marR="0" lvl="0" indent="0" algn="ctr">
              <a:spcBef>
                <a:spcPct val="0"/>
              </a:spcBef>
              <a:spcAft>
                <a:spcPct val="0"/>
              </a:spcAft>
              <a:buNone/>
            </a:pPr>
            <a:endParaRPr sz="1800" b="0" i="0" u="none" strike="noStrike" cap="none" dirty="0">
              <a:solidFill>
                <a:schemeClr val="lt1"/>
              </a:solidFill>
              <a:latin typeface="Public Sans Light"/>
              <a:ea typeface="Public Sans Light"/>
              <a:cs typeface="Public Sans Light"/>
              <a:sym typeface="Public Sans Light"/>
            </a:endParaRPr>
          </a:p>
        </p:txBody>
      </p:sp>
      <p:sp>
        <p:nvSpPr>
          <p:cNvPr id="313" name="Google Shape;313;p4"/>
          <p:cNvSpPr>
            <a:spLocks noGrp="1" noRot="1" noMove="1" noResize="1" noEditPoints="1" noAdjustHandles="1" noChangeArrowheads="1" noChangeShapeType="1"/>
          </p:cNvSpPr>
          <p:nvPr/>
        </p:nvSpPr>
        <p:spPr>
          <a:xfrm>
            <a:off x="6703243" y="2022286"/>
            <a:ext cx="4684059" cy="107449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4" name="Google Shape;314;p4"/>
          <p:cNvSpPr>
            <a:spLocks noGrp="1" noRot="1" noMove="1" noResize="1" noEditPoints="1" noAdjustHandles="1" noChangeArrowheads="1" noChangeShapeType="1"/>
          </p:cNvSpPr>
          <p:nvPr/>
        </p:nvSpPr>
        <p:spPr>
          <a:xfrm>
            <a:off x="6703243" y="3156716"/>
            <a:ext cx="4684059" cy="51713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5" name="Google Shape;315;p4"/>
          <p:cNvSpPr>
            <a:spLocks noGrp="1" noRot="1" noMove="1" noResize="1" noEditPoints="1" noAdjustHandles="1" noChangeArrowheads="1" noChangeShapeType="1"/>
          </p:cNvSpPr>
          <p:nvPr/>
        </p:nvSpPr>
        <p:spPr>
          <a:xfrm>
            <a:off x="6703243" y="3733787"/>
            <a:ext cx="4684059" cy="45317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6" name="Google Shape;316;p4"/>
          <p:cNvSpPr>
            <a:spLocks noGrp="1" noRot="1" noMove="1" noResize="1" noEditPoints="1" noAdjustHandles="1" noChangeArrowheads="1" noChangeShapeType="1"/>
          </p:cNvSpPr>
          <p:nvPr/>
        </p:nvSpPr>
        <p:spPr>
          <a:xfrm>
            <a:off x="6703243" y="4246902"/>
            <a:ext cx="4684059" cy="45317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7" name="Google Shape;317;p4"/>
          <p:cNvSpPr txBox="1">
            <a:spLocks noGrp="1" noRot="1" noMove="1" noResize="1" noEditPoints="1" noAdjustHandles="1" noChangeArrowheads="1" noChangeShapeType="1"/>
          </p:cNvSpPr>
          <p:nvPr>
            <p:ph type="title"/>
          </p:nvPr>
        </p:nvSpPr>
        <p:spPr>
          <a:xfrm>
            <a:off x="346489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هدف از این راهنما</a:t>
            </a:r>
            <a:endParaRPr dirty="0"/>
          </a:p>
        </p:txBody>
      </p:sp>
      <p:sp>
        <p:nvSpPr>
          <p:cNvPr id="318" name="Google Shape;318;p4"/>
          <p:cNvSpPr txBox="1">
            <a:spLocks noGrp="1" noRot="1" noMove="1" noResize="1" noEditPoints="1" noAdjustHandles="1" noChangeArrowheads="1" noChangeShapeType="1"/>
          </p:cNvSpPr>
          <p:nvPr>
            <p:ph type="body" idx="4294967295"/>
          </p:nvPr>
        </p:nvSpPr>
        <p:spPr>
          <a:xfrm>
            <a:off x="7239579" y="2033196"/>
            <a:ext cx="4146169" cy="3315456"/>
          </a:xfrm>
          <a:prstGeom prst="rect">
            <a:avLst/>
          </a:prstGeom>
          <a:noFill/>
          <a:ln>
            <a:noFill/>
          </a:ln>
        </p:spPr>
        <p:txBody>
          <a:bodyPr spcFirstLastPara="1" wrap="square" lIns="90000" tIns="46800" rIns="90000" bIns="0" anchor="t" anchorCtr="0">
            <a:noAutofit/>
          </a:bodyPr>
          <a:lstStyle/>
          <a:p>
            <a:pPr marL="342900" lvl="0" indent="-342900" algn="r" rtl="1">
              <a:buFont typeface="Arial"/>
              <a:buChar char="•"/>
            </a:pPr>
            <a:r>
              <a:rPr lang="fa-IR" dirty="0"/>
              <a:t>کمک به والدین و مراقبان است تا با خیال راحت و با احترام در مورد ویپ کشیدن صحبت کنند</a:t>
            </a:r>
          </a:p>
          <a:p>
            <a:pPr marL="342900" lvl="0" indent="-342900" algn="r" rtl="1">
              <a:spcBef>
                <a:spcPts val="1800"/>
              </a:spcBef>
              <a:buFont typeface="Arial"/>
              <a:buChar char="•"/>
            </a:pPr>
            <a:r>
              <a:rPr lang="fa-IR" dirty="0"/>
              <a:t>جلوگیری از شروع ویپ کشیدن نوجوانان</a:t>
            </a:r>
          </a:p>
          <a:p>
            <a:pPr marL="342900" lvl="0" indent="-342900" algn="r" rtl="1">
              <a:spcBef>
                <a:spcPts val="1800"/>
              </a:spcBef>
              <a:buFont typeface="Arial"/>
              <a:buChar char="•"/>
            </a:pPr>
            <a:r>
              <a:rPr lang="fa-IR" dirty="0"/>
              <a:t>حمایت از نوجوانان برای ترک ویپ کشیدن</a:t>
            </a:r>
          </a:p>
          <a:p>
            <a:pPr marL="342900" lvl="0" indent="-342900" algn="r" rtl="1">
              <a:spcBef>
                <a:spcPts val="1800"/>
              </a:spcBef>
              <a:buFont typeface="Arial"/>
              <a:buChar char="•"/>
            </a:pPr>
            <a:r>
              <a:rPr lang="fa-IR" dirty="0"/>
              <a:t>اعتماد و ارتباط آزاد ایجاد کنید</a:t>
            </a:r>
          </a:p>
        </p:txBody>
      </p:sp>
      <p:pic>
        <p:nvPicPr>
          <p:cNvPr id="319" name="Google Shape;319;p4"/>
          <p:cNvPicPr preferRelativeResize="0">
            <a:picLocks noGrp="1" noRot="1" noMove="1" noResize="1" noEditPoints="1" noAdjustHandles="1" noChangeArrowheads="1" noChangeShapeType="1" noCrop="1"/>
          </p:cNvPicPr>
          <p:nvPr/>
        </p:nvPicPr>
        <p:blipFill>
          <a:blip r:embed="rId3">
            <a:alphaModFix/>
          </a:blip>
          <a:srcRect l="10703" r="10703"/>
          <a:stretch/>
        </p:blipFill>
        <p:spPr>
          <a:xfrm>
            <a:off x="0" y="2514600"/>
            <a:ext cx="6484374" cy="4343400"/>
          </a:xfrm>
          <a:prstGeom prst="rect">
            <a:avLst/>
          </a:prstGeom>
          <a:noFill/>
          <a:ln>
            <a:noFill/>
          </a:ln>
        </p:spPr>
      </p:pic>
      <p:sp>
        <p:nvSpPr>
          <p:cNvPr id="2" name="Rectangle 1">
            <a:extLst>
              <a:ext uri="{FF2B5EF4-FFF2-40B4-BE49-F238E27FC236}">
                <a16:creationId xmlns:a16="http://schemas.microsoft.com/office/drawing/2014/main" id="{0B354FC6-135B-2F0B-70F0-8CDBDB285723}"/>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
          <p:cNvSpPr>
            <a:spLocks noGrp="1" noRot="1" noMove="1" noResize="1" noEditPoints="1" noAdjustHandles="1" noChangeArrowheads="1" noChangeShapeType="1"/>
          </p:cNvSpPr>
          <p:nvPr/>
        </p:nvSpPr>
        <p:spPr>
          <a:xfrm>
            <a:off x="6415830" y="4721953"/>
            <a:ext cx="4978402" cy="49276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6" name="Google Shape;326;p5"/>
          <p:cNvSpPr>
            <a:spLocks noGrp="1" noRot="1" noMove="1" noResize="1" noEditPoints="1" noAdjustHandles="1" noChangeArrowheads="1" noChangeShapeType="1"/>
          </p:cNvSpPr>
          <p:nvPr/>
        </p:nvSpPr>
        <p:spPr>
          <a:xfrm>
            <a:off x="6415830" y="2024063"/>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7" name="Google Shape;327;p5"/>
          <p:cNvSpPr>
            <a:spLocks noGrp="1" noRot="1" noMove="1" noResize="1" noEditPoints="1" noAdjustHandles="1" noChangeArrowheads="1" noChangeShapeType="1"/>
          </p:cNvSpPr>
          <p:nvPr/>
        </p:nvSpPr>
        <p:spPr>
          <a:xfrm>
            <a:off x="6415830" y="283229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8" name="Google Shape;328;p5"/>
          <p:cNvSpPr>
            <a:spLocks noGrp="1" noRot="1" noMove="1" noResize="1" noEditPoints="1" noAdjustHandles="1" noChangeArrowheads="1" noChangeShapeType="1"/>
          </p:cNvSpPr>
          <p:nvPr/>
        </p:nvSpPr>
        <p:spPr>
          <a:xfrm>
            <a:off x="6415830" y="3356271"/>
            <a:ext cx="4978402" cy="76786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9" name="Google Shape;329;p5"/>
          <p:cNvSpPr>
            <a:spLocks noGrp="1" noRot="1" noMove="1" noResize="1" noEditPoints="1" noAdjustHandles="1" noChangeArrowheads="1" noChangeShapeType="1"/>
          </p:cNvSpPr>
          <p:nvPr/>
        </p:nvSpPr>
        <p:spPr>
          <a:xfrm>
            <a:off x="6415830" y="4180103"/>
            <a:ext cx="4978402" cy="47654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30" name="Google Shape;330;p5"/>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نحوه استفاده از این راهنما</a:t>
            </a:r>
            <a:endParaRPr dirty="0"/>
          </a:p>
        </p:txBody>
      </p:sp>
      <p:sp>
        <p:nvSpPr>
          <p:cNvPr id="331" name="Google Shape;331;p5"/>
          <p:cNvSpPr txBox="1">
            <a:spLocks noGrp="1" noRot="1" noMove="1" noResize="1" noEditPoints="1" noAdjustHandles="1" noChangeArrowheads="1" noChangeShapeType="1"/>
          </p:cNvSpPr>
          <p:nvPr>
            <p:ph type="body" idx="4294967295"/>
          </p:nvPr>
        </p:nvSpPr>
        <p:spPr>
          <a:xfrm>
            <a:off x="6415830" y="2046572"/>
            <a:ext cx="4978402" cy="2973297"/>
          </a:xfrm>
          <a:prstGeom prst="rect">
            <a:avLst/>
          </a:prstGeom>
          <a:noFill/>
          <a:ln>
            <a:noFill/>
          </a:ln>
        </p:spPr>
        <p:txBody>
          <a:bodyPr spcFirstLastPara="1" wrap="square" lIns="90000" tIns="46800" rIns="90000" bIns="0" anchor="t" anchorCtr="0">
            <a:noAutofit/>
          </a:bodyPr>
          <a:lstStyle/>
          <a:p>
            <a:pPr marL="342900" lvl="0" indent="-342900" algn="r" rtl="1">
              <a:buFont typeface="Arial"/>
              <a:buChar char="•"/>
            </a:pPr>
            <a:r>
              <a:rPr lang="fa-IR" dirty="0"/>
              <a:t>نیازی نیست که کل راهنما را به طور همزمان </a:t>
            </a:r>
            <a:br>
              <a:rPr lang="en-US" dirty="0"/>
            </a:br>
            <a:r>
              <a:rPr lang="fa-IR" dirty="0"/>
              <a:t>استفاده کنید</a:t>
            </a:r>
          </a:p>
          <a:p>
            <a:pPr marL="342900" lvl="0" indent="-342900" algn="r" rtl="1">
              <a:spcBef>
                <a:spcPts val="1800"/>
              </a:spcBef>
              <a:buFont typeface="Arial"/>
              <a:buChar char="•"/>
            </a:pPr>
            <a:r>
              <a:rPr lang="fa-IR" dirty="0"/>
              <a:t>در مورد ویپ کشیدن به مرور زمان صحبت کنید</a:t>
            </a:r>
          </a:p>
          <a:p>
            <a:pPr marL="342900" lvl="0" indent="-342900" algn="r" rtl="1">
              <a:spcBef>
                <a:spcPts val="1800"/>
              </a:spcBef>
              <a:buFont typeface="Arial"/>
              <a:buChar char="•"/>
            </a:pPr>
            <a:r>
              <a:rPr lang="fa-IR" dirty="0"/>
              <a:t>بخش‌هایی را انتخاب کنید که با خانواده و فرهنگ شما مطابقت داشته باشد</a:t>
            </a:r>
          </a:p>
          <a:p>
            <a:pPr marL="342900" lvl="0" indent="-342900" algn="r" rtl="1">
              <a:spcBef>
                <a:spcPts val="1800"/>
              </a:spcBef>
              <a:buFont typeface="Arial"/>
              <a:buChar char="•"/>
            </a:pPr>
            <a:r>
              <a:rPr lang="fa-IR" dirty="0"/>
              <a:t>اشکالی ندارد اگر صحبت کردن برایتان عجیب باشد</a:t>
            </a:r>
          </a:p>
          <a:p>
            <a:pPr marL="342900" lvl="0" indent="-342900" algn="r" rtl="1">
              <a:spcBef>
                <a:spcPts val="1800"/>
              </a:spcBef>
              <a:buFont typeface="Arial"/>
              <a:buChar char="•"/>
            </a:pPr>
            <a:r>
              <a:rPr lang="fa-IR" dirty="0"/>
              <a:t>گفتگوها را آزاد و حمایتی نگه دارید</a:t>
            </a:r>
          </a:p>
        </p:txBody>
      </p:sp>
      <p:pic>
        <p:nvPicPr>
          <p:cNvPr id="332" name="Google Shape;332;p5"/>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0" y="2494545"/>
            <a:ext cx="6382112" cy="4387702"/>
          </a:xfrm>
          <a:prstGeom prst="rect">
            <a:avLst/>
          </a:prstGeom>
          <a:noFill/>
          <a:ln>
            <a:noFill/>
          </a:ln>
        </p:spPr>
      </p:pic>
      <p:sp>
        <p:nvSpPr>
          <p:cNvPr id="2" name="Rectangle 1">
            <a:extLst>
              <a:ext uri="{FF2B5EF4-FFF2-40B4-BE49-F238E27FC236}">
                <a16:creationId xmlns:a16="http://schemas.microsoft.com/office/drawing/2014/main" id="{F910EF33-95AD-3908-A0E6-EE6EFB0C4C0C}"/>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6"/>
          <p:cNvSpPr txBox="1">
            <a:spLocks noGrp="1" noRot="1" noMove="1" noResize="1" noEditPoints="1" noAdjustHandles="1" noChangeArrowheads="1" noChangeShapeType="1"/>
          </p:cNvSpPr>
          <p:nvPr>
            <p:ph type="title"/>
          </p:nvPr>
        </p:nvSpPr>
        <p:spPr>
          <a:xfrm>
            <a:off x="3479603"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حقایق سریع: مواد شیمیایی موجود در ویپ</a:t>
            </a:r>
            <a:endParaRPr dirty="0"/>
          </a:p>
        </p:txBody>
      </p:sp>
      <p:sp>
        <p:nvSpPr>
          <p:cNvPr id="339" name="Google Shape;339;p6"/>
          <p:cNvSpPr>
            <a:spLocks noGrp="1" noRot="1" noMove="1" noResize="1" noEditPoints="1" noAdjustHandles="1" noChangeArrowheads="1" noChangeShapeType="1"/>
          </p:cNvSpPr>
          <p:nvPr/>
        </p:nvSpPr>
        <p:spPr>
          <a:xfrm>
            <a:off x="6415830" y="5115979"/>
            <a:ext cx="4978402" cy="51281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0" name="Google Shape;340;p6"/>
          <p:cNvSpPr>
            <a:spLocks noGrp="1" noRot="1" noMove="1" noResize="1" noEditPoints="1" noAdjustHandles="1" noChangeArrowheads="1" noChangeShapeType="1"/>
          </p:cNvSpPr>
          <p:nvPr/>
        </p:nvSpPr>
        <p:spPr>
          <a:xfrm>
            <a:off x="6415830" y="2024063"/>
            <a:ext cx="4978402" cy="501645"/>
          </a:xfrm>
          <a:prstGeom prst="rect">
            <a:avLst/>
          </a:prstGeom>
          <a:solidFill>
            <a:schemeClr val="accent4"/>
          </a:solidFill>
          <a:ln>
            <a:noFill/>
          </a:ln>
        </p:spPr>
        <p:txBody>
          <a:bodyPr spcFirstLastPara="1" wrap="square" lIns="0" tIns="0" rIns="0" bIns="0" anchor="t" anchorCtr="0">
            <a:noAutofit/>
          </a:bodyPr>
          <a:lstStyle/>
          <a:p>
            <a:pPr marL="0" marR="0" lvl="0" indent="0" algn="ctr">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1" name="Google Shape;341;p6"/>
          <p:cNvSpPr>
            <a:spLocks noGrp="1" noRot="1" noMove="1" noResize="1" noEditPoints="1" noAdjustHandles="1" noChangeArrowheads="1" noChangeShapeType="1"/>
          </p:cNvSpPr>
          <p:nvPr/>
        </p:nvSpPr>
        <p:spPr>
          <a:xfrm>
            <a:off x="6415830" y="2588821"/>
            <a:ext cx="4978402" cy="72245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2" name="Google Shape;342;p6"/>
          <p:cNvSpPr>
            <a:spLocks noGrp="1" noRot="1" noMove="1" noResize="1" noEditPoints="1" noAdjustHandles="1" noChangeArrowheads="1" noChangeShapeType="1"/>
          </p:cNvSpPr>
          <p:nvPr/>
        </p:nvSpPr>
        <p:spPr>
          <a:xfrm>
            <a:off x="6415830" y="3374390"/>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3" name="Google Shape;343;p6"/>
          <p:cNvSpPr>
            <a:spLocks noGrp="1" noRot="1" noMove="1" noResize="1" noEditPoints="1" noAdjustHandles="1" noChangeArrowheads="1" noChangeShapeType="1"/>
          </p:cNvSpPr>
          <p:nvPr/>
        </p:nvSpPr>
        <p:spPr>
          <a:xfrm>
            <a:off x="6423606" y="4185939"/>
            <a:ext cx="4978402" cy="86220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4" name="Google Shape;344;p6"/>
          <p:cNvSpPr txBox="1">
            <a:spLocks noGrp="1" noRot="1" noMove="1" noResize="1" noEditPoints="1" noAdjustHandles="1" noChangeArrowheads="1" noChangeShapeType="1"/>
          </p:cNvSpPr>
          <p:nvPr>
            <p:ph type="body" idx="4294967295"/>
          </p:nvPr>
        </p:nvSpPr>
        <p:spPr>
          <a:xfrm>
            <a:off x="6544330" y="2070717"/>
            <a:ext cx="4849902" cy="4699559"/>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fa-IR" dirty="0"/>
              <a:t>اکثر ویپ‌ها حاوی نیکوتین هستند</a:t>
            </a:r>
          </a:p>
          <a:p>
            <a:pPr marL="342900" lvl="0" indent="-342900" algn="r" rtl="1">
              <a:spcBef>
                <a:spcPts val="1800"/>
              </a:spcBef>
              <a:buFont typeface="Arial"/>
              <a:buChar char="•"/>
            </a:pPr>
            <a:r>
              <a:rPr lang="fa-IR" dirty="0"/>
              <a:t>نیکوتین موجود در یک ویپ ۶۰۰۰ «پُکی» می‌تواند معادل ۴۰۰ سیگار باشد </a:t>
            </a:r>
          </a:p>
          <a:p>
            <a:pPr marL="342900" lvl="0" indent="-342900" algn="r" rtl="1">
              <a:spcBef>
                <a:spcPts val="1800"/>
              </a:spcBef>
              <a:buFont typeface="Arial"/>
              <a:buChar char="•"/>
            </a:pPr>
            <a:r>
              <a:rPr lang="fa-IR" dirty="0"/>
              <a:t>ویپ‌ها حاوی مواد شیمیایی مضر و فلزات سنگین هستند</a:t>
            </a:r>
          </a:p>
          <a:p>
            <a:pPr marL="342900" lvl="0" indent="-342900" algn="r" rtl="1">
              <a:spcBef>
                <a:spcPts val="1800"/>
              </a:spcBef>
              <a:buFont typeface="Arial"/>
              <a:buChar char="•"/>
            </a:pPr>
            <a:r>
              <a:rPr lang="fa-IR" dirty="0"/>
              <a:t>این مواد شیمیایی می‌توانند به ریه‌ها، قلب و سایر اندام‌های شما آسیب برسانند</a:t>
            </a:r>
          </a:p>
          <a:p>
            <a:pPr marL="342900" lvl="0" indent="-342900" algn="r" rtl="1">
              <a:spcBef>
                <a:spcPts val="1800"/>
              </a:spcBef>
              <a:buFont typeface="Arial"/>
              <a:buChar char="•"/>
            </a:pPr>
            <a:r>
              <a:rPr lang="fa-IR" dirty="0"/>
              <a:t>ویپ کشیدن باعث آسیب می‌شود</a:t>
            </a:r>
          </a:p>
          <a:p>
            <a:pPr marL="342900" lvl="0" indent="-215900" algn="r">
              <a:spcBef>
                <a:spcPts val="1800"/>
              </a:spcBef>
            </a:pPr>
            <a:endParaRPr lang="fa-IR" dirty="0"/>
          </a:p>
        </p:txBody>
      </p:sp>
      <p:pic>
        <p:nvPicPr>
          <p:cNvPr id="345" name="Google Shape;345;p6"/>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198376" y="2418128"/>
            <a:ext cx="8725801" cy="4461137"/>
          </a:xfrm>
          <a:prstGeom prst="rect">
            <a:avLst/>
          </a:prstGeom>
          <a:noFill/>
          <a:ln>
            <a:noFill/>
          </a:ln>
        </p:spPr>
      </p:pic>
      <p:sp>
        <p:nvSpPr>
          <p:cNvPr id="2" name="Rectangle 1">
            <a:extLst>
              <a:ext uri="{FF2B5EF4-FFF2-40B4-BE49-F238E27FC236}">
                <a16:creationId xmlns:a16="http://schemas.microsoft.com/office/drawing/2014/main" id="{807508FA-1BE4-DCCE-3B83-E8EDF4E9485E}"/>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7"/>
          <p:cNvSpPr>
            <a:spLocks noGrp="1" noRot="1" noMove="1" noResize="1" noEditPoints="1" noAdjustHandles="1" noChangeArrowheads="1" noChangeShapeType="1"/>
          </p:cNvSpPr>
          <p:nvPr/>
        </p:nvSpPr>
        <p:spPr>
          <a:xfrm>
            <a:off x="6415830" y="3378730"/>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2" name="Google Shape;352;p7"/>
          <p:cNvSpPr txBox="1">
            <a:spLocks noGrp="1" noRot="1" noMove="1" noResize="1" noEditPoints="1" noAdjustHandles="1" noChangeArrowheads="1" noChangeShapeType="1"/>
          </p:cNvSpPr>
          <p:nvPr>
            <p:ph type="title"/>
          </p:nvPr>
        </p:nvSpPr>
        <p:spPr>
          <a:xfrm>
            <a:off x="3470239"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حقایق سریع: اثرات سلامتی</a:t>
            </a:r>
            <a:endParaRPr dirty="0"/>
          </a:p>
        </p:txBody>
      </p:sp>
      <p:sp>
        <p:nvSpPr>
          <p:cNvPr id="353" name="Google Shape;353;p7"/>
          <p:cNvSpPr>
            <a:spLocks noGrp="1" noRot="1" noMove="1" noResize="1" noEditPoints="1" noAdjustHandles="1" noChangeArrowheads="1" noChangeShapeType="1"/>
          </p:cNvSpPr>
          <p:nvPr/>
        </p:nvSpPr>
        <p:spPr>
          <a:xfrm>
            <a:off x="6414242" y="4204494"/>
            <a:ext cx="4978402" cy="82470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4" name="Google Shape;354;p7"/>
          <p:cNvSpPr>
            <a:spLocks noGrp="1" noRot="1" noMove="1" noResize="1" noEditPoints="1" noAdjustHandles="1" noChangeArrowheads="1" noChangeShapeType="1"/>
          </p:cNvSpPr>
          <p:nvPr/>
        </p:nvSpPr>
        <p:spPr>
          <a:xfrm>
            <a:off x="6415830" y="2028825"/>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5" name="Google Shape;355;p7"/>
          <p:cNvSpPr>
            <a:spLocks noGrp="1" noRot="1" noMove="1" noResize="1" noEditPoints="1" noAdjustHandles="1" noChangeArrowheads="1" noChangeShapeType="1"/>
          </p:cNvSpPr>
          <p:nvPr/>
        </p:nvSpPr>
        <p:spPr>
          <a:xfrm>
            <a:off x="6415830" y="284859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6" name="Google Shape;356;p7"/>
          <p:cNvSpPr txBox="1">
            <a:spLocks noGrp="1" noRot="1" noMove="1" noResize="1" noEditPoints="1" noAdjustHandles="1" noChangeArrowheads="1" noChangeShapeType="1"/>
          </p:cNvSpPr>
          <p:nvPr>
            <p:ph type="body" idx="4294967295"/>
          </p:nvPr>
        </p:nvSpPr>
        <p:spPr>
          <a:xfrm>
            <a:off x="6757144" y="2028825"/>
            <a:ext cx="4635500" cy="4351338"/>
          </a:xfrm>
          <a:prstGeom prst="rect">
            <a:avLst/>
          </a:prstGeom>
          <a:noFill/>
          <a:ln>
            <a:noFill/>
          </a:ln>
        </p:spPr>
        <p:txBody>
          <a:bodyPr spcFirstLastPara="1" wrap="square" lIns="90000" tIns="46800" rIns="90000" bIns="0" anchor="t" anchorCtr="0">
            <a:noAutofit/>
          </a:bodyPr>
          <a:lstStyle/>
          <a:p>
            <a:pPr marL="342900" lvl="0" indent="-342900" algn="r" rtl="1">
              <a:buFont typeface="Arial"/>
              <a:buChar char="•"/>
            </a:pPr>
            <a:r>
              <a:rPr lang="fa-IR" dirty="0"/>
              <a:t>ویپ کشیدن مواد شیمیایی را وارد ریه‌ها می‌کند </a:t>
            </a:r>
            <a:br>
              <a:rPr lang="en-US" dirty="0"/>
            </a:br>
            <a:r>
              <a:rPr lang="fa-IR" dirty="0"/>
              <a:t>و باعث مشکلات تنفسی می‌شود</a:t>
            </a:r>
          </a:p>
          <a:p>
            <a:pPr marL="342900" lvl="0" indent="-342900" algn="r" rtl="1">
              <a:spcBef>
                <a:spcPts val="1800"/>
              </a:spcBef>
              <a:buFont typeface="Arial"/>
              <a:buChar char="•"/>
            </a:pPr>
            <a:r>
              <a:rPr lang="fa-IR" dirty="0"/>
              <a:t>نیکوتین می‌تواند به مغز شما آسیب برساند</a:t>
            </a:r>
          </a:p>
          <a:p>
            <a:pPr marL="342900" lvl="0" indent="-342900" algn="r" rtl="1">
              <a:spcBef>
                <a:spcPts val="1800"/>
              </a:spcBef>
              <a:buFont typeface="Arial"/>
              <a:buChar char="•"/>
            </a:pPr>
            <a:r>
              <a:rPr lang="fa-IR" dirty="0"/>
              <a:t>یادگیری، تمرکز و مدیریت احساسات شما را دشوارتر می‌کند</a:t>
            </a:r>
          </a:p>
          <a:p>
            <a:pPr marL="342900" lvl="0" indent="-342900" algn="r" rtl="1">
              <a:spcBef>
                <a:spcPts val="1800"/>
              </a:spcBef>
              <a:buFont typeface="Arial"/>
              <a:buChar char="•"/>
            </a:pPr>
            <a:r>
              <a:rPr lang="fa-IR" dirty="0"/>
              <a:t>ویپ کشیدن می‌تواند منجر به اعتیاد شود و احتمال سیگار کشیدن شما را افزایش دهد</a:t>
            </a:r>
          </a:p>
          <a:p>
            <a:pPr marL="342900" lvl="0" indent="-215900" algn="r">
              <a:spcBef>
                <a:spcPts val="1800"/>
              </a:spcBef>
            </a:pPr>
            <a:endParaRPr lang="fa-IR" dirty="0"/>
          </a:p>
          <a:p>
            <a:pPr marL="342900" lvl="0" indent="-215900" algn="r">
              <a:spcBef>
                <a:spcPts val="1800"/>
              </a:spcBef>
            </a:pPr>
            <a:endParaRPr lang="fa-IR" dirty="0"/>
          </a:p>
        </p:txBody>
      </p:sp>
      <p:pic>
        <p:nvPicPr>
          <p:cNvPr id="357" name="Google Shape;357;p7"/>
          <p:cNvPicPr preferRelativeResize="0">
            <a:picLocks noGrp="1" noRot="1" noMove="1" noResize="1" noEditPoints="1" noAdjustHandles="1" noChangeArrowheads="1" noChangeShapeType="1" noCrop="1"/>
          </p:cNvPicPr>
          <p:nvPr/>
        </p:nvPicPr>
        <p:blipFill>
          <a:blip r:embed="rId3">
            <a:alphaModFix/>
          </a:blip>
          <a:srcRect r="14300"/>
          <a:stretch>
            <a:fillRect/>
          </a:stretch>
        </p:blipFill>
        <p:spPr>
          <a:xfrm flipH="1">
            <a:off x="0" y="2108728"/>
            <a:ext cx="7094422" cy="6265999"/>
          </a:xfrm>
          <a:prstGeom prst="rect">
            <a:avLst/>
          </a:prstGeom>
          <a:noFill/>
          <a:ln>
            <a:noFill/>
          </a:ln>
        </p:spPr>
      </p:pic>
      <p:sp>
        <p:nvSpPr>
          <p:cNvPr id="2" name="Rectangle 1">
            <a:extLst>
              <a:ext uri="{FF2B5EF4-FFF2-40B4-BE49-F238E27FC236}">
                <a16:creationId xmlns:a16="http://schemas.microsoft.com/office/drawing/2014/main" id="{47B2CF4D-AABF-BDFF-9333-8235126FC6BC}"/>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8"/>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حقایق سریع: قانون در استرالیا</a:t>
            </a:r>
            <a:endParaRPr dirty="0"/>
          </a:p>
        </p:txBody>
      </p:sp>
      <p:sp>
        <p:nvSpPr>
          <p:cNvPr id="364" name="Google Shape;364;p8"/>
          <p:cNvSpPr>
            <a:spLocks noGrp="1" noRot="1" noMove="1" noResize="1" noEditPoints="1" noAdjustHandles="1" noChangeArrowheads="1" noChangeShapeType="1"/>
          </p:cNvSpPr>
          <p:nvPr/>
        </p:nvSpPr>
        <p:spPr>
          <a:xfrm>
            <a:off x="0" y="-1140173"/>
            <a:ext cx="12192000" cy="259040"/>
          </a:xfrm>
          <a:prstGeom prst="rect">
            <a:avLst/>
          </a:prstGeom>
          <a:noFill/>
          <a:ln>
            <a:noFill/>
          </a:ln>
        </p:spPr>
        <p:txBody>
          <a:bodyPr spcFirstLastPara="1" wrap="square" lIns="91425" tIns="45700" rIns="91425" bIns="45700" anchor="ctr" anchorCtr="0">
            <a:spAutoFit/>
          </a:bodyPr>
          <a:lstStyle/>
          <a:p>
            <a:pPr marL="0" marR="0" lvl="0" indent="0" algn="l" rtl="1">
              <a:lnSpc>
                <a:spcPct val="100000"/>
              </a:lnSpc>
              <a:spcBef>
                <a:spcPct val="0"/>
              </a:spcBef>
              <a:spcAft>
                <a:spcPct val="0"/>
              </a:spcAft>
              <a:buClr>
                <a:schemeClr val="dk1"/>
              </a:buClr>
              <a:buSzPts val="1100"/>
              <a:buFont typeface="Public Sans"/>
              <a:buNone/>
            </a:pPr>
            <a:r>
              <a:rPr lang="ar" sz="1100" b="0" i="0" u="none" strike="noStrike" cap="none">
                <a:solidFill>
                  <a:srgbClr val="22272B"/>
                </a:solidFill>
                <a:latin typeface="Public Sans"/>
                <a:ea typeface="Public Sans"/>
                <a:cs typeface="Public Sans"/>
                <a:sym typeface="Public Sans"/>
              </a:rPr>
              <a:t>لا تستهدف قوانين laws</a:t>
            </a:r>
            <a:r>
              <a:rPr lang="ar" sz="1100" b="0" i="0" u="none" strike="noStrike" cap="none">
                <a:solidFill>
                  <a:srgbClr val="FF0000"/>
                </a:solidFill>
                <a:latin typeface="Public Sans Light"/>
                <a:ea typeface="Public Sans Light"/>
                <a:cs typeface="Public Sans Light"/>
                <a:sym typeface="Public Sans Light"/>
              </a:rPr>
              <a:t>Young</a:t>
            </a:r>
            <a:r>
              <a:rPr lang="ar" sz="1100" b="0" i="0" u="none" strike="noStrike" cap="none">
                <a:solidFill>
                  <a:srgbClr val="22272B"/>
                </a:solidFill>
                <a:latin typeface="Public Sans"/>
                <a:ea typeface="Public Sans"/>
                <a:cs typeface="Public Sans"/>
                <a:sym typeface="Public Sans"/>
              </a:rPr>
              <a:t> الأشخاص الذين يمتلكون السجائر الإلكترونية لاستخدامهم الشخصي</a:t>
            </a:r>
            <a:endParaRPr sz="1800" b="0" i="0" u="none" strike="noStrike" cap="none">
              <a:solidFill>
                <a:schemeClr val="dk1"/>
              </a:solidFill>
              <a:latin typeface="Arial"/>
              <a:ea typeface="Arial"/>
              <a:cs typeface="Arial"/>
              <a:sym typeface="Arial"/>
            </a:endParaRPr>
          </a:p>
        </p:txBody>
      </p:sp>
      <p:sp>
        <p:nvSpPr>
          <p:cNvPr id="365" name="Google Shape;365;p8"/>
          <p:cNvSpPr>
            <a:spLocks noGrp="1" noRot="1" noMove="1" noResize="1" noEditPoints="1" noAdjustHandles="1" noChangeArrowheads="1" noChangeShapeType="1"/>
          </p:cNvSpPr>
          <p:nvPr/>
        </p:nvSpPr>
        <p:spPr>
          <a:xfrm>
            <a:off x="259976" y="-452719"/>
            <a:ext cx="12192000" cy="266609"/>
          </a:xfrm>
          <a:prstGeom prst="rect">
            <a:avLst/>
          </a:prstGeom>
          <a:noFill/>
          <a:ln>
            <a:noFill/>
          </a:ln>
        </p:spPr>
        <p:txBody>
          <a:bodyPr spcFirstLastPara="1" wrap="square" lIns="91425" tIns="45700" rIns="91425" bIns="45700" anchor="ctr" anchorCtr="0">
            <a:noAutofit/>
          </a:bodyPr>
          <a:lstStyle/>
          <a:p>
            <a:pPr marL="0" marR="0" lvl="0" indent="0" algn="l" rtl="1">
              <a:lnSpc>
                <a:spcPct val="100000"/>
              </a:lnSpc>
              <a:spcBef>
                <a:spcPct val="0"/>
              </a:spcBef>
              <a:spcAft>
                <a:spcPct val="0"/>
              </a:spcAft>
              <a:buClr>
                <a:schemeClr val="dk1"/>
              </a:buClr>
              <a:buSzPts val="1100"/>
              <a:buFont typeface="Public Sans"/>
              <a:buNone/>
            </a:pPr>
            <a:r>
              <a:rPr lang="ar" sz="1100" b="0" i="0" u="none" strike="noStrike" cap="none">
                <a:solidFill>
                  <a:srgbClr val="22272B"/>
                </a:solidFill>
                <a:latin typeface="Public Sans"/>
                <a:ea typeface="Public Sans"/>
                <a:cs typeface="Public Sans"/>
                <a:sym typeface="Public Sans"/>
              </a:rPr>
              <a:t>لا تستهدف قوانين laws</a:t>
            </a:r>
            <a:r>
              <a:rPr lang="ar" sz="1100" b="0" i="0" u="none" strike="noStrike" cap="none">
                <a:solidFill>
                  <a:srgbClr val="FF0000"/>
                </a:solidFill>
                <a:latin typeface="Public Sans Light"/>
                <a:ea typeface="Public Sans Light"/>
                <a:cs typeface="Public Sans Light"/>
                <a:sym typeface="Public Sans Light"/>
              </a:rPr>
              <a:t>Young</a:t>
            </a:r>
            <a:r>
              <a:rPr lang="ar" sz="1100" b="0" i="0" u="none" strike="noStrike" cap="none">
                <a:solidFill>
                  <a:srgbClr val="22272B"/>
                </a:solidFill>
                <a:latin typeface="Public Sans"/>
                <a:ea typeface="Public Sans"/>
                <a:cs typeface="Public Sans"/>
                <a:sym typeface="Public Sans"/>
              </a:rPr>
              <a:t> الأشخاص الذين يمتلكون السجائر الإلكترونية لاستخدامهم الشخصي</a:t>
            </a:r>
            <a:endParaRPr sz="1800" b="0" i="0" u="none" strike="noStrike" cap="none">
              <a:solidFill>
                <a:schemeClr val="dk1"/>
              </a:solidFill>
              <a:latin typeface="Arial"/>
              <a:ea typeface="Arial"/>
              <a:cs typeface="Arial"/>
              <a:sym typeface="Arial"/>
            </a:endParaRPr>
          </a:p>
        </p:txBody>
      </p:sp>
      <p:pic>
        <p:nvPicPr>
          <p:cNvPr id="366" name="Google Shape;366;p8"/>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83975" y="2385312"/>
            <a:ext cx="5956300" cy="4508500"/>
          </a:xfrm>
          <a:prstGeom prst="rect">
            <a:avLst/>
          </a:prstGeom>
          <a:noFill/>
          <a:ln>
            <a:noFill/>
          </a:ln>
        </p:spPr>
      </p:pic>
      <p:sp>
        <p:nvSpPr>
          <p:cNvPr id="367" name="Google Shape;367;p8"/>
          <p:cNvSpPr>
            <a:spLocks noGrp="1" noRot="1" noMove="1" noResize="1" noEditPoints="1" noAdjustHandles="1" noChangeArrowheads="1" noChangeShapeType="1"/>
          </p:cNvSpPr>
          <p:nvPr/>
        </p:nvSpPr>
        <p:spPr>
          <a:xfrm>
            <a:off x="6426945" y="2032833"/>
            <a:ext cx="4968875" cy="70495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8" name="Google Shape;368;p8"/>
          <p:cNvSpPr>
            <a:spLocks noGrp="1" noRot="1" noMove="1" noResize="1" noEditPoints="1" noAdjustHandles="1" noChangeArrowheads="1" noChangeShapeType="1"/>
          </p:cNvSpPr>
          <p:nvPr/>
        </p:nvSpPr>
        <p:spPr>
          <a:xfrm>
            <a:off x="6428533" y="3429000"/>
            <a:ext cx="4968875" cy="78922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9" name="Google Shape;369;p8"/>
          <p:cNvSpPr>
            <a:spLocks noGrp="1" noRot="1" noMove="1" noResize="1" noEditPoints="1" noAdjustHandles="1" noChangeArrowheads="1" noChangeShapeType="1"/>
          </p:cNvSpPr>
          <p:nvPr/>
        </p:nvSpPr>
        <p:spPr>
          <a:xfrm>
            <a:off x="6426945" y="5168321"/>
            <a:ext cx="4968875" cy="7892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0" name="Google Shape;370;p8"/>
          <p:cNvSpPr>
            <a:spLocks noGrp="1" noRot="1" noMove="1" noResize="1" noEditPoints="1" noAdjustHandles="1" noChangeArrowheads="1" noChangeShapeType="1"/>
          </p:cNvSpPr>
          <p:nvPr/>
        </p:nvSpPr>
        <p:spPr>
          <a:xfrm>
            <a:off x="6428533" y="2819204"/>
            <a:ext cx="4968875" cy="52936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1" name="Google Shape;371;p8"/>
          <p:cNvSpPr>
            <a:spLocks noGrp="1" noRot="1" noMove="1" noResize="1" noEditPoints="1" noAdjustHandles="1" noChangeArrowheads="1" noChangeShapeType="1"/>
          </p:cNvSpPr>
          <p:nvPr/>
        </p:nvSpPr>
        <p:spPr>
          <a:xfrm>
            <a:off x="6428533" y="4298660"/>
            <a:ext cx="4968875" cy="78922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2" name="Google Shape;372;p8"/>
          <p:cNvSpPr txBox="1">
            <a:spLocks noGrp="1" noRot="1" noMove="1" noResize="1" noEditPoints="1" noAdjustHandles="1" noChangeArrowheads="1" noChangeShapeType="1"/>
          </p:cNvSpPr>
          <p:nvPr/>
        </p:nvSpPr>
        <p:spPr>
          <a:xfrm>
            <a:off x="6541858" y="2024063"/>
            <a:ext cx="4852374" cy="3537892"/>
          </a:xfrm>
          <a:prstGeom prst="rect">
            <a:avLst/>
          </a:prstGeom>
          <a:noFill/>
          <a:ln>
            <a:noFill/>
          </a:ln>
        </p:spPr>
        <p:txBody>
          <a:bodyPr spcFirstLastPara="1" wrap="square" lIns="91425" tIns="45700" rIns="91425" bIns="45700" anchor="t" anchorCtr="0">
            <a:noAutofit/>
          </a:bodyPr>
          <a:lstStyle/>
          <a:p>
            <a:pPr marL="342900" lvl="0" indent="-342900" algn="r" rtl="1">
              <a:buClr>
                <a:schemeClr val="dk1"/>
              </a:buClr>
              <a:buSzPts val="2000"/>
              <a:buFont typeface="Arial"/>
              <a:buChar char="•"/>
            </a:pPr>
            <a:r>
              <a:rPr lang="fa-IR" sz="2000" dirty="0">
                <a:solidFill>
                  <a:srgbClr val="22272B"/>
                </a:solidFill>
                <a:latin typeface="Public Sans Light"/>
                <a:ea typeface="Public Sans Light"/>
                <a:cs typeface="Public Sans Light"/>
                <a:sym typeface="Public Sans Light"/>
              </a:rPr>
              <a:t>ویپ‌‌ فقط می‌تواند در داروخانه‌ها به‌صورت قانونی فروخته شوند</a:t>
            </a:r>
            <a:endParaRPr lang="fa-IR" sz="2000" dirty="0"/>
          </a:p>
          <a:p>
            <a:pPr marL="342900" lvl="0" indent="-342900" algn="r" rtl="1">
              <a:spcBef>
                <a:spcPts val="1800"/>
              </a:spcBef>
              <a:buClr>
                <a:schemeClr val="dk1"/>
              </a:buClr>
              <a:buSzPts val="2000"/>
              <a:buFont typeface="Arial"/>
              <a:buChar char="•"/>
            </a:pPr>
            <a:r>
              <a:rPr lang="fa-IR" sz="2000" dirty="0">
                <a:solidFill>
                  <a:srgbClr val="22272B"/>
                </a:solidFill>
                <a:latin typeface="Public Sans Light"/>
                <a:ea typeface="Public Sans Light"/>
                <a:cs typeface="Public Sans Light"/>
                <a:sym typeface="Public Sans Light"/>
              </a:rPr>
              <a:t>افراد زیر 18 سال به نسخه پزشک نیاز دارند </a:t>
            </a:r>
            <a:endParaRPr lang="fa-IR" sz="2000" dirty="0"/>
          </a:p>
          <a:p>
            <a:pPr marL="342900" lvl="0" indent="-342900" algn="r" rtl="1">
              <a:spcBef>
                <a:spcPts val="2400"/>
              </a:spcBef>
              <a:buClr>
                <a:schemeClr val="dk1"/>
              </a:buClr>
              <a:buSzPts val="2000"/>
              <a:buFont typeface="Arial"/>
              <a:buChar char="•"/>
            </a:pPr>
            <a:r>
              <a:rPr lang="fa-IR" sz="2000" dirty="0">
                <a:solidFill>
                  <a:srgbClr val="22272B"/>
                </a:solidFill>
                <a:latin typeface="Public Sans Light"/>
                <a:ea typeface="Public Sans Light"/>
                <a:cs typeface="Public Sans Light"/>
                <a:sym typeface="Public Sans Light"/>
              </a:rPr>
              <a:t>اکثر ویپ‌های فروخته شده در مغازه‌ها غیرقانونی هستند</a:t>
            </a:r>
            <a:endParaRPr lang="fa-IR" sz="2000" dirty="0"/>
          </a:p>
          <a:p>
            <a:pPr marL="342900" lvl="0" indent="-342900" algn="r" rtl="1">
              <a:spcBef>
                <a:spcPts val="1800"/>
              </a:spcBef>
              <a:buClr>
                <a:schemeClr val="dk1"/>
              </a:buClr>
              <a:buSzPts val="2000"/>
              <a:buFont typeface="Arial"/>
              <a:buChar char="•"/>
            </a:pPr>
            <a:r>
              <a:rPr lang="fa-IR" sz="2000" dirty="0">
                <a:solidFill>
                  <a:srgbClr val="22272B"/>
                </a:solidFill>
                <a:latin typeface="Public Sans Light"/>
                <a:ea typeface="Public Sans Light"/>
                <a:cs typeface="Public Sans Light"/>
                <a:sym typeface="Public Sans Light"/>
              </a:rPr>
              <a:t>افرادی که برای استفاده شخصی ویپ می‌کشند، دچار مشکل نمی‌شوند</a:t>
            </a:r>
            <a:endParaRPr lang="fa-IR" sz="2000" dirty="0"/>
          </a:p>
          <a:p>
            <a:pPr marL="342900" lvl="0" indent="-342900" algn="r" rtl="1">
              <a:spcBef>
                <a:spcPts val="1800"/>
              </a:spcBef>
              <a:buClr>
                <a:schemeClr val="dk1"/>
              </a:buClr>
              <a:buSzPts val="2000"/>
              <a:buFont typeface="Arial"/>
              <a:buChar char="•"/>
            </a:pPr>
            <a:r>
              <a:rPr lang="fa-IR" sz="2000" dirty="0">
                <a:solidFill>
                  <a:srgbClr val="22272B"/>
                </a:solidFill>
                <a:latin typeface="Public Sans Light"/>
                <a:ea typeface="Public Sans Light"/>
                <a:cs typeface="Public Sans Light"/>
                <a:sym typeface="Public Sans Light"/>
              </a:rPr>
              <a:t>ویپ کشیدن در مکان‌هایی که سیگار کشیدن ممنوع است، نیز ممنوع می‌باشد</a:t>
            </a:r>
            <a:endParaRPr lang="fa-IR" sz="2000" dirty="0"/>
          </a:p>
          <a:p>
            <a:pPr marL="342900" lvl="0" indent="-215900" algn="r">
              <a:spcBef>
                <a:spcPts val="1800"/>
              </a:spcBef>
              <a:buClr>
                <a:schemeClr val="dk1"/>
              </a:buClr>
              <a:buSzPts val="2000"/>
            </a:pPr>
            <a:endParaRPr lang="fa-IR" sz="2000" dirty="0">
              <a:solidFill>
                <a:schemeClr val="dk1"/>
              </a:solidFill>
              <a:latin typeface="Public Sans Light"/>
              <a:ea typeface="Public Sans Light"/>
              <a:cs typeface="Public Sans Light"/>
              <a:sym typeface="Public Sans Light"/>
            </a:endParaRPr>
          </a:p>
        </p:txBody>
      </p:sp>
      <p:sp>
        <p:nvSpPr>
          <p:cNvPr id="2" name="Rectangle 1">
            <a:extLst>
              <a:ext uri="{FF2B5EF4-FFF2-40B4-BE49-F238E27FC236}">
                <a16:creationId xmlns:a16="http://schemas.microsoft.com/office/drawing/2014/main" id="{523774C7-3B42-E759-C730-BA1410AAD07E}"/>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9"/>
          <p:cNvSpPr>
            <a:spLocks noGrp="1" noRot="1" noMove="1" noResize="1" noEditPoints="1" noAdjustHandles="1" noChangeArrowheads="1" noChangeShapeType="1"/>
          </p:cNvSpPr>
          <p:nvPr/>
        </p:nvSpPr>
        <p:spPr>
          <a:xfrm>
            <a:off x="6415830" y="2565800"/>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9" name="Google Shape;379;p9"/>
          <p:cNvSpPr>
            <a:spLocks noGrp="1" noRot="1" noMove="1" noResize="1" noEditPoints="1" noAdjustHandles="1" noChangeArrowheads="1" noChangeShapeType="1"/>
          </p:cNvSpPr>
          <p:nvPr/>
        </p:nvSpPr>
        <p:spPr>
          <a:xfrm>
            <a:off x="6415830" y="3655962"/>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0" name="Google Shape;380;p9"/>
          <p:cNvSpPr txBox="1">
            <a:spLocks noGrp="1" noRot="1" noMove="1" noResize="1" noEditPoints="1" noAdjustHandles="1" noChangeArrowheads="1" noChangeShapeType="1"/>
          </p:cNvSpPr>
          <p:nvPr>
            <p:ph type="title"/>
          </p:nvPr>
        </p:nvSpPr>
        <p:spPr>
          <a:xfrm>
            <a:off x="6415830" y="87723"/>
            <a:ext cx="4978402"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نکاتی برای صحبت با جوانان</a:t>
            </a:r>
            <a:endParaRPr dirty="0"/>
          </a:p>
        </p:txBody>
      </p:sp>
      <p:sp>
        <p:nvSpPr>
          <p:cNvPr id="381" name="Google Shape;381;p9"/>
          <p:cNvSpPr>
            <a:spLocks noGrp="1" noRot="1" noMove="1" noResize="1" noEditPoints="1" noAdjustHandles="1" noChangeArrowheads="1" noChangeShapeType="1"/>
          </p:cNvSpPr>
          <p:nvPr/>
        </p:nvSpPr>
        <p:spPr>
          <a:xfrm>
            <a:off x="6415830"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2" name="Google Shape;382;p9"/>
          <p:cNvSpPr>
            <a:spLocks noGrp="1" noRot="1" noMove="1" noResize="1" noEditPoints="1" noAdjustHandles="1" noChangeArrowheads="1" noChangeShapeType="1"/>
          </p:cNvSpPr>
          <p:nvPr/>
        </p:nvSpPr>
        <p:spPr>
          <a:xfrm>
            <a:off x="6415830" y="309615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3" name="Google Shape;383;p9"/>
          <p:cNvSpPr txBox="1">
            <a:spLocks noGrp="1" noRot="1" noMove="1" noResize="1" noEditPoints="1" noAdjustHandles="1" noChangeArrowheads="1" noChangeShapeType="1"/>
          </p:cNvSpPr>
          <p:nvPr>
            <p:ph type="body" idx="4294967295"/>
          </p:nvPr>
        </p:nvSpPr>
        <p:spPr>
          <a:xfrm>
            <a:off x="6598140" y="2035448"/>
            <a:ext cx="4796092" cy="2200650"/>
          </a:xfrm>
          <a:prstGeom prst="rect">
            <a:avLst/>
          </a:prstGeom>
          <a:noFill/>
          <a:ln>
            <a:noFill/>
          </a:ln>
        </p:spPr>
        <p:txBody>
          <a:bodyPr spcFirstLastPara="1" wrap="square" lIns="90000" tIns="46800" rIns="90000" bIns="0" anchor="t" anchorCtr="0">
            <a:noAutofit/>
          </a:bodyPr>
          <a:lstStyle/>
          <a:p>
            <a:pPr marL="342900" lvl="0" indent="-342900" algn="r" rtl="1">
              <a:buFont typeface="Arial"/>
              <a:buChar char="•"/>
            </a:pPr>
            <a:r>
              <a:rPr lang="fa-IR" dirty="0"/>
              <a:t>آرام باشید و قضاوت نکنید</a:t>
            </a:r>
          </a:p>
          <a:p>
            <a:pPr marL="342900" lvl="0" indent="-342900" algn="r" rtl="1">
              <a:spcBef>
                <a:spcPts val="1800"/>
              </a:spcBef>
              <a:buFont typeface="Arial"/>
              <a:buChar char="•"/>
            </a:pPr>
            <a:r>
              <a:rPr lang="fa-IR" dirty="0"/>
              <a:t>بیشتر از آنچه صحبت می‌کنید گوش دهید</a:t>
            </a:r>
          </a:p>
          <a:p>
            <a:pPr marL="342900" lvl="0" indent="-342900" algn="r" rtl="1">
              <a:spcBef>
                <a:spcPts val="1800"/>
              </a:spcBef>
              <a:buFont typeface="Arial"/>
              <a:buChar char="•"/>
            </a:pPr>
            <a:r>
              <a:rPr lang="fa-IR" dirty="0"/>
              <a:t>ابتدا سوالات باز بپرسید</a:t>
            </a:r>
          </a:p>
          <a:p>
            <a:pPr marL="342900" lvl="0" indent="-342900" algn="r" rtl="1">
              <a:spcBef>
                <a:spcPts val="1800"/>
              </a:spcBef>
              <a:buFont typeface="Arial"/>
              <a:buChar char="•"/>
            </a:pPr>
            <a:r>
              <a:rPr lang="fa-IR" dirty="0"/>
              <a:t>نشان دهید که احساسات آنها را درک می‌کنید</a:t>
            </a:r>
          </a:p>
        </p:txBody>
      </p:sp>
      <p:pic>
        <p:nvPicPr>
          <p:cNvPr id="384" name="Google Shape;384;p9"/>
          <p:cNvPicPr preferRelativeResize="0">
            <a:picLocks noGrp="1" noRot="1" noMove="1" noResize="1" noEditPoints="1" noAdjustHandles="1" noChangeArrowheads="1" noChangeShapeType="1" noCrop="1"/>
          </p:cNvPicPr>
          <p:nvPr/>
        </p:nvPicPr>
        <p:blipFill>
          <a:blip r:embed="rId3">
            <a:alphaModFix/>
          </a:blip>
          <a:srcRect l="8702" r="8702"/>
          <a:stretch/>
        </p:blipFill>
        <p:spPr>
          <a:xfrm>
            <a:off x="-251925" y="1826727"/>
            <a:ext cx="7922405" cy="5055653"/>
          </a:xfrm>
          <a:prstGeom prst="rect">
            <a:avLst/>
          </a:prstGeom>
          <a:noFill/>
          <a:ln>
            <a:noFill/>
          </a:ln>
        </p:spPr>
      </p:pic>
      <p:sp>
        <p:nvSpPr>
          <p:cNvPr id="2" name="Rectangle 1">
            <a:extLst>
              <a:ext uri="{FF2B5EF4-FFF2-40B4-BE49-F238E27FC236}">
                <a16:creationId xmlns:a16="http://schemas.microsoft.com/office/drawing/2014/main" id="{4C7FFF1A-C31B-5734-C545-BF0D536D5082}"/>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0"/>
          <p:cNvSpPr>
            <a:spLocks noGrp="1" noRot="1" noMove="1" noResize="1" noEditPoints="1" noAdjustHandles="1" noChangeArrowheads="1" noChangeShapeType="1"/>
          </p:cNvSpPr>
          <p:nvPr/>
        </p:nvSpPr>
        <p:spPr>
          <a:xfrm>
            <a:off x="6396775" y="3923373"/>
            <a:ext cx="4978403" cy="45268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1" i="0" u="none" strike="noStrike" cap="none">
              <a:solidFill>
                <a:schemeClr val="lt1"/>
              </a:solidFill>
              <a:latin typeface="Public Sans Light"/>
              <a:ea typeface="Public Sans Light"/>
              <a:cs typeface="Public Sans Light"/>
              <a:sym typeface="Public Sans Light"/>
            </a:endParaRPr>
          </a:p>
        </p:txBody>
      </p:sp>
      <p:sp>
        <p:nvSpPr>
          <p:cNvPr id="391" name="Google Shape;391;p10"/>
          <p:cNvSpPr txBox="1">
            <a:spLocks noGrp="1" noRot="1" noMove="1" noResize="1" noEditPoints="1" noAdjustHandles="1" noChangeArrowheads="1" noChangeShapeType="1"/>
          </p:cNvSpPr>
          <p:nvPr>
            <p:ph type="title"/>
          </p:nvPr>
        </p:nvSpPr>
        <p:spPr>
          <a:xfrm>
            <a:off x="3452773"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شروع صحبت</a:t>
            </a:r>
            <a:endParaRPr dirty="0"/>
          </a:p>
        </p:txBody>
      </p:sp>
      <p:sp>
        <p:nvSpPr>
          <p:cNvPr id="392" name="Google Shape;392;p10"/>
          <p:cNvSpPr>
            <a:spLocks noGrp="1" noRot="1" noMove="1" noResize="1" noEditPoints="1" noAdjustHandles="1" noChangeArrowheads="1" noChangeShapeType="1"/>
          </p:cNvSpPr>
          <p:nvPr/>
        </p:nvSpPr>
        <p:spPr>
          <a:xfrm>
            <a:off x="6415830" y="2301735"/>
            <a:ext cx="4978402" cy="71204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3" name="Google Shape;393;p10"/>
          <p:cNvSpPr>
            <a:spLocks noGrp="1" noRot="1" noMove="1" noResize="1" noEditPoints="1" noAdjustHandles="1" noChangeArrowheads="1" noChangeShapeType="1"/>
          </p:cNvSpPr>
          <p:nvPr/>
        </p:nvSpPr>
        <p:spPr>
          <a:xfrm>
            <a:off x="6406303" y="3088427"/>
            <a:ext cx="4978402" cy="76030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4" name="Google Shape;394;p10"/>
          <p:cNvSpPr txBox="1">
            <a:spLocks noGrp="1" noRot="1" noMove="1" noResize="1" noEditPoints="1" noAdjustHandles="1" noChangeArrowheads="1" noChangeShapeType="1"/>
          </p:cNvSpPr>
          <p:nvPr>
            <p:ph type="body" idx="4294967295"/>
          </p:nvPr>
        </p:nvSpPr>
        <p:spPr>
          <a:xfrm>
            <a:off x="6568751" y="1804267"/>
            <a:ext cx="4815953" cy="2637102"/>
          </a:xfrm>
          <a:prstGeom prst="rect">
            <a:avLst/>
          </a:prstGeom>
          <a:noFill/>
          <a:ln>
            <a:noFill/>
          </a:ln>
        </p:spPr>
        <p:txBody>
          <a:bodyPr spcFirstLastPara="1" wrap="square" lIns="91425" tIns="45700" rIns="91425" bIns="45700" anchor="t" anchorCtr="0">
            <a:noAutofit/>
          </a:bodyPr>
          <a:lstStyle/>
          <a:p>
            <a:pPr marL="0" lvl="0" indent="0" algn="r" rtl="1">
              <a:buClr>
                <a:schemeClr val="accent1"/>
              </a:buClr>
            </a:pPr>
            <a:r>
              <a:rPr lang="fa-IR" b="1" dirty="0">
                <a:solidFill>
                  <a:srgbClr val="441170"/>
                </a:solidFill>
              </a:rPr>
              <a:t>زمانی آرام و ایمن را برای صحبت انتخاب کنید:</a:t>
            </a:r>
            <a:endParaRPr lang="fa-IR" dirty="0"/>
          </a:p>
          <a:p>
            <a:pPr marL="342900" lvl="0" indent="-342900" algn="r" rtl="1">
              <a:spcBef>
                <a:spcPts val="1500"/>
              </a:spcBef>
              <a:buFont typeface="Arial"/>
              <a:buChar char="•"/>
            </a:pPr>
            <a:r>
              <a:rPr lang="fa-IR" dirty="0"/>
              <a:t>وقتی در کنار هم فعالیت‌های روزانه (آشپزی، پیاده‌روی) را انجام می‌دهید</a:t>
            </a:r>
          </a:p>
          <a:p>
            <a:pPr marL="342900" lvl="0" indent="-342900" algn="r" rtl="1">
              <a:spcBef>
                <a:spcPts val="1500"/>
              </a:spcBef>
              <a:buFont typeface="Arial"/>
              <a:buChar char="•"/>
            </a:pPr>
            <a:r>
              <a:rPr lang="fa-IR" dirty="0"/>
              <a:t>وقتی ویپ کشیدن در مدرسه، رسانه‌های اجتماعی یا تلویزیون مطرح می‌شود</a:t>
            </a:r>
          </a:p>
          <a:p>
            <a:pPr marL="342900" lvl="0" indent="-342900" algn="r" rtl="1">
              <a:spcBef>
                <a:spcPts val="1700"/>
              </a:spcBef>
              <a:buFont typeface="Arial"/>
              <a:buChar char="•"/>
            </a:pPr>
            <a:r>
              <a:rPr lang="fa-IR" dirty="0"/>
              <a:t>وقتی فرزندتان شروع به صحبت در مورد آن می‌کند</a:t>
            </a:r>
          </a:p>
        </p:txBody>
      </p:sp>
      <p:sp>
        <p:nvSpPr>
          <p:cNvPr id="395" name="Google Shape;395;p10"/>
          <p:cNvSpPr>
            <a:spLocks noGrp="1" noRot="1" noMove="1" noResize="1" noEditPoints="1" noAdjustHandles="1" noChangeArrowheads="1" noChangeShapeType="1"/>
          </p:cNvSpPr>
          <p:nvPr/>
        </p:nvSpPr>
        <p:spPr>
          <a:xfrm>
            <a:off x="1106709" y="3189601"/>
            <a:ext cx="4976814" cy="6591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6" name="Google Shape;396;p10"/>
          <p:cNvSpPr>
            <a:spLocks noGrp="1" noRot="1" noMove="1" noResize="1" noEditPoints="1" noAdjustHandles="1" noChangeArrowheads="1" noChangeShapeType="1"/>
          </p:cNvSpPr>
          <p:nvPr/>
        </p:nvSpPr>
        <p:spPr>
          <a:xfrm>
            <a:off x="1108297" y="2301735"/>
            <a:ext cx="4976814" cy="82009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7" name="Google Shape;397;p10"/>
          <p:cNvSpPr txBox="1">
            <a:spLocks noGrp="1" noRot="1" noMove="1" noResize="1" noEditPoints="1" noAdjustHandles="1" noChangeArrowheads="1" noChangeShapeType="1"/>
          </p:cNvSpPr>
          <p:nvPr/>
        </p:nvSpPr>
        <p:spPr>
          <a:xfrm>
            <a:off x="1267569" y="1804266"/>
            <a:ext cx="4815953" cy="2478476"/>
          </a:xfrm>
          <a:prstGeom prst="rect">
            <a:avLst/>
          </a:prstGeom>
          <a:noFill/>
          <a:ln>
            <a:noFill/>
          </a:ln>
        </p:spPr>
        <p:txBody>
          <a:bodyPr spcFirstLastPara="1" wrap="square" lIns="91425" tIns="45700" rIns="91425" bIns="45700" anchor="t" anchorCtr="0">
            <a:noAutofit/>
          </a:bodyPr>
          <a:lstStyle/>
          <a:p>
            <a:pPr lvl="0" algn="r" rtl="1">
              <a:buClr>
                <a:schemeClr val="dk2"/>
              </a:buClr>
              <a:buSzPts val="2000"/>
            </a:pPr>
            <a:r>
              <a:rPr lang="fa-IR" sz="2000" b="1" dirty="0">
                <a:solidFill>
                  <a:srgbClr val="441170"/>
                </a:solidFill>
                <a:latin typeface="Public Sans Light"/>
                <a:ea typeface="Public Sans Light"/>
                <a:cs typeface="Public Sans Light"/>
                <a:sym typeface="Public Sans Light"/>
              </a:rPr>
              <a:t>راه‌های آسان برای شروع</a:t>
            </a:r>
            <a:endParaRPr lang="fa-IR" sz="2000" dirty="0"/>
          </a:p>
          <a:p>
            <a:pPr marL="342900" lvl="0" indent="-342900" algn="r" rtl="1">
              <a:spcBef>
                <a:spcPts val="1800"/>
              </a:spcBef>
              <a:buClr>
                <a:schemeClr val="dk1"/>
              </a:buClr>
              <a:buSzPts val="2000"/>
              <a:buFont typeface="Arial"/>
              <a:buChar char="•"/>
            </a:pPr>
            <a:r>
              <a:rPr lang="fa-IR" sz="2000" dirty="0">
                <a:solidFill>
                  <a:srgbClr val="22272B"/>
                </a:solidFill>
                <a:latin typeface="Public Sans Light"/>
                <a:ea typeface="Public Sans Light"/>
                <a:cs typeface="Public Sans Light"/>
                <a:sym typeface="Public Sans Light"/>
              </a:rPr>
              <a:t>«الان زیاد ویپ کشیدن می‌بینم. نظر تو در مورد آن چیست؟» </a:t>
            </a:r>
            <a:endParaRPr lang="fa-IR" sz="2000" dirty="0"/>
          </a:p>
          <a:p>
            <a:pPr marL="342900" lvl="0" indent="-342900" algn="r" rtl="1">
              <a:spcBef>
                <a:spcPts val="1800"/>
              </a:spcBef>
              <a:buClr>
                <a:schemeClr val="dk1"/>
              </a:buClr>
              <a:buSzPts val="2000"/>
              <a:buFont typeface="Arial"/>
              <a:buChar char="•"/>
            </a:pPr>
            <a:r>
              <a:rPr lang="fa-IR" sz="2000" dirty="0">
                <a:solidFill>
                  <a:srgbClr val="22272B"/>
                </a:solidFill>
                <a:latin typeface="Public Sans Light"/>
                <a:ea typeface="Public Sans Light"/>
                <a:cs typeface="Public Sans Light"/>
                <a:sym typeface="Public Sans Light"/>
              </a:rPr>
              <a:t>«آیا چیز زیادی در مورد ویپ کشیدن دیده یا شنیده‌ای؟»</a:t>
            </a:r>
            <a:endParaRPr lang="fa-IR" sz="2000" dirty="0"/>
          </a:p>
        </p:txBody>
      </p:sp>
      <p:pic>
        <p:nvPicPr>
          <p:cNvPr id="398" name="Google Shape;398;p10"/>
          <p:cNvPicPr preferRelativeResize="0">
            <a:picLocks noGrp="1" noRot="1" noMove="1" noResize="1" noEditPoints="1" noAdjustHandles="1" noChangeArrowheads="1" noChangeShapeType="1" noCrop="1"/>
          </p:cNvPicPr>
          <p:nvPr/>
        </p:nvPicPr>
        <p:blipFill>
          <a:blip r:embed="rId3">
            <a:alphaModFix/>
          </a:blip>
          <a:srcRect b="28169"/>
          <a:stretch>
            <a:fillRect/>
          </a:stretch>
        </p:blipFill>
        <p:spPr>
          <a:xfrm flipH="1">
            <a:off x="2197328" y="3923377"/>
            <a:ext cx="7772400" cy="2934622"/>
          </a:xfrm>
          <a:prstGeom prst="rect">
            <a:avLst/>
          </a:prstGeom>
          <a:noFill/>
          <a:ln>
            <a:noFill/>
          </a:ln>
        </p:spPr>
      </p:pic>
      <p:sp>
        <p:nvSpPr>
          <p:cNvPr id="2" name="Rectangle 1">
            <a:extLst>
              <a:ext uri="{FF2B5EF4-FFF2-40B4-BE49-F238E27FC236}">
                <a16:creationId xmlns:a16="http://schemas.microsoft.com/office/drawing/2014/main" id="{F88C81D3-7ED1-5C11-3488-EA724E3E6943}"/>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11"/>
          <p:cNvSpPr>
            <a:spLocks noGrp="1" noRot="1" noMove="1" noResize="1" noEditPoints="1" noAdjustHandles="1" noChangeArrowheads="1" noChangeShapeType="1"/>
          </p:cNvSpPr>
          <p:nvPr/>
        </p:nvSpPr>
        <p:spPr>
          <a:xfrm>
            <a:off x="6415830" y="2560381"/>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5" name="Google Shape;405;p11"/>
          <p:cNvSpPr>
            <a:spLocks noGrp="1" noRot="1" noMove="1" noResize="1" noEditPoints="1" noAdjustHandles="1" noChangeArrowheads="1" noChangeShapeType="1"/>
          </p:cNvSpPr>
          <p:nvPr/>
        </p:nvSpPr>
        <p:spPr>
          <a:xfrm>
            <a:off x="6415830" y="3097910"/>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6" name="Google Shape;406;p11"/>
          <p:cNvSpPr>
            <a:spLocks noGrp="1" noRot="1" noMove="1" noResize="1" noEditPoints="1" noAdjustHandles="1" noChangeArrowheads="1" noChangeShapeType="1"/>
          </p:cNvSpPr>
          <p:nvPr/>
        </p:nvSpPr>
        <p:spPr>
          <a:xfrm>
            <a:off x="6415830" y="363543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7" name="Google Shape;407;p11"/>
          <p:cNvSpPr>
            <a:spLocks noGrp="1" noRot="1" noMove="1" noResize="1" noEditPoints="1" noAdjustHandles="1" noChangeArrowheads="1" noChangeShapeType="1"/>
          </p:cNvSpPr>
          <p:nvPr/>
        </p:nvSpPr>
        <p:spPr>
          <a:xfrm>
            <a:off x="6415830" y="4172968"/>
            <a:ext cx="4978402" cy="71627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8" name="Google Shape;408;p11"/>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چرا جوانان ممکن است ویپ را امتحان کنند</a:t>
            </a:r>
            <a:endParaRPr dirty="0"/>
          </a:p>
        </p:txBody>
      </p:sp>
      <p:sp>
        <p:nvSpPr>
          <p:cNvPr id="409" name="Google Shape;409;p11"/>
          <p:cNvSpPr>
            <a:spLocks noGrp="1" noRot="1" noMove="1" noResize="1" noEditPoints="1" noAdjustHandles="1" noChangeArrowheads="1" noChangeShapeType="1"/>
          </p:cNvSpPr>
          <p:nvPr/>
        </p:nvSpPr>
        <p:spPr>
          <a:xfrm>
            <a:off x="6415830"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0" name="Google Shape;410;p11"/>
          <p:cNvSpPr txBox="1">
            <a:spLocks noGrp="1" noRot="1" noMove="1" noResize="1" noEditPoints="1" noAdjustHandles="1" noChangeArrowheads="1" noChangeShapeType="1"/>
          </p:cNvSpPr>
          <p:nvPr>
            <p:ph type="body" idx="4294967295"/>
          </p:nvPr>
        </p:nvSpPr>
        <p:spPr>
          <a:xfrm>
            <a:off x="6503437" y="2064816"/>
            <a:ext cx="4863804" cy="3284003"/>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fa-IR" dirty="0"/>
              <a:t>کنجکاوی</a:t>
            </a:r>
          </a:p>
          <a:p>
            <a:pPr marL="342900" lvl="0" indent="-342900" algn="r" rtl="1">
              <a:spcBef>
                <a:spcPts val="1800"/>
              </a:spcBef>
              <a:buFont typeface="Arial"/>
              <a:buChar char="•"/>
            </a:pPr>
            <a:r>
              <a:rPr lang="fa-IR" dirty="0"/>
              <a:t>طعم‌های شیرین یا میوه‌ای</a:t>
            </a:r>
          </a:p>
          <a:p>
            <a:pPr marL="342900" lvl="0" indent="-342900" algn="r" rtl="1">
              <a:spcBef>
                <a:spcPts val="1800"/>
              </a:spcBef>
              <a:buFont typeface="Arial"/>
              <a:buChar char="•"/>
            </a:pPr>
            <a:r>
              <a:rPr lang="fa-IR" dirty="0"/>
              <a:t>فشار همسالان یا تمایل به همرنگ شدن با جماعت</a:t>
            </a:r>
          </a:p>
          <a:p>
            <a:pPr marL="342900" lvl="0" indent="-342900" algn="r" rtl="1">
              <a:spcBef>
                <a:spcPts val="1800"/>
              </a:spcBef>
              <a:buFont typeface="Arial"/>
              <a:buChar char="•"/>
            </a:pPr>
            <a:r>
              <a:rPr lang="fa-IR" dirty="0"/>
              <a:t>استرس، اضطراب یا کنار آمدن با احساسات</a:t>
            </a:r>
          </a:p>
          <a:p>
            <a:pPr marL="342900" lvl="0" indent="-342900" algn="r" rtl="1">
              <a:spcBef>
                <a:spcPts val="1800"/>
              </a:spcBef>
              <a:buFont typeface="Arial"/>
              <a:buChar char="•"/>
            </a:pPr>
            <a:r>
              <a:rPr lang="fa-IR" dirty="0"/>
              <a:t>دیدن ویپ در رسانه‌های اجتماعی آن را عادی جلوه می‌دهد </a:t>
            </a:r>
          </a:p>
          <a:p>
            <a:pPr marL="0" lvl="0" indent="0" algn="r">
              <a:spcBef>
                <a:spcPts val="1200"/>
              </a:spcBef>
            </a:pPr>
            <a:endParaRPr lang="fa-IR" dirty="0"/>
          </a:p>
        </p:txBody>
      </p:sp>
      <p:pic>
        <p:nvPicPr>
          <p:cNvPr id="411" name="Google Shape;411;p11"/>
          <p:cNvPicPr preferRelativeResize="0">
            <a:picLocks noGrp="1" noRot="1" noMove="1" noResize="1" noEditPoints="1" noAdjustHandles="1" noChangeArrowheads="1" noChangeShapeType="1" noCrop="1"/>
          </p:cNvPicPr>
          <p:nvPr/>
        </p:nvPicPr>
        <p:blipFill>
          <a:blip r:embed="rId3">
            <a:alphaModFix/>
          </a:blip>
          <a:srcRect l="4259" r="4259"/>
          <a:stretch/>
        </p:blipFill>
        <p:spPr>
          <a:xfrm>
            <a:off x="-475861" y="1871807"/>
            <a:ext cx="7107255" cy="4833793"/>
          </a:xfrm>
          <a:prstGeom prst="rect">
            <a:avLst/>
          </a:prstGeom>
          <a:noFill/>
          <a:ln>
            <a:noFill/>
          </a:ln>
        </p:spPr>
      </p:pic>
      <p:sp>
        <p:nvSpPr>
          <p:cNvPr id="2" name="Rectangle 1">
            <a:extLst>
              <a:ext uri="{FF2B5EF4-FFF2-40B4-BE49-F238E27FC236}">
                <a16:creationId xmlns:a16="http://schemas.microsoft.com/office/drawing/2014/main" id="{61972634-3E0B-1AEF-DF60-1017EF0EE3D1}"/>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12"/>
          <p:cNvSpPr>
            <a:spLocks noGrp="1" noRot="1" noMove="1" noResize="1" noEditPoints="1" noAdjustHandles="1" noChangeArrowheads="1" noChangeShapeType="1"/>
          </p:cNvSpPr>
          <p:nvPr/>
        </p:nvSpPr>
        <p:spPr>
          <a:xfrm>
            <a:off x="6415830" y="2565535"/>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8" name="Google Shape;418;p12"/>
          <p:cNvSpPr>
            <a:spLocks noGrp="1" noRot="1" noMove="1" noResize="1" noEditPoints="1" noAdjustHandles="1" noChangeArrowheads="1" noChangeShapeType="1"/>
          </p:cNvSpPr>
          <p:nvPr/>
        </p:nvSpPr>
        <p:spPr>
          <a:xfrm>
            <a:off x="6415830" y="3095622"/>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9" name="Google Shape;419;p12"/>
          <p:cNvSpPr>
            <a:spLocks noGrp="1" noRot="1" noMove="1" noResize="1" noEditPoints="1" noAdjustHandles="1" noChangeArrowheads="1" noChangeShapeType="1"/>
          </p:cNvSpPr>
          <p:nvPr/>
        </p:nvSpPr>
        <p:spPr>
          <a:xfrm>
            <a:off x="6415830" y="3625709"/>
            <a:ext cx="4978402" cy="49842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1" name="Google Shape;421;p12"/>
          <p:cNvSpPr>
            <a:spLocks noGrp="1" noRot="1" noMove="1" noResize="1" noEditPoints="1" noAdjustHandles="1" noChangeArrowheads="1" noChangeShapeType="1"/>
          </p:cNvSpPr>
          <p:nvPr/>
        </p:nvSpPr>
        <p:spPr>
          <a:xfrm>
            <a:off x="6415830"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2" name="Google Shape;422;p12"/>
          <p:cNvSpPr txBox="1">
            <a:spLocks noGrp="1" noRot="1" noMove="1" noResize="1" noEditPoints="1" noAdjustHandles="1" noChangeArrowheads="1" noChangeShapeType="1"/>
          </p:cNvSpPr>
          <p:nvPr>
            <p:ph type="body" idx="4294967295"/>
          </p:nvPr>
        </p:nvSpPr>
        <p:spPr>
          <a:xfrm>
            <a:off x="6545661" y="2035448"/>
            <a:ext cx="4848571" cy="2088683"/>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fa-IR" dirty="0"/>
              <a:t>از انتخاب او برای ویپ نکشیدن حمایت کنید</a:t>
            </a:r>
          </a:p>
          <a:p>
            <a:pPr marL="342900" lvl="0" indent="-342900" algn="r" rtl="1">
              <a:spcBef>
                <a:spcPts val="1800"/>
              </a:spcBef>
              <a:buFont typeface="Arial"/>
              <a:buChar char="•"/>
            </a:pPr>
            <a:r>
              <a:rPr lang="fa-IR" dirty="0"/>
              <a:t>در مورد مدیریت فشار همسالان صحبت کنید </a:t>
            </a:r>
          </a:p>
          <a:p>
            <a:pPr marL="342900" lvl="0" indent="-342900" algn="r" rtl="1">
              <a:spcBef>
                <a:spcPts val="1800"/>
              </a:spcBef>
              <a:buFont typeface="Arial"/>
              <a:buChar char="•"/>
            </a:pPr>
            <a:r>
              <a:rPr lang="fa-IR" dirty="0"/>
              <a:t>به او کمک کنید تا «نه» گفتن را تمرین کند</a:t>
            </a:r>
          </a:p>
          <a:p>
            <a:pPr marL="342900" lvl="0" indent="-342900" algn="r" rtl="1">
              <a:spcBef>
                <a:spcPts val="1800"/>
              </a:spcBef>
              <a:buFont typeface="Arial"/>
              <a:buChar char="•"/>
            </a:pPr>
            <a:r>
              <a:rPr lang="fa-IR" dirty="0"/>
              <a:t>به او بگویید هر زمان می‌تواند به شما مراجعه کند</a:t>
            </a:r>
          </a:p>
          <a:p>
            <a:pPr marL="0" lvl="0" indent="0" algn="r">
              <a:spcBef>
                <a:spcPts val="1200"/>
              </a:spcBef>
            </a:pPr>
            <a:endParaRPr lang="fa-IR" dirty="0"/>
          </a:p>
          <a:p>
            <a:pPr marL="342900" lvl="0" indent="-215900" algn="r">
              <a:spcBef>
                <a:spcPts val="1200"/>
              </a:spcBef>
            </a:pPr>
            <a:endParaRPr lang="fa-IR" dirty="0"/>
          </a:p>
        </p:txBody>
      </p:sp>
      <p:pic>
        <p:nvPicPr>
          <p:cNvPr id="423" name="Google Shape;423;p12"/>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429208" y="1908520"/>
            <a:ext cx="8670952" cy="5075397"/>
          </a:xfrm>
          <a:prstGeom prst="rect">
            <a:avLst/>
          </a:prstGeom>
          <a:noFill/>
          <a:ln>
            <a:noFill/>
          </a:ln>
        </p:spPr>
      </p:pic>
      <p:sp>
        <p:nvSpPr>
          <p:cNvPr id="2" name="Google Shape;408;p11">
            <a:extLst>
              <a:ext uri="{FF2B5EF4-FFF2-40B4-BE49-F238E27FC236}">
                <a16:creationId xmlns:a16="http://schemas.microsoft.com/office/drawing/2014/main" id="{46D35EC6-0999-ADB3-6049-DB0FDDD0DD5F}"/>
              </a:ext>
            </a:extLst>
          </p:cNvPr>
          <p:cNvSpPr txBox="1">
            <a:spLocks noGrp="1" noRot="1" noMove="1" noResize="1" noEditPoints="1" noAdjustHandles="1" noChangeArrowheads="1" noChangeShapeType="1"/>
          </p:cNvSpPr>
          <p:nvPr/>
        </p:nvSpPr>
        <p:spPr>
          <a:xfrm>
            <a:off x="3471827" y="87723"/>
            <a:ext cx="7922405" cy="1325563"/>
          </a:xfrm>
          <a:prstGeom prst="rect">
            <a:avLst/>
          </a:prstGeom>
          <a:noFill/>
          <a:ln>
            <a:noFill/>
          </a:ln>
        </p:spPr>
        <p:txBody>
          <a:bodyPr spcFirstLastPara="1" wrap="square" lIns="0" tIns="0" rIns="0" bIns="0" anchor="ctr" anchorCtr="0">
            <a:normAutofit/>
          </a:bodyPr>
          <a:lstStyle>
            <a:defPPr marR="0" lvl="0" algn="l" rtl="0">
              <a:lnSpc>
                <a:spcPct val="100000"/>
              </a:lnSpc>
              <a:spcBef>
                <a:spcPct val="0"/>
              </a:spcBef>
              <a:spcAft>
                <a:spcPct val="0"/>
              </a:spcAft>
            </a:defPPr>
            <a:lvl1pPr marR="0" lvl="0" algn="l" rtl="0">
              <a:lnSpc>
                <a:spcPct val="90000"/>
              </a:lnSpc>
              <a:spcBef>
                <a:spcPct val="0"/>
              </a:spcBef>
              <a:spcAft>
                <a:spcPct val="0"/>
              </a:spcAft>
              <a:buClr>
                <a:schemeClr val="accent1"/>
              </a:buClr>
              <a:buSzPts val="1800"/>
              <a:buFont typeface="Public Sans"/>
              <a:buNone/>
              <a:defRPr sz="3600" b="0" i="0" u="none" strike="noStrike" cap="none">
                <a:solidFill>
                  <a:schemeClr val="accent1"/>
                </a:solidFill>
                <a:latin typeface="Public Sans"/>
                <a:ea typeface="Public Sans"/>
                <a:cs typeface="Public Sans"/>
                <a:sym typeface="Public Sans"/>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rtl="1">
              <a:buClr>
                <a:schemeClr val="lt1"/>
              </a:buClr>
              <a:buSzPts val="3600"/>
            </a:pPr>
            <a:r>
              <a:rPr lang="fa-IR" dirty="0">
                <a:solidFill>
                  <a:srgbClr val="FFFFFF"/>
                </a:solidFill>
              </a:rPr>
              <a:t>اگر فرزندتان ویپ </a:t>
            </a:r>
            <a:r>
              <a:rPr lang="fa-IR" u="sng" dirty="0">
                <a:solidFill>
                  <a:srgbClr val="FFFFFF"/>
                </a:solidFill>
              </a:rPr>
              <a:t>نمی‌کشد</a:t>
            </a:r>
            <a:endParaRPr lang="ar-EG" dirty="0"/>
          </a:p>
        </p:txBody>
      </p:sp>
      <p:sp>
        <p:nvSpPr>
          <p:cNvPr id="3" name="Rectangle 2">
            <a:extLst>
              <a:ext uri="{FF2B5EF4-FFF2-40B4-BE49-F238E27FC236}">
                <a16:creationId xmlns:a16="http://schemas.microsoft.com/office/drawing/2014/main" id="{CA51456E-E762-A2CA-EE63-E563B89526E8}"/>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13"/>
          <p:cNvSpPr>
            <a:spLocks noGrp="1" noRot="1" noMove="1" noResize="1" noEditPoints="1" noAdjustHandles="1" noChangeArrowheads="1" noChangeShapeType="1"/>
          </p:cNvSpPr>
          <p:nvPr/>
        </p:nvSpPr>
        <p:spPr>
          <a:xfrm>
            <a:off x="6138020" y="2679296"/>
            <a:ext cx="5256212" cy="55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0" name="Google Shape;430;p13"/>
          <p:cNvSpPr>
            <a:spLocks noGrp="1" noRot="1" noMove="1" noResize="1" noEditPoints="1" noAdjustHandles="1" noChangeArrowheads="1" noChangeShapeType="1"/>
          </p:cNvSpPr>
          <p:nvPr/>
        </p:nvSpPr>
        <p:spPr>
          <a:xfrm>
            <a:off x="6138020" y="3332791"/>
            <a:ext cx="5256212" cy="55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1" name="Google Shape;431;p13"/>
          <p:cNvSpPr>
            <a:spLocks noGrp="1" noRot="1" noMove="1" noResize="1" noEditPoints="1" noAdjustHandles="1" noChangeArrowheads="1" noChangeShapeType="1"/>
          </p:cNvSpPr>
          <p:nvPr/>
        </p:nvSpPr>
        <p:spPr>
          <a:xfrm>
            <a:off x="6138020" y="3986286"/>
            <a:ext cx="5256212" cy="55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2" name="Google Shape;432;p13"/>
          <p:cNvSpPr>
            <a:spLocks noGrp="1" noRot="1" noMove="1" noResize="1" noEditPoints="1" noAdjustHandles="1" noChangeArrowheads="1" noChangeShapeType="1"/>
          </p:cNvSpPr>
          <p:nvPr/>
        </p:nvSpPr>
        <p:spPr>
          <a:xfrm>
            <a:off x="6138020" y="2035448"/>
            <a:ext cx="5256212" cy="55432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3" name="Google Shape;433;p13"/>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نیکوتین و اعتیاد</a:t>
            </a:r>
            <a:endParaRPr dirty="0"/>
          </a:p>
        </p:txBody>
      </p:sp>
      <p:sp>
        <p:nvSpPr>
          <p:cNvPr id="434" name="Google Shape;434;p13"/>
          <p:cNvSpPr txBox="1">
            <a:spLocks noGrp="1" noRot="1" noMove="1" noResize="1" noEditPoints="1" noAdjustHandles="1" noChangeArrowheads="1" noChangeShapeType="1"/>
          </p:cNvSpPr>
          <p:nvPr>
            <p:ph type="body" idx="4294967295"/>
          </p:nvPr>
        </p:nvSpPr>
        <p:spPr>
          <a:xfrm>
            <a:off x="6307495" y="2110096"/>
            <a:ext cx="5086738" cy="2716578"/>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fa-IR" dirty="0"/>
              <a:t>نیکوتین اعتیادآور است و بر مغز شما تأثیر می‌گذارد</a:t>
            </a:r>
          </a:p>
          <a:p>
            <a:pPr marL="342900" lvl="0" indent="-342900" algn="r" rtl="1">
              <a:spcBef>
                <a:spcPts val="2400"/>
              </a:spcBef>
              <a:buFont typeface="Arial"/>
              <a:buChar char="•"/>
            </a:pPr>
            <a:r>
              <a:rPr lang="fa-IR" dirty="0"/>
              <a:t>این می‌تواند ترک سیگار را دشوار کند</a:t>
            </a:r>
          </a:p>
          <a:p>
            <a:pPr marL="342900" lvl="0" indent="-342900" algn="r" rtl="1">
              <a:spcBef>
                <a:spcPts val="3000"/>
              </a:spcBef>
              <a:buFont typeface="Arial"/>
              <a:buChar char="•"/>
            </a:pPr>
            <a:r>
              <a:rPr lang="fa-IR" dirty="0"/>
              <a:t>مغز جوانان هنوز در حال رشد است</a:t>
            </a:r>
          </a:p>
          <a:p>
            <a:pPr marL="342900" lvl="0" indent="-342900" algn="r" rtl="1">
              <a:spcBef>
                <a:spcPts val="2500"/>
              </a:spcBef>
              <a:buFont typeface="Arial"/>
              <a:buChar char="•"/>
            </a:pPr>
            <a:r>
              <a:rPr lang="fa-IR" dirty="0"/>
              <a:t>اعتیاد می‌تواند سریع اتفاق بیفتد </a:t>
            </a:r>
          </a:p>
          <a:p>
            <a:pPr marL="0" lvl="0" indent="0" algn="r">
              <a:spcBef>
                <a:spcPts val="1800"/>
              </a:spcBef>
            </a:pPr>
            <a:endParaRPr lang="fa-IR" dirty="0"/>
          </a:p>
        </p:txBody>
      </p:sp>
      <p:sp>
        <p:nvSpPr>
          <p:cNvPr id="436" name="Google Shape;436;p13"/>
          <p:cNvSpPr txBox="1">
            <a:spLocks noGrp="1" noRot="1" noMove="1" noResize="1" noEditPoints="1" noAdjustHandles="1" noChangeArrowheads="1" noChangeShapeType="1"/>
          </p:cNvSpPr>
          <p:nvPr/>
        </p:nvSpPr>
        <p:spPr>
          <a:xfrm flipH="1">
            <a:off x="474135" y="1881721"/>
            <a:ext cx="2041450" cy="861774"/>
          </a:xfrm>
          <a:prstGeom prst="rect">
            <a:avLst/>
          </a:prstGeom>
          <a:noFill/>
          <a:ln>
            <a:noFill/>
          </a:ln>
        </p:spPr>
        <p:txBody>
          <a:bodyPr spcFirstLastPara="1" wrap="square" lIns="0" tIns="0" rIns="0" bIns="0" anchor="t" anchorCtr="0">
            <a:spAutoFit/>
          </a:bodyPr>
          <a:lstStyle/>
          <a:p>
            <a:pPr lvl="0" algn="r" rtl="1"/>
            <a:r>
              <a:rPr lang="fa-IR" dirty="0">
                <a:solidFill>
                  <a:srgbClr val="441170"/>
                </a:solidFill>
                <a:latin typeface="Public Sans Light"/>
                <a:ea typeface="Public Sans Light"/>
                <a:cs typeface="Public Sans Light"/>
                <a:sym typeface="Public Sans Light"/>
              </a:rPr>
              <a:t>نیکوتین باعث آزاد شدن دوپامین، یک ماده شیمیایی برای "احساس خوب" در مغز می‌شود</a:t>
            </a:r>
            <a:endParaRPr lang="fa-IR" dirty="0"/>
          </a:p>
          <a:p>
            <a:pPr lvl="0" algn="r"/>
            <a:endParaRPr lang="fa-IR" dirty="0">
              <a:solidFill>
                <a:schemeClr val="dk2"/>
              </a:solidFill>
              <a:latin typeface="Public Sans Light"/>
              <a:ea typeface="Public Sans Light"/>
              <a:cs typeface="Public Sans Light"/>
              <a:sym typeface="Public Sans Light"/>
            </a:endParaRPr>
          </a:p>
        </p:txBody>
      </p:sp>
      <p:sp>
        <p:nvSpPr>
          <p:cNvPr id="437" name="Google Shape;437;p13"/>
          <p:cNvSpPr txBox="1">
            <a:spLocks noGrp="1" noRot="1" noMove="1" noResize="1" noEditPoints="1" noAdjustHandles="1" noChangeArrowheads="1" noChangeShapeType="1"/>
          </p:cNvSpPr>
          <p:nvPr/>
        </p:nvSpPr>
        <p:spPr>
          <a:xfrm flipH="1">
            <a:off x="121297" y="4826674"/>
            <a:ext cx="1116391" cy="1077218"/>
          </a:xfrm>
          <a:prstGeom prst="rect">
            <a:avLst/>
          </a:prstGeom>
          <a:noFill/>
          <a:ln>
            <a:noFill/>
          </a:ln>
        </p:spPr>
        <p:txBody>
          <a:bodyPr spcFirstLastPara="1" wrap="square" lIns="0" tIns="0" rIns="0" bIns="0" anchor="t" anchorCtr="0">
            <a:spAutoFit/>
          </a:bodyPr>
          <a:lstStyle/>
          <a:p>
            <a:pPr lvl="0" algn="r" rtl="1"/>
            <a:r>
              <a:rPr lang="fa-IR" dirty="0">
                <a:solidFill>
                  <a:srgbClr val="441170"/>
                </a:solidFill>
                <a:latin typeface="Public Sans Light"/>
                <a:ea typeface="Public Sans Light"/>
                <a:cs typeface="Public Sans Light"/>
                <a:sym typeface="Public Sans Light"/>
              </a:rPr>
              <a:t>سطح دوپامین کاهش می‌یابد که باعث  بروز علائم  محرومیت می‌شود</a:t>
            </a:r>
            <a:endParaRPr lang="fa-IR" dirty="0"/>
          </a:p>
          <a:p>
            <a:pPr lvl="0" algn="r"/>
            <a:endParaRPr lang="fa-IR" dirty="0">
              <a:solidFill>
                <a:schemeClr val="dk2"/>
              </a:solidFill>
              <a:latin typeface="Public Sans Light"/>
              <a:ea typeface="Public Sans Light"/>
              <a:cs typeface="Public Sans Light"/>
              <a:sym typeface="Public Sans Light"/>
            </a:endParaRPr>
          </a:p>
        </p:txBody>
      </p:sp>
      <p:sp>
        <p:nvSpPr>
          <p:cNvPr id="438" name="Google Shape;438;p13"/>
          <p:cNvSpPr txBox="1">
            <a:spLocks noGrp="1" noRot="1" noMove="1" noResize="1" noEditPoints="1" noAdjustHandles="1" noChangeArrowheads="1" noChangeShapeType="1"/>
          </p:cNvSpPr>
          <p:nvPr/>
        </p:nvSpPr>
        <p:spPr>
          <a:xfrm flipH="1">
            <a:off x="3712679" y="6081357"/>
            <a:ext cx="2238251" cy="861774"/>
          </a:xfrm>
          <a:prstGeom prst="rect">
            <a:avLst/>
          </a:prstGeom>
          <a:noFill/>
          <a:ln>
            <a:noFill/>
          </a:ln>
        </p:spPr>
        <p:txBody>
          <a:bodyPr spcFirstLastPara="1" wrap="square" lIns="0" tIns="0" rIns="0" bIns="0" anchor="t" anchorCtr="0">
            <a:spAutoFit/>
          </a:bodyPr>
          <a:lstStyle/>
          <a:p>
            <a:pPr lvl="0" algn="r" rtl="1"/>
            <a:r>
              <a:rPr lang="fa-IR" dirty="0">
                <a:solidFill>
                  <a:srgbClr val="441170"/>
                </a:solidFill>
                <a:latin typeface="Public Sans Light"/>
                <a:ea typeface="Public Sans Light"/>
                <a:cs typeface="Public Sans Light"/>
                <a:sym typeface="Public Sans Light"/>
              </a:rPr>
              <a:t>محرومیت، میل دوباره به نیکوتین بیشتر و سیگار یا ویپ کشیدن را افزایش می‌دهد</a:t>
            </a:r>
            <a:endParaRPr lang="fa-IR" dirty="0"/>
          </a:p>
          <a:p>
            <a:pPr lvl="0" algn="r"/>
            <a:endParaRPr lang="fa-IR" dirty="0">
              <a:solidFill>
                <a:schemeClr val="dk2"/>
              </a:solidFill>
              <a:latin typeface="Public Sans Light"/>
              <a:ea typeface="Public Sans Light"/>
              <a:cs typeface="Public Sans Light"/>
              <a:sym typeface="Public Sans Light"/>
            </a:endParaRPr>
          </a:p>
        </p:txBody>
      </p:sp>
      <p:sp>
        <p:nvSpPr>
          <p:cNvPr id="439" name="Google Shape;439;p13"/>
          <p:cNvSpPr txBox="1">
            <a:spLocks noGrp="1" noRot="1" noMove="1" noResize="1" noEditPoints="1" noAdjustHandles="1" noChangeArrowheads="1" noChangeShapeType="1"/>
          </p:cNvSpPr>
          <p:nvPr/>
        </p:nvSpPr>
        <p:spPr>
          <a:xfrm flipH="1">
            <a:off x="4686866" y="2589768"/>
            <a:ext cx="1101775" cy="861774"/>
          </a:xfrm>
          <a:prstGeom prst="rect">
            <a:avLst/>
          </a:prstGeom>
          <a:noFill/>
          <a:ln>
            <a:noFill/>
          </a:ln>
        </p:spPr>
        <p:txBody>
          <a:bodyPr spcFirstLastPara="1" wrap="square" lIns="0" tIns="0" rIns="0" bIns="0" anchor="t" anchorCtr="0">
            <a:spAutoFit/>
          </a:bodyPr>
          <a:lstStyle/>
          <a:p>
            <a:pPr lvl="0" algn="r" rtl="1"/>
            <a:r>
              <a:rPr lang="fa-IR" dirty="0">
                <a:solidFill>
                  <a:srgbClr val="441170"/>
                </a:solidFill>
                <a:latin typeface="Public Sans Light"/>
                <a:ea typeface="Public Sans Light"/>
                <a:cs typeface="Public Sans Light"/>
                <a:sym typeface="Public Sans Light"/>
              </a:rPr>
              <a:t>نیکوتین با سیگار کشیدن یا ویپ کشیدن به مغز می‌رسد</a:t>
            </a:r>
            <a:endParaRPr lang="fa-IR" dirty="0"/>
          </a:p>
        </p:txBody>
      </p:sp>
      <p:sp>
        <p:nvSpPr>
          <p:cNvPr id="7" name="Google Shape;436;p13">
            <a:extLst>
              <a:ext uri="{FF2B5EF4-FFF2-40B4-BE49-F238E27FC236}">
                <a16:creationId xmlns:a16="http://schemas.microsoft.com/office/drawing/2014/main" id="{4B5330C8-5653-1A16-4182-090D2EB8F705}"/>
              </a:ext>
            </a:extLst>
          </p:cNvPr>
          <p:cNvSpPr txBox="1">
            <a:spLocks noGrp="1" noRot="1" noMove="1" noResize="1" noEditPoints="1" noAdjustHandles="1" noChangeArrowheads="1" noChangeShapeType="1"/>
          </p:cNvSpPr>
          <p:nvPr/>
        </p:nvSpPr>
        <p:spPr>
          <a:xfrm>
            <a:off x="1429896" y="3919977"/>
            <a:ext cx="3349527" cy="1231106"/>
          </a:xfrm>
          <a:prstGeom prst="rect">
            <a:avLst/>
          </a:prstGeom>
          <a:noFill/>
          <a:ln>
            <a:noFill/>
          </a:ln>
        </p:spPr>
        <p:txBody>
          <a:bodyPr spcFirstLastPara="1" wrap="square" lIns="0" tIns="0" rIns="0" bIns="0" anchor="t" anchorCtr="0">
            <a:spAutoFit/>
          </a:bodyPr>
          <a:lstStyle/>
          <a:p>
            <a:pPr algn="ctr" rtl="1"/>
            <a:r>
              <a:rPr lang="ar-EG" sz="6000" baseline="30000" dirty="0">
                <a:solidFill>
                  <a:srgbClr val="7030A0"/>
                </a:solidFill>
              </a:rPr>
              <a:t>چرخه وابستگی </a:t>
            </a:r>
          </a:p>
          <a:p>
            <a:pPr algn="ctr" rtl="1"/>
            <a:r>
              <a:rPr lang="ar-EG" sz="6000" baseline="30000" dirty="0">
                <a:solidFill>
                  <a:srgbClr val="7030A0"/>
                </a:solidFill>
              </a:rPr>
              <a:t>به نیکوتین</a:t>
            </a:r>
          </a:p>
        </p:txBody>
      </p:sp>
      <p:pic>
        <p:nvPicPr>
          <p:cNvPr id="3" name="Google Shape;435;p13">
            <a:extLst>
              <a:ext uri="{FF2B5EF4-FFF2-40B4-BE49-F238E27FC236}">
                <a16:creationId xmlns:a16="http://schemas.microsoft.com/office/drawing/2014/main" id="{08E62937-83D7-6675-E987-A01F9E17A87E}"/>
              </a:ext>
            </a:extLst>
          </p:cNvPr>
          <p:cNvPicPr preferRelativeResize="0">
            <a:picLocks noGrp="1" noRot="1" noMove="1" noResize="1" noEditPoints="1" noAdjustHandles="1" noChangeArrowheads="1" noChangeShapeType="1" noCrop="1"/>
          </p:cNvPicPr>
          <p:nvPr/>
        </p:nvPicPr>
        <p:blipFill>
          <a:blip r:embed="rId3">
            <a:alphaModFix/>
          </a:blip>
          <a:srcRect/>
          <a:stretch/>
        </p:blipFill>
        <p:spPr>
          <a:xfrm>
            <a:off x="-1920569" y="956972"/>
            <a:ext cx="10693180" cy="6613368"/>
          </a:xfrm>
          <a:prstGeom prst="rect">
            <a:avLst/>
          </a:prstGeom>
          <a:noFill/>
          <a:ln>
            <a:noFill/>
          </a:ln>
        </p:spPr>
      </p:pic>
      <p:sp>
        <p:nvSpPr>
          <p:cNvPr id="2" name="Rectangle 1">
            <a:extLst>
              <a:ext uri="{FF2B5EF4-FFF2-40B4-BE49-F238E27FC236}">
                <a16:creationId xmlns:a16="http://schemas.microsoft.com/office/drawing/2014/main" id="{BED9B66B-6B2E-69F6-D825-991B2FF754FF}"/>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4"/>
          <p:cNvSpPr>
            <a:spLocks noGrp="1" noRot="1" noMove="1" noResize="1" noEditPoints="1" noAdjustHandles="1" noChangeArrowheads="1" noChangeShapeType="1"/>
          </p:cNvSpPr>
          <p:nvPr/>
        </p:nvSpPr>
        <p:spPr>
          <a:xfrm>
            <a:off x="5680819" y="2898021"/>
            <a:ext cx="5713412" cy="61260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6" name="Google Shape;446;p14"/>
          <p:cNvSpPr>
            <a:spLocks noGrp="1" noRot="1" noMove="1" noResize="1" noEditPoints="1" noAdjustHandles="1" noChangeArrowheads="1" noChangeShapeType="1"/>
          </p:cNvSpPr>
          <p:nvPr/>
        </p:nvSpPr>
        <p:spPr>
          <a:xfrm>
            <a:off x="5680820" y="3582846"/>
            <a:ext cx="5713412" cy="48507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7" name="Google Shape;447;p14"/>
          <p:cNvSpPr>
            <a:spLocks noGrp="1" noRot="1" noMove="1" noResize="1" noEditPoints="1" noAdjustHandles="1" noChangeArrowheads="1" noChangeShapeType="1"/>
          </p:cNvSpPr>
          <p:nvPr/>
        </p:nvSpPr>
        <p:spPr>
          <a:xfrm>
            <a:off x="5680820" y="4129923"/>
            <a:ext cx="5713412" cy="58122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8" name="Google Shape;448;p14"/>
          <p:cNvSpPr txBox="1">
            <a:spLocks noGrp="1" noRot="1" noMove="1" noResize="1" noEditPoints="1" noAdjustHandles="1" noChangeArrowheads="1" noChangeShapeType="1"/>
          </p:cNvSpPr>
          <p:nvPr>
            <p:ph type="title"/>
          </p:nvPr>
        </p:nvSpPr>
        <p:spPr>
          <a:xfrm>
            <a:off x="3471826"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نیکوتین و ترک سیگار</a:t>
            </a:r>
            <a:endParaRPr dirty="0"/>
          </a:p>
        </p:txBody>
      </p:sp>
      <p:sp>
        <p:nvSpPr>
          <p:cNvPr id="449" name="Google Shape;449;p14"/>
          <p:cNvSpPr>
            <a:spLocks noGrp="1" noRot="1" noMove="1" noResize="1" noEditPoints="1" noAdjustHandles="1" noChangeArrowheads="1" noChangeShapeType="1"/>
          </p:cNvSpPr>
          <p:nvPr/>
        </p:nvSpPr>
        <p:spPr>
          <a:xfrm>
            <a:off x="5680819" y="2035447"/>
            <a:ext cx="5713412" cy="79241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0" name="Google Shape;450;p14"/>
          <p:cNvSpPr txBox="1">
            <a:spLocks noGrp="1" noRot="1" noMove="1" noResize="1" noEditPoints="1" noAdjustHandles="1" noChangeArrowheads="1" noChangeShapeType="1"/>
          </p:cNvSpPr>
          <p:nvPr>
            <p:ph type="body" idx="4294967295"/>
          </p:nvPr>
        </p:nvSpPr>
        <p:spPr>
          <a:xfrm>
            <a:off x="5846466" y="2056061"/>
            <a:ext cx="5516428" cy="2634472"/>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fa-IR" dirty="0"/>
              <a:t>علائم محرومیت زمانی اتفاق می‌افتد که بدن نیکوتینی را که به آن عادت کرده است دریافت نمی‌کند</a:t>
            </a:r>
          </a:p>
          <a:p>
            <a:pPr marL="342900" lvl="0" indent="-342900" algn="r" rtl="1">
              <a:spcBef>
                <a:spcPts val="2400"/>
              </a:spcBef>
              <a:buFont typeface="Arial"/>
              <a:buChar char="•"/>
            </a:pPr>
            <a:r>
              <a:rPr lang="fa-IR" dirty="0"/>
              <a:t>ترک سیگار باعث تغییرات خلقی می‌شود</a:t>
            </a:r>
          </a:p>
          <a:p>
            <a:pPr marL="342900" lvl="0" indent="-342900" algn="r" rtl="1">
              <a:spcBef>
                <a:spcPts val="2400"/>
              </a:spcBef>
              <a:buFont typeface="Arial"/>
              <a:buChar char="•"/>
            </a:pPr>
            <a:r>
              <a:rPr lang="fa-IR" dirty="0"/>
              <a:t>علائم در ۱ تا ۲ هفته بهبود می‌یابند</a:t>
            </a:r>
          </a:p>
          <a:p>
            <a:pPr marL="342900" lvl="0" indent="-342900" algn="r" rtl="1">
              <a:spcBef>
                <a:spcPts val="2400"/>
              </a:spcBef>
              <a:buFont typeface="Arial"/>
              <a:buChar char="•"/>
            </a:pPr>
            <a:r>
              <a:rPr lang="fa-IR" dirty="0"/>
              <a:t>میل به مصرف ممکن است مدت بیشتری ادامه داشته باشد</a:t>
            </a:r>
          </a:p>
        </p:txBody>
      </p:sp>
      <p:sp>
        <p:nvSpPr>
          <p:cNvPr id="451" name="Google Shape;451;p14"/>
          <p:cNvSpPr>
            <a:spLocks noGrp="1" noRot="1" noMove="1" noResize="1" noEditPoints="1" noAdjustHandles="1" noChangeArrowheads="1" noChangeShapeType="1"/>
          </p:cNvSpPr>
          <p:nvPr/>
        </p:nvSpPr>
        <p:spPr>
          <a:xfrm>
            <a:off x="2150535" y="2027484"/>
            <a:ext cx="3304870" cy="3639120"/>
          </a:xfrm>
          <a:prstGeom prst="rect">
            <a:avLst/>
          </a:prstGeom>
          <a:solidFill>
            <a:schemeClr val="accent3"/>
          </a:solidFill>
          <a:ln>
            <a:noFill/>
          </a:ln>
        </p:spPr>
        <p:txBody>
          <a:bodyPr spcFirstLastPara="1" wrap="square" lIns="91425" tIns="45700" rIns="91425" bIns="45700" anchor="ctr" anchorCtr="0">
            <a:noAutofit/>
          </a:bodyPr>
          <a:lstStyle/>
          <a:p>
            <a:pPr lvl="0" algn="r" rtl="1"/>
            <a:r>
              <a:rPr lang="fa-IR" sz="2000" b="1" dirty="0">
                <a:solidFill>
                  <a:srgbClr val="441170"/>
                </a:solidFill>
                <a:latin typeface="Public Sans Light"/>
                <a:ea typeface="Public Sans Light"/>
                <a:cs typeface="Public Sans Light"/>
                <a:sym typeface="Public Sans Light"/>
              </a:rPr>
              <a:t>اگر سیگار یا ویپ می‌کشید</a:t>
            </a:r>
            <a:r>
              <a:rPr lang="fa-IR" sz="2000" b="1" dirty="0">
                <a:solidFill>
                  <a:srgbClr val="22272B"/>
                </a:solidFill>
                <a:latin typeface="Public Sans Light"/>
                <a:ea typeface="Public Sans Light"/>
                <a:cs typeface="Public Sans Light"/>
                <a:sym typeface="Public Sans Light"/>
              </a:rPr>
              <a:t>​</a:t>
            </a:r>
            <a:endParaRPr lang="fa-IR" sz="2000" dirty="0"/>
          </a:p>
          <a:p>
            <a:pPr lvl="0" algn="r" rtl="1">
              <a:spcBef>
                <a:spcPts val="1200"/>
              </a:spcBef>
            </a:pPr>
            <a:r>
              <a:rPr lang="fa-IR" sz="2000" dirty="0">
                <a:solidFill>
                  <a:srgbClr val="441170"/>
                </a:solidFill>
                <a:latin typeface="Public Sans Light"/>
                <a:ea typeface="Public Sans Light"/>
                <a:cs typeface="Public Sans Light"/>
                <a:sym typeface="Public Sans Light"/>
              </a:rPr>
              <a:t>صادق بودن می‌تواند به جوان شما کمک کند. این نشان می‌دهد که می‌دانید ترک سیگار چقدر سخت است. تلاش برای سالم بودن، الگوی خوبی است. با خودتان مهربان باشید. تغییر زمان می‌برد. کمک گرفتن برای خودتان نیز می‌تواند به فرزند جوان شما کمک کند</a:t>
            </a:r>
            <a:r>
              <a:rPr lang="fa-IR" sz="1800" dirty="0">
                <a:solidFill>
                  <a:srgbClr val="441170"/>
                </a:solidFill>
                <a:latin typeface="Public Sans Light"/>
                <a:ea typeface="Public Sans Light"/>
                <a:cs typeface="Public Sans Light"/>
                <a:sym typeface="Public Sans Light"/>
              </a:rPr>
              <a:t>.</a:t>
            </a:r>
            <a:endParaRPr lang="fa-IR" sz="1800" dirty="0">
              <a:solidFill>
                <a:schemeClr val="dk1"/>
              </a:solidFill>
              <a:latin typeface="Public Sans"/>
              <a:ea typeface="Public Sans"/>
              <a:cs typeface="Public Sans"/>
              <a:sym typeface="Public Sans"/>
            </a:endParaRPr>
          </a:p>
        </p:txBody>
      </p:sp>
      <p:pic>
        <p:nvPicPr>
          <p:cNvPr id="452" name="Google Shape;452;p14"/>
          <p:cNvPicPr preferRelativeResize="0">
            <a:picLocks noGrp="1" noRot="1" noMove="1" noResize="1" noEditPoints="1" noAdjustHandles="1" noChangeArrowheads="1" noChangeShapeType="1" noCrop="1"/>
          </p:cNvPicPr>
          <p:nvPr/>
        </p:nvPicPr>
        <p:blipFill>
          <a:blip r:embed="rId3">
            <a:alphaModFix/>
          </a:blip>
          <a:srcRect l="2415" r="2415"/>
          <a:stretch>
            <a:fillRect/>
          </a:stretch>
        </p:blipFill>
        <p:spPr>
          <a:xfrm flipH="1">
            <a:off x="93310" y="2247254"/>
            <a:ext cx="2632828" cy="4610746"/>
          </a:xfrm>
          <a:prstGeom prst="rect">
            <a:avLst/>
          </a:prstGeom>
          <a:noFill/>
          <a:ln>
            <a:noFill/>
          </a:ln>
        </p:spPr>
      </p:pic>
      <p:sp>
        <p:nvSpPr>
          <p:cNvPr id="2" name="Rectangle 1">
            <a:extLst>
              <a:ext uri="{FF2B5EF4-FFF2-40B4-BE49-F238E27FC236}">
                <a16:creationId xmlns:a16="http://schemas.microsoft.com/office/drawing/2014/main" id="{593A3E71-06E1-7E11-78E8-5D2435514C75}"/>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15"/>
          <p:cNvSpPr>
            <a:spLocks noGrp="1" noRot="1" noMove="1" noResize="1" noEditPoints="1" noAdjustHandles="1" noChangeArrowheads="1" noChangeShapeType="1"/>
          </p:cNvSpPr>
          <p:nvPr/>
        </p:nvSpPr>
        <p:spPr>
          <a:xfrm>
            <a:off x="6134844" y="4679434"/>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9" name="Google Shape;459;p15"/>
          <p:cNvSpPr>
            <a:spLocks noGrp="1" noRot="1" noMove="1" noResize="1" noEditPoints="1" noAdjustHandles="1" noChangeArrowheads="1" noChangeShapeType="1"/>
          </p:cNvSpPr>
          <p:nvPr/>
        </p:nvSpPr>
        <p:spPr>
          <a:xfrm>
            <a:off x="6134844" y="5209786"/>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0" name="Google Shape;460;p15"/>
          <p:cNvSpPr>
            <a:spLocks noGrp="1" noRot="1" noMove="1" noResize="1" noEditPoints="1" noAdjustHandles="1" noChangeArrowheads="1" noChangeShapeType="1"/>
          </p:cNvSpPr>
          <p:nvPr/>
        </p:nvSpPr>
        <p:spPr>
          <a:xfrm>
            <a:off x="6134844" y="4149082"/>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1" name="Google Shape;461;p15"/>
          <p:cNvSpPr>
            <a:spLocks noGrp="1" noRot="1" noMove="1" noResize="1" noEditPoints="1" noAdjustHandles="1" noChangeArrowheads="1" noChangeShapeType="1"/>
          </p:cNvSpPr>
          <p:nvPr/>
        </p:nvSpPr>
        <p:spPr>
          <a:xfrm>
            <a:off x="6136432" y="2567883"/>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2" name="Google Shape;462;p15"/>
          <p:cNvSpPr>
            <a:spLocks noGrp="1" noRot="1" noMove="1" noResize="1" noEditPoints="1" noAdjustHandles="1" noChangeArrowheads="1" noChangeShapeType="1"/>
          </p:cNvSpPr>
          <p:nvPr/>
        </p:nvSpPr>
        <p:spPr>
          <a:xfrm>
            <a:off x="6136432" y="2035448"/>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3" name="Google Shape;463;p15"/>
          <p:cNvSpPr>
            <a:spLocks noGrp="1" noRot="1" noMove="1" noResize="1" noEditPoints="1" noAdjustHandles="1" noChangeArrowheads="1" noChangeShapeType="1"/>
          </p:cNvSpPr>
          <p:nvPr/>
        </p:nvSpPr>
        <p:spPr>
          <a:xfrm>
            <a:off x="6136432" y="3100319"/>
            <a:ext cx="5257800" cy="54634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4" name="Google Shape;464;p15"/>
          <p:cNvSpPr txBox="1">
            <a:spLocks noGrp="1" noRot="1" noMove="1" noResize="1" noEditPoints="1" noAdjustHandles="1" noChangeArrowheads="1" noChangeShapeType="1"/>
          </p:cNvSpPr>
          <p:nvPr>
            <p:ph type="title"/>
          </p:nvPr>
        </p:nvSpPr>
        <p:spPr>
          <a:xfrm>
            <a:off x="3470239"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اگر فرزند جوان شما </a:t>
            </a:r>
            <a:r>
              <a:rPr lang="fa-IR" u="sng" dirty="0">
                <a:solidFill>
                  <a:srgbClr val="FFFFFF"/>
                </a:solidFill>
              </a:rPr>
              <a:t>ویپ می‌کشد</a:t>
            </a:r>
            <a:endParaRPr dirty="0"/>
          </a:p>
        </p:txBody>
      </p:sp>
      <p:sp>
        <p:nvSpPr>
          <p:cNvPr id="465" name="Google Shape;465;p15"/>
          <p:cNvSpPr txBox="1">
            <a:spLocks noGrp="1" noRot="1" noMove="1" noResize="1" noEditPoints="1" noAdjustHandles="1" noChangeArrowheads="1" noChangeShapeType="1"/>
          </p:cNvSpPr>
          <p:nvPr>
            <p:ph type="body" idx="4294967295"/>
          </p:nvPr>
        </p:nvSpPr>
        <p:spPr>
          <a:xfrm>
            <a:off x="6415831" y="2024063"/>
            <a:ext cx="4976813" cy="4351338"/>
          </a:xfrm>
          <a:prstGeom prst="rect">
            <a:avLst/>
          </a:prstGeom>
          <a:noFill/>
          <a:ln>
            <a:noFill/>
          </a:ln>
        </p:spPr>
        <p:txBody>
          <a:bodyPr spcFirstLastPara="1" wrap="square" lIns="108000" tIns="108000" rIns="108000" bIns="0" anchor="t" anchorCtr="0">
            <a:noAutofit/>
          </a:bodyPr>
          <a:lstStyle/>
          <a:p>
            <a:pPr marL="342900" lvl="0" indent="-342900" algn="r" rtl="1">
              <a:buFont typeface="Arial"/>
              <a:buChar char="•"/>
            </a:pPr>
            <a:r>
              <a:rPr lang="fa-IR" dirty="0"/>
              <a:t>آرام باشید و گوش دهید</a:t>
            </a:r>
          </a:p>
          <a:p>
            <a:pPr marL="342900" lvl="0" indent="-342900" algn="r" rtl="1">
              <a:spcBef>
                <a:spcPts val="1800"/>
              </a:spcBef>
              <a:buFont typeface="Arial"/>
              <a:buChar char="•"/>
            </a:pPr>
            <a:r>
              <a:rPr lang="fa-IR" dirty="0"/>
              <a:t>از آنها به خاطر صداقتشان تشکر کنید</a:t>
            </a:r>
          </a:p>
          <a:p>
            <a:pPr marL="342900" lvl="0" indent="-342900" algn="r" rtl="1">
              <a:spcBef>
                <a:spcPts val="1800"/>
              </a:spcBef>
              <a:buFont typeface="Arial"/>
              <a:buChar char="•"/>
            </a:pPr>
            <a:r>
              <a:rPr lang="fa-IR" dirty="0"/>
              <a:t>روی سلامتی‌اش  تمرکز کنید، نه تنبیه</a:t>
            </a:r>
          </a:p>
          <a:p>
            <a:pPr marL="0" lvl="0" indent="0" algn="r" rtl="1">
              <a:spcBef>
                <a:spcPts val="1800"/>
              </a:spcBef>
              <a:buClr>
                <a:schemeClr val="dk2"/>
              </a:buClr>
            </a:pPr>
            <a:r>
              <a:rPr lang="fa-IR" b="1" dirty="0">
                <a:solidFill>
                  <a:srgbClr val="441170"/>
                </a:solidFill>
              </a:rPr>
              <a:t>بپرسید:</a:t>
            </a:r>
            <a:endParaRPr lang="fa-IR" dirty="0"/>
          </a:p>
          <a:p>
            <a:pPr marL="342900" lvl="0" indent="-342900" algn="r" rtl="1">
              <a:spcBef>
                <a:spcPts val="1800"/>
              </a:spcBef>
              <a:buFont typeface="Arial"/>
              <a:buChar char="•"/>
            </a:pPr>
            <a:r>
              <a:rPr lang="fa-IR" dirty="0"/>
              <a:t>«از چه چیزی در مورد ویپ کشیدن خوشت می‌آید؟»</a:t>
            </a:r>
          </a:p>
          <a:p>
            <a:pPr marL="342900" lvl="0" indent="-342900" algn="r" rtl="1">
              <a:spcBef>
                <a:spcPts val="1800"/>
              </a:spcBef>
              <a:buFont typeface="Arial"/>
              <a:buChar char="•"/>
            </a:pPr>
            <a:r>
              <a:rPr lang="fa-IR" dirty="0"/>
              <a:t>«آیا به ترک کردن فکر کرده‌ای؟»</a:t>
            </a:r>
          </a:p>
          <a:p>
            <a:pPr marL="342900" lvl="0" indent="-342900" algn="r" rtl="1">
              <a:spcBef>
                <a:spcPts val="1800"/>
              </a:spcBef>
              <a:buFont typeface="Arial"/>
              <a:buChar char="•"/>
            </a:pPr>
            <a:r>
              <a:rPr lang="fa-IR" dirty="0"/>
              <a:t>«آیا در این مورد به کمک نیاز داری؟»</a:t>
            </a:r>
          </a:p>
        </p:txBody>
      </p:sp>
      <p:sp>
        <p:nvSpPr>
          <p:cNvPr id="466" name="Google Shape;466;p15"/>
          <p:cNvSpPr>
            <a:spLocks noGrp="1" noRot="1" noMove="1" noResize="1" noEditPoints="1" noAdjustHandles="1" noChangeArrowheads="1" noChangeShapeType="1"/>
          </p:cNvSpPr>
          <p:nvPr/>
        </p:nvSpPr>
        <p:spPr>
          <a:xfrm>
            <a:off x="3072271" y="2035448"/>
            <a:ext cx="2774196" cy="3642338"/>
          </a:xfrm>
          <a:prstGeom prst="rect">
            <a:avLst/>
          </a:prstGeom>
          <a:solidFill>
            <a:schemeClr val="accent3"/>
          </a:solidFill>
          <a:ln>
            <a:noFill/>
          </a:ln>
        </p:spPr>
        <p:txBody>
          <a:bodyPr spcFirstLastPara="1" wrap="square" lIns="91425" tIns="45700" rIns="91425" bIns="45700" anchor="ctr" anchorCtr="0">
            <a:noAutofit/>
          </a:bodyPr>
          <a:lstStyle/>
          <a:p>
            <a:pPr lvl="0" algn="r" rtl="1"/>
            <a:r>
              <a:rPr lang="fa-IR" sz="2000" b="1" dirty="0">
                <a:solidFill>
                  <a:srgbClr val="441170"/>
                </a:solidFill>
                <a:latin typeface="Public Sans Light"/>
                <a:ea typeface="Public Sans Light"/>
                <a:cs typeface="Public Sans Light"/>
                <a:sym typeface="Public Sans Light"/>
              </a:rPr>
              <a:t>اگر سیگار یا ویپ می‌کشید:</a:t>
            </a:r>
            <a:endParaRPr lang="fa-IR" sz="2000" dirty="0"/>
          </a:p>
          <a:p>
            <a:pPr lvl="0" algn="r" rtl="1">
              <a:spcBef>
                <a:spcPts val="1200"/>
              </a:spcBef>
            </a:pPr>
            <a:r>
              <a:rPr lang="fa-IR" sz="2000" dirty="0">
                <a:solidFill>
                  <a:srgbClr val="441170"/>
                </a:solidFill>
                <a:latin typeface="Public Sans Light"/>
                <a:ea typeface="Public Sans Light"/>
                <a:cs typeface="Public Sans Light"/>
                <a:sym typeface="Public Sans Light"/>
              </a:rPr>
              <a:t>اشکالی ندارد که در مورد عادات خودتان صحبت کنید. می‌توانید بگویید که شما هم سعی در ترک آن دارید. این نشان می‌دهد که ترک سخت است اما ممکن است. این به فرزند جوان شما کمک می‌کند تا احساس کند که درک شده است.</a:t>
            </a:r>
            <a:endParaRPr lang="fa-IR" sz="2000" dirty="0">
              <a:solidFill>
                <a:schemeClr val="lt1"/>
              </a:solidFill>
              <a:latin typeface="Public Sans Light"/>
              <a:ea typeface="Public Sans Light"/>
              <a:cs typeface="Public Sans Light"/>
              <a:sym typeface="Public Sans Light"/>
            </a:endParaRPr>
          </a:p>
        </p:txBody>
      </p:sp>
      <p:pic>
        <p:nvPicPr>
          <p:cNvPr id="467" name="Google Shape;467;p15"/>
          <p:cNvPicPr preferRelativeResize="0">
            <a:picLocks noGrp="1" noRot="1" noMove="1" noResize="1" noEditPoints="1" noAdjustHandles="1" noChangeArrowheads="1" noChangeShapeType="1" noCrop="1"/>
          </p:cNvPicPr>
          <p:nvPr/>
        </p:nvPicPr>
        <p:blipFill>
          <a:blip r:embed="rId3">
            <a:alphaModFix/>
          </a:blip>
          <a:srcRect l="55312"/>
          <a:stretch>
            <a:fillRect/>
          </a:stretch>
        </p:blipFill>
        <p:spPr>
          <a:xfrm flipH="1">
            <a:off x="0" y="1730918"/>
            <a:ext cx="3295973" cy="5772081"/>
          </a:xfrm>
          <a:prstGeom prst="rect">
            <a:avLst/>
          </a:prstGeom>
          <a:noFill/>
          <a:ln>
            <a:noFill/>
          </a:ln>
        </p:spPr>
      </p:pic>
      <p:sp>
        <p:nvSpPr>
          <p:cNvPr id="2" name="Rectangle 1">
            <a:extLst>
              <a:ext uri="{FF2B5EF4-FFF2-40B4-BE49-F238E27FC236}">
                <a16:creationId xmlns:a16="http://schemas.microsoft.com/office/drawing/2014/main" id="{4A8AF8F3-9BC3-85C6-AF0E-E982A941C4F0}"/>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16"/>
          <p:cNvSpPr>
            <a:spLocks noGrp="1" noRot="1" noMove="1" noResize="1" noEditPoints="1" noAdjustHandles="1" noChangeArrowheads="1" noChangeShapeType="1"/>
          </p:cNvSpPr>
          <p:nvPr/>
        </p:nvSpPr>
        <p:spPr>
          <a:xfrm>
            <a:off x="6139608" y="3699735"/>
            <a:ext cx="525621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4" name="Google Shape;474;p16"/>
          <p:cNvSpPr>
            <a:spLocks noGrp="1" noRot="1" noMove="1" noResize="1" noEditPoints="1" noAdjustHandles="1" noChangeArrowheads="1" noChangeShapeType="1"/>
          </p:cNvSpPr>
          <p:nvPr/>
        </p:nvSpPr>
        <p:spPr>
          <a:xfrm>
            <a:off x="6139608" y="2035447"/>
            <a:ext cx="5256212" cy="79241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5" name="Google Shape;475;p16"/>
          <p:cNvSpPr txBox="1">
            <a:spLocks noGrp="1" noRot="1" noMove="1" noResize="1" noEditPoints="1" noAdjustHandles="1" noChangeArrowheads="1" noChangeShapeType="1"/>
          </p:cNvSpPr>
          <p:nvPr>
            <p:ph type="title"/>
          </p:nvPr>
        </p:nvSpPr>
        <p:spPr>
          <a:xfrm>
            <a:off x="2547257" y="87723"/>
            <a:ext cx="884697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چرا جوانان ممکن است ویپ بکشند: </a:t>
            </a:r>
            <a:br>
              <a:rPr lang="fa-IR" dirty="0">
                <a:solidFill>
                  <a:srgbClr val="FFFFFF"/>
                </a:solidFill>
              </a:rPr>
            </a:br>
            <a:r>
              <a:rPr lang="fa-IR" dirty="0">
                <a:solidFill>
                  <a:srgbClr val="FFFFFF"/>
                </a:solidFill>
              </a:rPr>
              <a:t>چگونه واکنش نشان دهیم</a:t>
            </a:r>
            <a:endParaRPr dirty="0"/>
          </a:p>
        </p:txBody>
      </p:sp>
      <p:sp>
        <p:nvSpPr>
          <p:cNvPr id="476" name="Google Shape;476;p16"/>
          <p:cNvSpPr>
            <a:spLocks noGrp="1" noRot="1" noMove="1" noResize="1" noEditPoints="1" noAdjustHandles="1" noChangeArrowheads="1" noChangeShapeType="1"/>
          </p:cNvSpPr>
          <p:nvPr/>
        </p:nvSpPr>
        <p:spPr>
          <a:xfrm>
            <a:off x="6138020" y="4507810"/>
            <a:ext cx="5256212" cy="83843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7" name="Google Shape;477;p16"/>
          <p:cNvSpPr>
            <a:spLocks noGrp="1" noRot="1" noMove="1" noResize="1" noEditPoints="1" noAdjustHandles="1" noChangeArrowheads="1" noChangeShapeType="1"/>
          </p:cNvSpPr>
          <p:nvPr/>
        </p:nvSpPr>
        <p:spPr>
          <a:xfrm>
            <a:off x="6139608" y="2891661"/>
            <a:ext cx="525621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8" name="Google Shape;478;p16"/>
          <p:cNvSpPr txBox="1">
            <a:spLocks noGrp="1" noRot="1" noMove="1" noResize="1" noEditPoints="1" noAdjustHandles="1" noChangeArrowheads="1" noChangeShapeType="1"/>
          </p:cNvSpPr>
          <p:nvPr>
            <p:ph type="body" idx="4294967295"/>
          </p:nvPr>
        </p:nvSpPr>
        <p:spPr>
          <a:xfrm>
            <a:off x="6344849" y="2035448"/>
            <a:ext cx="5049383" cy="3247002"/>
          </a:xfrm>
          <a:prstGeom prst="rect">
            <a:avLst/>
          </a:prstGeom>
          <a:noFill/>
          <a:ln>
            <a:noFill/>
          </a:ln>
        </p:spPr>
        <p:txBody>
          <a:bodyPr spcFirstLastPara="1" wrap="square" lIns="91425" tIns="45700" rIns="91425" bIns="45700" anchor="t" anchorCtr="0">
            <a:spAutoFit/>
          </a:bodyPr>
          <a:lstStyle/>
          <a:p>
            <a:pPr marL="342900" lvl="0" indent="-342900" algn="r" rtl="1">
              <a:buFont typeface="Arial"/>
              <a:buChar char="•"/>
            </a:pPr>
            <a:r>
              <a:rPr lang="fa-IR" b="1" dirty="0"/>
              <a:t>استرس:</a:t>
            </a:r>
            <a:r>
              <a:rPr lang="fa-IR" dirty="0"/>
              <a:t> برخی از جوانان وقتی استرس دارند ویپ می‌کشند </a:t>
            </a:r>
          </a:p>
          <a:p>
            <a:pPr marL="342900" lvl="0" indent="-342900" algn="r" rtl="1">
              <a:spcBef>
                <a:spcPts val="1800"/>
              </a:spcBef>
              <a:buFont typeface="Arial"/>
              <a:buChar char="•"/>
            </a:pPr>
            <a:r>
              <a:rPr lang="fa-IR" b="1" dirty="0"/>
              <a:t>پذیرفته شدن در جمع:</a:t>
            </a:r>
            <a:r>
              <a:rPr lang="fa-IR" dirty="0"/>
              <a:t> دوستان می‌توانند جوانان را برای ویپ کشیدن تحت فشار قرار دهند</a:t>
            </a:r>
          </a:p>
          <a:p>
            <a:pPr marL="342900" lvl="0" indent="-342900" algn="r" rtl="1">
              <a:spcBef>
                <a:spcPts val="1800"/>
              </a:spcBef>
              <a:buFont typeface="Arial"/>
              <a:buChar char="•"/>
            </a:pPr>
            <a:r>
              <a:rPr lang="fa-IR" b="1" dirty="0"/>
              <a:t>کنجکاوی:</a:t>
            </a:r>
            <a:r>
              <a:rPr lang="fa-IR" dirty="0"/>
              <a:t> امتحان کردن ویپ می‌تواند به یک عادت تبدیل شود </a:t>
            </a:r>
          </a:p>
          <a:p>
            <a:pPr marL="342900" lvl="0" indent="-342900" algn="r" rtl="1">
              <a:spcBef>
                <a:spcPts val="1800"/>
              </a:spcBef>
              <a:buFont typeface="Arial"/>
              <a:buChar char="•"/>
            </a:pPr>
            <a:r>
              <a:rPr lang="fa-IR" b="1" dirty="0"/>
              <a:t>دیدن آن در همه جا:</a:t>
            </a:r>
            <a:r>
              <a:rPr lang="fa-IR" dirty="0"/>
              <a:t> ویپ می‌تواند به صورت آنلاین رایج به نظر برسد</a:t>
            </a:r>
          </a:p>
        </p:txBody>
      </p:sp>
      <p:pic>
        <p:nvPicPr>
          <p:cNvPr id="479" name="Google Shape;479;p16"/>
          <p:cNvPicPr preferRelativeResize="0">
            <a:picLocks noGrp="1" noRot="1" noMove="1" noResize="1" noEditPoints="1" noAdjustHandles="1" noChangeArrowheads="1" noChangeShapeType="1" noCrop="1"/>
          </p:cNvPicPr>
          <p:nvPr/>
        </p:nvPicPr>
        <p:blipFill>
          <a:blip r:embed="rId3">
            <a:alphaModFix/>
          </a:blip>
          <a:srcRect/>
          <a:stretch/>
        </p:blipFill>
        <p:spPr>
          <a:xfrm>
            <a:off x="0" y="2349500"/>
            <a:ext cx="5956299" cy="4508500"/>
          </a:xfrm>
          <a:prstGeom prst="rect">
            <a:avLst/>
          </a:prstGeom>
          <a:noFill/>
          <a:ln>
            <a:noFill/>
          </a:ln>
        </p:spPr>
      </p:pic>
      <p:sp>
        <p:nvSpPr>
          <p:cNvPr id="2" name="Rectangle 1">
            <a:extLst>
              <a:ext uri="{FF2B5EF4-FFF2-40B4-BE49-F238E27FC236}">
                <a16:creationId xmlns:a16="http://schemas.microsoft.com/office/drawing/2014/main" id="{E06E05EA-BD69-F379-6E4B-AC30A60BA58F}"/>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17"/>
          <p:cNvSpPr>
            <a:spLocks noGrp="1" noRot="1" noMove="1" noResize="1" noEditPoints="1" noAdjustHandles="1" noChangeArrowheads="1" noChangeShapeType="1"/>
          </p:cNvSpPr>
          <p:nvPr/>
        </p:nvSpPr>
        <p:spPr>
          <a:xfrm>
            <a:off x="6415830" y="4104716"/>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6" name="Google Shape;486;p17"/>
          <p:cNvSpPr>
            <a:spLocks noGrp="1" noRot="1" noMove="1" noResize="1" noEditPoints="1" noAdjustHandles="1" noChangeArrowheads="1" noChangeShapeType="1"/>
          </p:cNvSpPr>
          <p:nvPr/>
        </p:nvSpPr>
        <p:spPr>
          <a:xfrm>
            <a:off x="6415830" y="3584016"/>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7" name="Google Shape;487;p17"/>
          <p:cNvSpPr>
            <a:spLocks noGrp="1" noRot="1" noMove="1" noResize="1" noEditPoints="1" noAdjustHandles="1" noChangeArrowheads="1" noChangeShapeType="1"/>
          </p:cNvSpPr>
          <p:nvPr/>
        </p:nvSpPr>
        <p:spPr>
          <a:xfrm>
            <a:off x="6415830" y="306834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8" name="Google Shape;488;p17"/>
          <p:cNvSpPr>
            <a:spLocks noGrp="1" noRot="1" noMove="1" noResize="1" noEditPoints="1" noAdjustHandles="1" noChangeArrowheads="1" noChangeShapeType="1"/>
          </p:cNvSpPr>
          <p:nvPr/>
        </p:nvSpPr>
        <p:spPr>
          <a:xfrm>
            <a:off x="6415830" y="255268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9" name="Google Shape;489;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0" name="Google Shape;490;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grpSp>
        <p:nvGrpSpPr>
          <p:cNvPr id="4" name="Group 3">
            <a:extLst>
              <a:ext uri="{FF2B5EF4-FFF2-40B4-BE49-F238E27FC236}">
                <a16:creationId xmlns:a16="http://schemas.microsoft.com/office/drawing/2014/main" id="{E3C56DA3-43AD-EC5E-9FB0-2CDDE35D3C18}"/>
              </a:ext>
            </a:extLst>
          </p:cNvPr>
          <p:cNvGrpSpPr>
            <a:grpSpLocks noGrp="1" noUngrp="1" noRot="1" noMove="1" noResize="1"/>
          </p:cNvGrpSpPr>
          <p:nvPr/>
        </p:nvGrpSpPr>
        <p:grpSpPr>
          <a:xfrm flipH="1">
            <a:off x="0" y="-1"/>
            <a:ext cx="12192000" cy="1652190"/>
            <a:chOff x="0" y="-1"/>
            <a:chExt cx="12192000" cy="1652190"/>
          </a:xfrm>
        </p:grpSpPr>
        <p:sp>
          <p:nvSpPr>
            <p:cNvPr id="491" name="Google Shape;491;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2" name="Google Shape;492;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3" name="Google Shape;493;p17"/>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grpSp>
      <p:sp>
        <p:nvSpPr>
          <p:cNvPr id="494" name="Google Shape;494;p17"/>
          <p:cNvSpPr txBox="1">
            <a:spLocks noGrp="1" noRot="1" noMove="1" noResize="1" noEditPoints="1" noAdjustHandles="1" noChangeArrowheads="1" noChangeShapeType="1"/>
          </p:cNvSpPr>
          <p:nvPr>
            <p:ph type="title"/>
          </p:nvPr>
        </p:nvSpPr>
        <p:spPr>
          <a:xfrm>
            <a:off x="2428032" y="87723"/>
            <a:ext cx="8966200"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حمایت از یک جوان برای ترک ویپ</a:t>
            </a:r>
            <a:endParaRPr dirty="0"/>
          </a:p>
        </p:txBody>
      </p:sp>
      <p:sp>
        <p:nvSpPr>
          <p:cNvPr id="495" name="Google Shape;495;p17"/>
          <p:cNvSpPr>
            <a:spLocks noGrp="1" noRot="1" noMove="1" noResize="1" noEditPoints="1" noAdjustHandles="1" noChangeArrowheads="1" noChangeShapeType="1"/>
          </p:cNvSpPr>
          <p:nvPr/>
        </p:nvSpPr>
        <p:spPr>
          <a:xfrm>
            <a:off x="6415830" y="2037017"/>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96" name="Google Shape;496;p17"/>
          <p:cNvSpPr txBox="1">
            <a:spLocks noGrp="1" noRot="1" noMove="1" noResize="1" noEditPoints="1" noAdjustHandles="1" noChangeArrowheads="1" noChangeShapeType="1"/>
          </p:cNvSpPr>
          <p:nvPr/>
        </p:nvSpPr>
        <p:spPr>
          <a:xfrm>
            <a:off x="7130393" y="2037017"/>
            <a:ext cx="4263839" cy="3910095"/>
          </a:xfrm>
          <a:prstGeom prst="rect">
            <a:avLst/>
          </a:prstGeom>
          <a:noFill/>
          <a:ln>
            <a:noFill/>
          </a:ln>
        </p:spPr>
        <p:txBody>
          <a:bodyPr spcFirstLastPara="1" wrap="square" lIns="108000" tIns="108000" rIns="108000" bIns="0" anchor="t" anchorCtr="0">
            <a:spAutoFit/>
          </a:bodyPr>
          <a:lstStyle/>
          <a:p>
            <a:pPr marL="285750" lvl="0" indent="-285750" algn="r" rtl="1">
              <a:buClr>
                <a:schemeClr val="dk1"/>
              </a:buClr>
              <a:buSzPts val="1800"/>
              <a:buFont typeface="Arial"/>
              <a:buChar char="•"/>
            </a:pPr>
            <a:r>
              <a:rPr lang="fa-IR" sz="1800" dirty="0">
                <a:solidFill>
                  <a:srgbClr val="22272B"/>
                </a:solidFill>
                <a:latin typeface="Public Sans Light"/>
                <a:ea typeface="Public Sans Light"/>
                <a:cs typeface="Public Sans Light"/>
                <a:sym typeface="Public Sans Light"/>
              </a:rPr>
              <a:t>از گام‌های کوچک حمایت کنید</a:t>
            </a:r>
            <a:endParaRPr lang="fa-IR" sz="1800" dirty="0"/>
          </a:p>
          <a:p>
            <a:pPr marL="285750" lvl="0" indent="-285750" algn="r" rtl="1">
              <a:spcBef>
                <a:spcPts val="1800"/>
              </a:spcBef>
              <a:buClr>
                <a:schemeClr val="dk1"/>
              </a:buClr>
              <a:buSzPts val="1800"/>
              <a:buFont typeface="Arial"/>
              <a:buChar char="•"/>
            </a:pPr>
            <a:r>
              <a:rPr lang="fa-IR" sz="1800" dirty="0">
                <a:solidFill>
                  <a:srgbClr val="22272B"/>
                </a:solidFill>
                <a:latin typeface="Public Sans Light"/>
                <a:ea typeface="Public Sans Light"/>
                <a:cs typeface="Public Sans Light"/>
                <a:sym typeface="Public Sans Light"/>
              </a:rPr>
              <a:t>کمک برای مقابله با میل به مصرف</a:t>
            </a:r>
            <a:endParaRPr lang="fa-IR" sz="1800" dirty="0"/>
          </a:p>
          <a:p>
            <a:pPr marL="285750" lvl="0" indent="-285750" algn="r" rtl="1">
              <a:spcBef>
                <a:spcPts val="1800"/>
              </a:spcBef>
              <a:buClr>
                <a:schemeClr val="dk1"/>
              </a:buClr>
              <a:buSzPts val="1800"/>
              <a:buFont typeface="Arial"/>
              <a:buChar char="•"/>
            </a:pPr>
            <a:r>
              <a:rPr lang="fa-IR" sz="1800" dirty="0">
                <a:solidFill>
                  <a:srgbClr val="22272B"/>
                </a:solidFill>
                <a:latin typeface="Public Sans Light"/>
                <a:ea typeface="Public Sans Light"/>
                <a:cs typeface="Public Sans Light"/>
                <a:sym typeface="Public Sans Light"/>
              </a:rPr>
              <a:t>از قضاوت آنها خودداری کنید</a:t>
            </a:r>
            <a:endParaRPr lang="fa-IR" sz="1800" dirty="0">
              <a:solidFill>
                <a:schemeClr val="dk1"/>
              </a:solidFill>
              <a:latin typeface="Public Sans Light"/>
              <a:ea typeface="Public Sans Light"/>
              <a:cs typeface="Public Sans Light"/>
              <a:sym typeface="Public Sans Light"/>
            </a:endParaRPr>
          </a:p>
          <a:p>
            <a:pPr marL="285750" lvl="0" indent="-285750" algn="r" rtl="1">
              <a:spcBef>
                <a:spcPts val="1800"/>
              </a:spcBef>
              <a:buClr>
                <a:schemeClr val="dk1"/>
              </a:buClr>
              <a:buSzPts val="1800"/>
              <a:buFont typeface="Arial"/>
              <a:buChar char="•"/>
            </a:pPr>
            <a:r>
              <a:rPr lang="fa-IR" sz="1800" dirty="0">
                <a:solidFill>
                  <a:srgbClr val="22272B"/>
                </a:solidFill>
                <a:latin typeface="Public Sans Light"/>
                <a:ea typeface="Public Sans Light"/>
                <a:cs typeface="Public Sans Light"/>
                <a:sym typeface="Public Sans Light"/>
              </a:rPr>
              <a:t>پیروزی‌های کوچک را جشن بگیرید</a:t>
            </a:r>
            <a:endParaRPr lang="fa-IR" sz="1800" dirty="0">
              <a:solidFill>
                <a:schemeClr val="dk1"/>
              </a:solidFill>
              <a:latin typeface="Public Sans Light"/>
              <a:ea typeface="Public Sans Light"/>
              <a:cs typeface="Public Sans Light"/>
              <a:sym typeface="Public Sans Light"/>
            </a:endParaRPr>
          </a:p>
          <a:p>
            <a:pPr marL="285750" lvl="0" indent="-285750" algn="r" rtl="1">
              <a:spcBef>
                <a:spcPts val="1800"/>
              </a:spcBef>
              <a:buClr>
                <a:schemeClr val="dk1"/>
              </a:buClr>
              <a:buSzPts val="1800"/>
              <a:buFont typeface="Arial"/>
              <a:buChar char="•"/>
            </a:pPr>
            <a:r>
              <a:rPr lang="fa-IR" sz="1800" dirty="0">
                <a:solidFill>
                  <a:srgbClr val="22272B"/>
                </a:solidFill>
                <a:latin typeface="Public Sans Light"/>
                <a:ea typeface="Public Sans Light"/>
                <a:cs typeface="Public Sans Light"/>
                <a:sym typeface="Public Sans Light"/>
              </a:rPr>
              <a:t>اگر آنها آماده ترک نیستند، گفتگو را باز نگه دارید</a:t>
            </a:r>
            <a:endParaRPr lang="fa-IR" sz="1800" dirty="0">
              <a:solidFill>
                <a:schemeClr val="dk1"/>
              </a:solidFill>
              <a:latin typeface="Public Sans Light"/>
              <a:ea typeface="Public Sans Light"/>
              <a:cs typeface="Public Sans Light"/>
              <a:sym typeface="Public Sans Light"/>
            </a:endParaRPr>
          </a:p>
          <a:p>
            <a:pPr marL="285750" lvl="0" indent="-171450" algn="r">
              <a:spcBef>
                <a:spcPts val="1800"/>
              </a:spcBef>
              <a:buClr>
                <a:schemeClr val="dk1"/>
              </a:buClr>
              <a:buSzPts val="1800"/>
            </a:pPr>
            <a:endParaRPr lang="fa-IR" sz="1800" dirty="0">
              <a:solidFill>
                <a:schemeClr val="dk1"/>
              </a:solidFill>
              <a:latin typeface="Public Sans Light"/>
              <a:ea typeface="Public Sans Light"/>
              <a:cs typeface="Public Sans Light"/>
              <a:sym typeface="Public Sans Light"/>
            </a:endParaRPr>
          </a:p>
          <a:p>
            <a:pPr lvl="0" algn="r">
              <a:spcBef>
                <a:spcPts val="1200"/>
              </a:spcBef>
            </a:pPr>
            <a:endParaRPr lang="fa-IR" sz="1800" dirty="0">
              <a:solidFill>
                <a:schemeClr val="dk1"/>
              </a:solidFill>
              <a:latin typeface="Public Sans Light"/>
              <a:ea typeface="Public Sans Light"/>
              <a:cs typeface="Public Sans Light"/>
              <a:sym typeface="Public Sans Light"/>
            </a:endParaRPr>
          </a:p>
          <a:p>
            <a:pPr lvl="0" algn="r"/>
            <a:endParaRPr lang="fa-IR" sz="1800" dirty="0">
              <a:solidFill>
                <a:schemeClr val="dk1"/>
              </a:solidFill>
              <a:latin typeface="Public Sans Light"/>
              <a:ea typeface="Public Sans Light"/>
              <a:cs typeface="Public Sans Light"/>
              <a:sym typeface="Public Sans Light"/>
            </a:endParaRPr>
          </a:p>
          <a:p>
            <a:pPr lvl="0" algn="r"/>
            <a:endParaRPr lang="fa-IR" sz="1800" dirty="0">
              <a:solidFill>
                <a:schemeClr val="dk1"/>
              </a:solidFill>
              <a:latin typeface="Public Sans Light"/>
              <a:ea typeface="Public Sans Light"/>
              <a:cs typeface="Public Sans Light"/>
              <a:sym typeface="Public Sans Light"/>
            </a:endParaRPr>
          </a:p>
        </p:txBody>
      </p:sp>
      <p:pic>
        <p:nvPicPr>
          <p:cNvPr id="497" name="Google Shape;497;p17"/>
          <p:cNvPicPr preferRelativeResize="0">
            <a:picLocks noGrp="1" noRot="1" noMove="1" noResize="1" noEditPoints="1" noAdjustHandles="1" noChangeArrowheads="1" noChangeShapeType="1" noCrop="1"/>
          </p:cNvPicPr>
          <p:nvPr/>
        </p:nvPicPr>
        <p:blipFill>
          <a:blip r:embed="rId3">
            <a:alphaModFix/>
          </a:blip>
          <a:srcRect/>
          <a:stretch/>
        </p:blipFill>
        <p:spPr>
          <a:xfrm>
            <a:off x="-522512" y="1653149"/>
            <a:ext cx="9104314" cy="5175130"/>
          </a:xfrm>
          <a:prstGeom prst="rect">
            <a:avLst/>
          </a:prstGeom>
          <a:noFill/>
          <a:ln>
            <a:noFill/>
          </a:ln>
        </p:spPr>
      </p:pic>
      <p:sp>
        <p:nvSpPr>
          <p:cNvPr id="2" name="Rectangle 1">
            <a:extLst>
              <a:ext uri="{FF2B5EF4-FFF2-40B4-BE49-F238E27FC236}">
                <a16:creationId xmlns:a16="http://schemas.microsoft.com/office/drawing/2014/main" id="{883F37C5-E08E-78C7-EAAC-C60D95F6E76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8"/>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4" name="Google Shape;504;p18"/>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5" name="Google Shape;505;p18"/>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6" name="Google Shape;506;p18"/>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از کجا می‌توان کمک و پشتیبانی دریافت کرد</a:t>
            </a:r>
            <a:endParaRPr dirty="0"/>
          </a:p>
        </p:txBody>
      </p:sp>
      <p:sp>
        <p:nvSpPr>
          <p:cNvPr id="507" name="Google Shape;507;p18"/>
          <p:cNvSpPr>
            <a:spLocks noGrp="1" noRot="1" noMove="1" noResize="1" noEditPoints="1" noAdjustHandles="1" noChangeArrowheads="1" noChangeShapeType="1"/>
          </p:cNvSpPr>
          <p:nvPr/>
        </p:nvSpPr>
        <p:spPr>
          <a:xfrm flipH="1">
            <a:off x="10278578" y="1989758"/>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8" name="Google Shape;508;p18"/>
          <p:cNvSpPr>
            <a:spLocks noGrp="1" noRot="1" noMove="1" noResize="1" noEditPoints="1" noAdjustHandles="1" noChangeArrowheads="1" noChangeShapeType="1"/>
          </p:cNvSpPr>
          <p:nvPr/>
        </p:nvSpPr>
        <p:spPr>
          <a:xfrm flipH="1">
            <a:off x="10278578" y="3457445"/>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0" name="Google Shape;510;p18"/>
          <p:cNvSpPr>
            <a:spLocks noGrp="1" noRot="1" noMove="1" noResize="1" noEditPoints="1" noAdjustHandles="1" noChangeArrowheads="1" noChangeShapeType="1"/>
          </p:cNvSpPr>
          <p:nvPr/>
        </p:nvSpPr>
        <p:spPr>
          <a:xfrm flipH="1">
            <a:off x="4937773" y="1974406"/>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1" name="Google Shape;511;p18"/>
          <p:cNvSpPr>
            <a:spLocks noGrp="1" noRot="1" noMove="1" noResize="1" noEditPoints="1" noAdjustHandles="1" noChangeArrowheads="1" noChangeShapeType="1"/>
          </p:cNvSpPr>
          <p:nvPr/>
        </p:nvSpPr>
        <p:spPr>
          <a:xfrm flipH="1">
            <a:off x="4937773" y="339916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2" name="Google Shape;512;p18"/>
          <p:cNvSpPr txBox="1">
            <a:spLocks noGrp="1" noRot="1" noMove="1" noResize="1" noEditPoints="1" noAdjustHandles="1" noChangeArrowheads="1" noChangeShapeType="1"/>
          </p:cNvSpPr>
          <p:nvPr/>
        </p:nvSpPr>
        <p:spPr>
          <a:xfrm flipH="1">
            <a:off x="7037778" y="1916130"/>
            <a:ext cx="3108175" cy="1270000"/>
          </a:xfrm>
          <a:prstGeom prst="rect">
            <a:avLst/>
          </a:prstGeom>
          <a:noFill/>
          <a:ln>
            <a:noFill/>
          </a:ln>
        </p:spPr>
        <p:txBody>
          <a:bodyPr spcFirstLastPara="1" wrap="square" lIns="0" tIns="0" rIns="0" bIns="0" anchor="t" anchorCtr="0">
            <a:spAutoFit/>
          </a:bodyPr>
          <a:lstStyle/>
          <a:p>
            <a:pPr lvl="0" algn="r" rtl="1">
              <a:buClr>
                <a:schemeClr val="dk2"/>
              </a:buClr>
              <a:buSzPts val="2000"/>
            </a:pPr>
            <a:r>
              <a:rPr lang="en-PH" sz="2000" b="1" dirty="0">
                <a:solidFill>
                  <a:srgbClr val="441170"/>
                </a:solidFill>
                <a:latin typeface="Public Sans Light"/>
                <a:ea typeface="Public Sans Light"/>
                <a:cs typeface="Public Sans Light"/>
                <a:sym typeface="Public Sans Light"/>
              </a:rPr>
              <a:t>Pave</a:t>
            </a:r>
            <a:endParaRPr lang="en-PH" sz="2000" dirty="0"/>
          </a:p>
          <a:p>
            <a:pPr lvl="0" algn="r" rtl="1">
              <a:spcBef>
                <a:spcPts val="200"/>
              </a:spcBef>
              <a:buClr>
                <a:schemeClr val="dk1"/>
              </a:buClr>
              <a:buSzPts val="2000"/>
            </a:pPr>
            <a:r>
              <a:rPr lang="fa-IR" sz="2000" dirty="0">
                <a:solidFill>
                  <a:srgbClr val="22272B"/>
                </a:solidFill>
                <a:latin typeface="Public Sans Light"/>
                <a:ea typeface="Public Sans Light"/>
                <a:cs typeface="Public Sans Light"/>
                <a:sym typeface="Public Sans Light"/>
              </a:rPr>
              <a:t>برنامه رایگان </a:t>
            </a:r>
            <a:r>
              <a:rPr lang="en-PH" sz="2000" dirty="0">
                <a:solidFill>
                  <a:srgbClr val="22272B"/>
                </a:solidFill>
                <a:latin typeface="Public Sans Light"/>
                <a:ea typeface="Public Sans Light"/>
                <a:cs typeface="Public Sans Light"/>
                <a:sym typeface="Public Sans Light"/>
              </a:rPr>
              <a:t>Pave </a:t>
            </a:r>
            <a:r>
              <a:rPr lang="fa-IR" sz="2000" dirty="0">
                <a:solidFill>
                  <a:srgbClr val="22272B"/>
                </a:solidFill>
                <a:latin typeface="Public Sans Light"/>
                <a:ea typeface="Public Sans Light"/>
                <a:cs typeface="Public Sans Light"/>
                <a:sym typeface="Public Sans Light"/>
              </a:rPr>
              <a:t>برای جوانان برای ترک ویپ</a:t>
            </a:r>
            <a:endParaRPr lang="fa-IR" sz="2000" dirty="0"/>
          </a:p>
          <a:p>
            <a:pPr lvl="0" algn="r" rtl="1">
              <a:spcBef>
                <a:spcPts val="200"/>
              </a:spcBef>
              <a:buClr>
                <a:schemeClr val="dk2"/>
              </a:buClr>
              <a:buSzPts val="2000"/>
            </a:pPr>
            <a:r>
              <a:rPr lang="fa-IR" sz="2000" b="1" dirty="0">
                <a:solidFill>
                  <a:srgbClr val="441170"/>
                </a:solidFill>
                <a:latin typeface="Public Sans Light"/>
                <a:ea typeface="Public Sans Light"/>
                <a:cs typeface="Public Sans Light"/>
                <a:sym typeface="Public Sans Light"/>
              </a:rPr>
              <a:t>     اپلیکیشن </a:t>
            </a:r>
            <a:r>
              <a:rPr lang="en-PH" sz="2000" b="1" dirty="0">
                <a:solidFill>
                  <a:srgbClr val="441170"/>
                </a:solidFill>
                <a:latin typeface="Public Sans Light"/>
                <a:ea typeface="Public Sans Light"/>
                <a:cs typeface="Public Sans Light"/>
                <a:sym typeface="Public Sans Light"/>
              </a:rPr>
              <a:t>Pave </a:t>
            </a:r>
            <a:r>
              <a:rPr lang="fa-IR" sz="2000" b="1" dirty="0">
                <a:solidFill>
                  <a:srgbClr val="441170"/>
                </a:solidFill>
                <a:latin typeface="Public Sans Light"/>
                <a:ea typeface="Public Sans Light"/>
                <a:cs typeface="Public Sans Light"/>
                <a:sym typeface="Public Sans Light"/>
              </a:rPr>
              <a:t>را دانلود کنید</a:t>
            </a:r>
            <a:endParaRPr lang="fa-IR" sz="2000" dirty="0"/>
          </a:p>
        </p:txBody>
      </p:sp>
      <p:sp>
        <p:nvSpPr>
          <p:cNvPr id="513" name="Google Shape;513;p18"/>
          <p:cNvSpPr txBox="1">
            <a:spLocks noGrp="1" noRot="1" noMove="1" noResize="1" noEditPoints="1" noAdjustHandles="1" noChangeArrowheads="1" noChangeShapeType="1"/>
          </p:cNvSpPr>
          <p:nvPr/>
        </p:nvSpPr>
        <p:spPr>
          <a:xfrm flipH="1">
            <a:off x="6743811" y="3400323"/>
            <a:ext cx="3438980" cy="1244600"/>
          </a:xfrm>
          <a:prstGeom prst="rect">
            <a:avLst/>
          </a:prstGeom>
          <a:noFill/>
          <a:ln>
            <a:noFill/>
          </a:ln>
        </p:spPr>
        <p:txBody>
          <a:bodyPr spcFirstLastPara="1" wrap="square" lIns="0" tIns="0" rIns="0" bIns="0" anchor="t" anchorCtr="0">
            <a:spAutoFit/>
          </a:bodyPr>
          <a:lstStyle/>
          <a:p>
            <a:pPr lvl="0" algn="r" rtl="1">
              <a:buClr>
                <a:schemeClr val="dk2"/>
              </a:buClr>
              <a:buSzPts val="2000"/>
            </a:pPr>
            <a:r>
              <a:rPr lang="en-PH" sz="2000" b="1" dirty="0" err="1">
                <a:solidFill>
                  <a:srgbClr val="441170"/>
                </a:solidFill>
                <a:latin typeface="Public Sans Light"/>
                <a:ea typeface="Public Sans Light"/>
                <a:cs typeface="Public Sans Light"/>
                <a:sym typeface="Public Sans Light"/>
              </a:rPr>
              <a:t>iCanQuit</a:t>
            </a:r>
            <a:endParaRPr lang="en-PH" sz="2000" b="1" dirty="0">
              <a:solidFill>
                <a:schemeClr val="dk2"/>
              </a:solidFill>
              <a:latin typeface="Public Sans Light"/>
              <a:ea typeface="Public Sans Light"/>
              <a:cs typeface="Public Sans Light"/>
              <a:sym typeface="Public Sans Light"/>
            </a:endParaRPr>
          </a:p>
          <a:p>
            <a:pPr lvl="0" algn="r" rtl="1">
              <a:spcBef>
                <a:spcPts val="200"/>
              </a:spcBef>
              <a:buClr>
                <a:schemeClr val="dk1"/>
              </a:buClr>
              <a:buSzPts val="2000"/>
            </a:pPr>
            <a:r>
              <a:rPr lang="fa-IR" sz="2000" dirty="0">
                <a:solidFill>
                  <a:srgbClr val="22272B"/>
                </a:solidFill>
                <a:latin typeface="Public Sans Light"/>
                <a:ea typeface="Public Sans Light"/>
                <a:cs typeface="Public Sans Light"/>
                <a:sym typeface="Public Sans Light"/>
              </a:rPr>
              <a:t>وب‌سایت رایگان برای ترک سیگار </a:t>
            </a:r>
            <a:br>
              <a:rPr lang="en-US" sz="2000" dirty="0">
                <a:solidFill>
                  <a:srgbClr val="22272B"/>
                </a:solidFill>
                <a:latin typeface="Public Sans Light"/>
                <a:ea typeface="Public Sans Light"/>
                <a:cs typeface="Public Sans Light"/>
                <a:sym typeface="Public Sans Light"/>
              </a:rPr>
            </a:br>
            <a:r>
              <a:rPr lang="fa-IR" sz="2000" dirty="0">
                <a:solidFill>
                  <a:srgbClr val="22272B"/>
                </a:solidFill>
                <a:latin typeface="Public Sans Light"/>
                <a:ea typeface="Public Sans Light"/>
                <a:cs typeface="Public Sans Light"/>
                <a:sym typeface="Public Sans Light"/>
              </a:rPr>
              <a:t>یا ویپ</a:t>
            </a:r>
            <a:br>
              <a:rPr lang="fa-IR" sz="2000" dirty="0">
                <a:solidFill>
                  <a:srgbClr val="22272B"/>
                </a:solidFill>
                <a:latin typeface="Public Sans Light"/>
                <a:ea typeface="Public Sans Light"/>
                <a:cs typeface="Public Sans Light"/>
                <a:sym typeface="Public Sans Light"/>
              </a:rPr>
            </a:br>
            <a:r>
              <a:rPr lang="fa-IR" sz="2000" dirty="0">
                <a:solidFill>
                  <a:srgbClr val="22272B"/>
                </a:solidFill>
                <a:latin typeface="Public Sans Light"/>
                <a:ea typeface="Public Sans Light"/>
                <a:cs typeface="Public Sans Light"/>
                <a:sym typeface="Public Sans Light"/>
              </a:rPr>
              <a:t> </a:t>
            </a:r>
            <a:r>
              <a:rPr lang="en-US" sz="2000" dirty="0">
                <a:solidFill>
                  <a:srgbClr val="22272B"/>
                </a:solidFill>
                <a:latin typeface="Public Sans Light"/>
                <a:ea typeface="Public Sans Light"/>
                <a:cs typeface="Public Sans Light"/>
                <a:sym typeface="Public Sans Light"/>
              </a:rPr>
              <a:t>    </a:t>
            </a:r>
            <a:r>
              <a:rPr lang="en-PH" sz="2000" b="1" dirty="0">
                <a:solidFill>
                  <a:srgbClr val="441170"/>
                </a:solidFill>
                <a:latin typeface="Public Sans Light"/>
                <a:ea typeface="Public Sans Light"/>
                <a:cs typeface="Public Sans Light"/>
                <a:sym typeface="Public Sans Light"/>
              </a:rPr>
              <a:t>iCanQuit.com.au/Farsi    </a:t>
            </a:r>
            <a:endParaRPr lang="en-PH" sz="2000" b="1" dirty="0">
              <a:solidFill>
                <a:schemeClr val="dk2"/>
              </a:solidFill>
              <a:latin typeface="Public Sans Light"/>
              <a:ea typeface="Public Sans Light"/>
              <a:cs typeface="Public Sans Light"/>
              <a:sym typeface="Public Sans Light"/>
            </a:endParaRPr>
          </a:p>
        </p:txBody>
      </p:sp>
      <p:sp>
        <p:nvSpPr>
          <p:cNvPr id="514" name="Google Shape;514;p18"/>
          <p:cNvSpPr txBox="1">
            <a:spLocks noGrp="1" noRot="1" noMove="1" noResize="1" noEditPoints="1" noAdjustHandles="1" noChangeArrowheads="1" noChangeShapeType="1"/>
          </p:cNvSpPr>
          <p:nvPr/>
        </p:nvSpPr>
        <p:spPr>
          <a:xfrm flipH="1">
            <a:off x="6718690" y="4876761"/>
            <a:ext cx="3489587" cy="1282402"/>
          </a:xfrm>
          <a:prstGeom prst="rect">
            <a:avLst/>
          </a:prstGeom>
          <a:noFill/>
          <a:ln>
            <a:noFill/>
          </a:ln>
        </p:spPr>
        <p:txBody>
          <a:bodyPr spcFirstLastPara="1" wrap="square" lIns="0" tIns="0" rIns="0" bIns="0" anchor="t" anchorCtr="0">
            <a:spAutoFit/>
          </a:bodyPr>
          <a:lstStyle/>
          <a:p>
            <a:pPr lvl="0" algn="r" rtl="1">
              <a:buClr>
                <a:schemeClr val="dk2"/>
              </a:buClr>
              <a:buSzPts val="2000"/>
            </a:pPr>
            <a:r>
              <a:rPr lang="fa-IR" sz="2000" b="1" dirty="0">
                <a:solidFill>
                  <a:srgbClr val="441170"/>
                </a:solidFill>
                <a:latin typeface="Public Sans Light"/>
                <a:ea typeface="Public Sans Light"/>
                <a:cs typeface="Public Sans Light"/>
                <a:sym typeface="Public Sans Light"/>
              </a:rPr>
              <a:t>خط ترک سیگار نیوساوت ولز</a:t>
            </a:r>
            <a:endParaRPr lang="fa-IR" sz="2000" dirty="0"/>
          </a:p>
          <a:p>
            <a:pPr lvl="0" algn="r" rtl="1">
              <a:spcBef>
                <a:spcPts val="200"/>
              </a:spcBef>
              <a:buClr>
                <a:schemeClr val="dk1"/>
              </a:buClr>
              <a:buSzPts val="2000"/>
            </a:pPr>
            <a:r>
              <a:rPr lang="fa-IR" sz="2000" dirty="0">
                <a:solidFill>
                  <a:srgbClr val="22272B"/>
                </a:solidFill>
                <a:latin typeface="Public Sans Light"/>
                <a:ea typeface="Public Sans Light"/>
                <a:cs typeface="Public Sans Light"/>
                <a:sym typeface="Public Sans Light"/>
              </a:rPr>
              <a:t>پشتیبانی تلفنی رایگان با یک مشاور آموزش دیده</a:t>
            </a:r>
            <a:endParaRPr lang="fa-IR" sz="2000" dirty="0"/>
          </a:p>
          <a:p>
            <a:pPr lvl="0" algn="r" rtl="1">
              <a:spcBef>
                <a:spcPts val="200"/>
              </a:spcBef>
              <a:buClr>
                <a:schemeClr val="dk2"/>
              </a:buClr>
              <a:buSzPts val="2000"/>
            </a:pPr>
            <a:r>
              <a:rPr lang="fa-IR" sz="2000" b="1" dirty="0">
                <a:solidFill>
                  <a:srgbClr val="441170"/>
                </a:solidFill>
                <a:latin typeface="Public Sans Light"/>
                <a:ea typeface="Public Sans Light"/>
                <a:cs typeface="Public Sans Light"/>
                <a:sym typeface="Public Sans Light"/>
              </a:rPr>
              <a:t>     </a:t>
            </a:r>
            <a:r>
              <a:rPr lang="en-US" sz="2000" b="1">
                <a:solidFill>
                  <a:srgbClr val="441170"/>
                </a:solidFill>
                <a:latin typeface="Public Sans Light"/>
                <a:ea typeface="Public Sans Light"/>
                <a:cs typeface="Public Sans Light"/>
                <a:sym typeface="Public Sans Light"/>
              </a:rPr>
              <a:t> </a:t>
            </a:r>
            <a:r>
              <a:rPr lang="fa-IR" sz="2000" b="1">
                <a:solidFill>
                  <a:srgbClr val="441170"/>
                </a:solidFill>
                <a:latin typeface="Public Sans Light"/>
                <a:ea typeface="Public Sans Light"/>
                <a:cs typeface="Public Sans Light"/>
                <a:sym typeface="Public Sans Light"/>
              </a:rPr>
              <a:t>با </a:t>
            </a:r>
            <a:r>
              <a:rPr lang="fa-IR" sz="2000" b="1" dirty="0">
                <a:solidFill>
                  <a:srgbClr val="441170"/>
                </a:solidFill>
                <a:latin typeface="Public Sans Light"/>
                <a:ea typeface="Public Sans Light"/>
                <a:cs typeface="Public Sans Light"/>
                <a:sym typeface="Public Sans Light"/>
              </a:rPr>
              <a:t>شماره </a:t>
            </a:r>
            <a:r>
              <a:rPr lang="en-PH" sz="2000" b="1" dirty="0">
                <a:solidFill>
                  <a:srgbClr val="441170"/>
                </a:solidFill>
                <a:latin typeface="Public Sans Light"/>
                <a:ea typeface="Public Sans Light"/>
                <a:cs typeface="Public Sans Light"/>
                <a:sym typeface="Public Sans Light"/>
              </a:rPr>
              <a:t>13 7848</a:t>
            </a:r>
            <a:r>
              <a:rPr lang="fa-IR" sz="2000" b="1" dirty="0">
                <a:solidFill>
                  <a:srgbClr val="441170"/>
                </a:solidFill>
                <a:latin typeface="Public Sans Light"/>
                <a:ea typeface="Public Sans Light"/>
                <a:cs typeface="Public Sans Light"/>
                <a:sym typeface="Public Sans Light"/>
              </a:rPr>
              <a:t> تماس بگیرید</a:t>
            </a:r>
            <a:endParaRPr lang="fa-IR" sz="2000" dirty="0"/>
          </a:p>
        </p:txBody>
      </p:sp>
      <p:sp>
        <p:nvSpPr>
          <p:cNvPr id="515" name="Google Shape;515;p18"/>
          <p:cNvSpPr txBox="1">
            <a:spLocks noGrp="1" noRot="1" noMove="1" noResize="1" noEditPoints="1" noAdjustHandles="1" noChangeArrowheads="1" noChangeShapeType="1"/>
          </p:cNvSpPr>
          <p:nvPr/>
        </p:nvSpPr>
        <p:spPr>
          <a:xfrm flipH="1">
            <a:off x="90181" y="1931482"/>
            <a:ext cx="4709795" cy="974626"/>
          </a:xfrm>
          <a:prstGeom prst="rect">
            <a:avLst/>
          </a:prstGeom>
          <a:noFill/>
          <a:ln>
            <a:noFill/>
          </a:ln>
        </p:spPr>
        <p:txBody>
          <a:bodyPr spcFirstLastPara="1" wrap="square" lIns="0" tIns="0" rIns="0" bIns="0" anchor="t" anchorCtr="0">
            <a:spAutoFit/>
          </a:bodyPr>
          <a:lstStyle/>
          <a:p>
            <a:pPr lvl="0" algn="r" rtl="1">
              <a:buClr>
                <a:schemeClr val="dk2"/>
              </a:buClr>
              <a:buSzPts val="2000"/>
            </a:pPr>
            <a:r>
              <a:rPr lang="fa-IR" sz="2000" b="1" dirty="0">
                <a:solidFill>
                  <a:srgbClr val="441170"/>
                </a:solidFill>
                <a:latin typeface="Public Sans Light"/>
                <a:ea typeface="Public Sans Light"/>
                <a:cs typeface="Public Sans Light"/>
                <a:sym typeface="Public Sans Light"/>
              </a:rPr>
              <a:t>جعبه ابزار ویپینگ نیوساوت ولز</a:t>
            </a:r>
            <a:endParaRPr lang="fa-IR" sz="2000" dirty="0"/>
          </a:p>
          <a:p>
            <a:pPr lvl="0" algn="r" rtl="1">
              <a:spcBef>
                <a:spcPts val="200"/>
              </a:spcBef>
              <a:buClr>
                <a:schemeClr val="dk1"/>
              </a:buClr>
              <a:buSzPts val="2000"/>
            </a:pPr>
            <a:r>
              <a:rPr lang="fa-IR" sz="2000" dirty="0">
                <a:solidFill>
                  <a:srgbClr val="22272B"/>
                </a:solidFill>
                <a:latin typeface="Public Sans Light"/>
                <a:ea typeface="Public Sans Light"/>
                <a:cs typeface="Public Sans Light"/>
                <a:sym typeface="Public Sans Light"/>
              </a:rPr>
              <a:t>اطلاعات معتبر برای والدین و مراقبان</a:t>
            </a:r>
            <a:endParaRPr lang="fa-IR" sz="2000" dirty="0"/>
          </a:p>
          <a:p>
            <a:pPr lvl="0" algn="r" rtl="1">
              <a:spcBef>
                <a:spcPts val="200"/>
              </a:spcBef>
              <a:buClr>
                <a:schemeClr val="dk2"/>
              </a:buClr>
              <a:buSzPts val="2000"/>
            </a:pPr>
            <a:r>
              <a:rPr lang="fa-IR" sz="2000" b="1" dirty="0">
                <a:solidFill>
                  <a:srgbClr val="441170"/>
                </a:solidFill>
                <a:latin typeface="Public Sans Light"/>
                <a:ea typeface="Public Sans Light"/>
                <a:cs typeface="Public Sans Light"/>
                <a:sym typeface="Public Sans Light"/>
              </a:rPr>
              <a:t>      </a:t>
            </a:r>
            <a:r>
              <a:rPr lang="en-PH" sz="2000" b="1" dirty="0">
                <a:solidFill>
                  <a:srgbClr val="441170"/>
                </a:solidFill>
                <a:latin typeface="Public Sans Light"/>
                <a:ea typeface="Public Sans Light"/>
                <a:cs typeface="Public Sans Light"/>
                <a:sym typeface="Public Sans Light"/>
              </a:rPr>
              <a:t>health.nsw.gov.au\vaping</a:t>
            </a:r>
            <a:endParaRPr lang="en-PH" sz="2000" dirty="0"/>
          </a:p>
        </p:txBody>
      </p:sp>
      <p:sp>
        <p:nvSpPr>
          <p:cNvPr id="516" name="Google Shape;516;p18"/>
          <p:cNvSpPr txBox="1">
            <a:spLocks noGrp="1" noRot="1" noMove="1" noResize="1" noEditPoints="1" noAdjustHandles="1" noChangeArrowheads="1" noChangeShapeType="1"/>
          </p:cNvSpPr>
          <p:nvPr/>
        </p:nvSpPr>
        <p:spPr>
          <a:xfrm flipH="1">
            <a:off x="67521" y="3405085"/>
            <a:ext cx="4709795" cy="965200"/>
          </a:xfrm>
          <a:prstGeom prst="rect">
            <a:avLst/>
          </a:prstGeom>
          <a:noFill/>
          <a:ln>
            <a:noFill/>
          </a:ln>
        </p:spPr>
        <p:txBody>
          <a:bodyPr spcFirstLastPara="1" wrap="square" lIns="0" tIns="0" rIns="0" bIns="0" anchor="t" anchorCtr="0">
            <a:spAutoFit/>
          </a:bodyPr>
          <a:lstStyle/>
          <a:p>
            <a:pPr lvl="0" algn="r" rtl="1">
              <a:buClr>
                <a:schemeClr val="dk2"/>
              </a:buClr>
              <a:buSzPts val="2000"/>
            </a:pPr>
            <a:r>
              <a:rPr lang="en-PH" sz="2000" b="1" dirty="0">
                <a:solidFill>
                  <a:srgbClr val="441170"/>
                </a:solidFill>
                <a:latin typeface="Public Sans Light"/>
                <a:ea typeface="Public Sans Light"/>
                <a:cs typeface="Public Sans Light"/>
                <a:sym typeface="Public Sans Light"/>
              </a:rPr>
              <a:t>Shisha No Thanks</a:t>
            </a:r>
            <a:endParaRPr lang="en-PH" sz="2000" dirty="0"/>
          </a:p>
          <a:p>
            <a:pPr lvl="0" algn="r" rtl="1">
              <a:spcBef>
                <a:spcPts val="200"/>
              </a:spcBef>
              <a:buClr>
                <a:schemeClr val="dk1"/>
              </a:buClr>
              <a:buSzPts val="2000"/>
            </a:pPr>
            <a:r>
              <a:rPr lang="fa-IR" sz="2000" dirty="0">
                <a:solidFill>
                  <a:srgbClr val="22272B"/>
                </a:solidFill>
                <a:latin typeface="Public Sans Light"/>
                <a:ea typeface="Public Sans Light"/>
                <a:cs typeface="Public Sans Light"/>
                <a:sym typeface="Public Sans Light"/>
              </a:rPr>
              <a:t>اطلاعات در مورد مضرات قلیان</a:t>
            </a:r>
            <a:endParaRPr lang="fa-IR" sz="2000" dirty="0"/>
          </a:p>
          <a:p>
            <a:pPr lvl="0" algn="r" rtl="1">
              <a:spcBef>
                <a:spcPts val="200"/>
              </a:spcBef>
              <a:buClr>
                <a:schemeClr val="dk2"/>
              </a:buClr>
              <a:buSzPts val="2000"/>
            </a:pPr>
            <a:r>
              <a:rPr lang="fa-IR" sz="2000" b="1" dirty="0">
                <a:solidFill>
                  <a:srgbClr val="441170"/>
                </a:solidFill>
                <a:latin typeface="Public Sans Light"/>
                <a:ea typeface="Public Sans Light"/>
                <a:cs typeface="Public Sans Light"/>
                <a:sym typeface="Public Sans Light"/>
              </a:rPr>
              <a:t>     </a:t>
            </a:r>
            <a:r>
              <a:rPr lang="en-PH" sz="2000" b="1" dirty="0">
                <a:solidFill>
                  <a:srgbClr val="441170"/>
                </a:solidFill>
                <a:latin typeface="Public Sans Light"/>
                <a:ea typeface="Public Sans Light"/>
                <a:cs typeface="Public Sans Light"/>
                <a:sym typeface="Public Sans Light"/>
              </a:rPr>
              <a:t>ShishaNoThanks.org.au</a:t>
            </a:r>
            <a:endParaRPr lang="en-PH" sz="2000" b="1" dirty="0">
              <a:solidFill>
                <a:schemeClr val="dk2"/>
              </a:solidFill>
              <a:latin typeface="Public Sans Light"/>
              <a:ea typeface="Public Sans Light"/>
              <a:cs typeface="Public Sans Light"/>
              <a:sym typeface="Public Sans Light"/>
            </a:endParaRPr>
          </a:p>
        </p:txBody>
      </p:sp>
      <p:pic>
        <p:nvPicPr>
          <p:cNvPr id="517" name="Google Shape;517;p18"/>
          <p:cNvPicPr preferRelativeResize="0">
            <a:picLocks noGrp="1" noRot="1" noMove="1" noResize="1" noEditPoints="1" noAdjustHandles="1" noChangeArrowheads="1" noChangeShapeType="1" noCrop="1"/>
          </p:cNvPicPr>
          <p:nvPr/>
        </p:nvPicPr>
        <p:blipFill>
          <a:blip r:embed="rId3">
            <a:alphaModFix/>
          </a:blip>
          <a:srcRect/>
          <a:stretch/>
        </p:blipFill>
        <p:spPr>
          <a:xfrm>
            <a:off x="10405413" y="1878457"/>
            <a:ext cx="1243749" cy="1295243"/>
          </a:xfrm>
          <a:prstGeom prst="rect">
            <a:avLst/>
          </a:prstGeom>
          <a:noFill/>
          <a:ln>
            <a:noFill/>
          </a:ln>
        </p:spPr>
      </p:pic>
      <p:pic>
        <p:nvPicPr>
          <p:cNvPr id="518" name="Google Shape;518;p18"/>
          <p:cNvPicPr preferRelativeResize="0">
            <a:picLocks noGrp="1" noRot="1" noMove="1" noResize="1" noEditPoints="1" noAdjustHandles="1" noChangeArrowheads="1" noChangeShapeType="1" noCrop="1"/>
          </p:cNvPicPr>
          <p:nvPr/>
        </p:nvPicPr>
        <p:blipFill>
          <a:blip r:embed="rId4">
            <a:alphaModFix/>
          </a:blip>
          <a:stretch>
            <a:fillRect/>
          </a:stretch>
        </p:blipFill>
        <p:spPr>
          <a:xfrm flipH="1">
            <a:off x="9836046" y="2872836"/>
            <a:ext cx="372231" cy="319055"/>
          </a:xfrm>
          <a:prstGeom prst="rect">
            <a:avLst/>
          </a:prstGeom>
          <a:noFill/>
          <a:ln>
            <a:noFill/>
          </a:ln>
        </p:spPr>
      </p:pic>
      <p:pic>
        <p:nvPicPr>
          <p:cNvPr id="519" name="Google Shape;519;p18"/>
          <p:cNvPicPr preferRelativeResize="0">
            <a:picLocks noGrp="1" noRot="1" noMove="1" noResize="1" noEditPoints="1" noAdjustHandles="1" noChangeArrowheads="1" noChangeShapeType="1" noCrop="1"/>
          </p:cNvPicPr>
          <p:nvPr/>
        </p:nvPicPr>
        <p:blipFill>
          <a:blip r:embed="rId5">
            <a:alphaModFix/>
          </a:blip>
          <a:stretch>
            <a:fillRect/>
          </a:stretch>
        </p:blipFill>
        <p:spPr>
          <a:xfrm flipH="1">
            <a:off x="9859155" y="4365068"/>
            <a:ext cx="354505" cy="319055"/>
          </a:xfrm>
          <a:prstGeom prst="rect">
            <a:avLst/>
          </a:prstGeom>
          <a:noFill/>
          <a:ln>
            <a:noFill/>
          </a:ln>
        </p:spPr>
      </p:pic>
      <p:pic>
        <p:nvPicPr>
          <p:cNvPr id="520" name="Google Shape;520;p18"/>
          <p:cNvPicPr preferRelativeResize="0">
            <a:picLocks noGrp="1" noRot="1" noMove="1" noResize="1" noEditPoints="1" noAdjustHandles="1" noChangeArrowheads="1" noChangeShapeType="1" noCrop="1"/>
          </p:cNvPicPr>
          <p:nvPr/>
        </p:nvPicPr>
        <p:blipFill>
          <a:blip r:embed="rId6">
            <a:alphaModFix/>
          </a:blip>
          <a:stretch>
            <a:fillRect/>
          </a:stretch>
        </p:blipFill>
        <p:spPr>
          <a:xfrm>
            <a:off x="9879759" y="5840389"/>
            <a:ext cx="398819" cy="327918"/>
          </a:xfrm>
          <a:prstGeom prst="rect">
            <a:avLst/>
          </a:prstGeom>
          <a:noFill/>
          <a:ln>
            <a:noFill/>
          </a:ln>
        </p:spPr>
      </p:pic>
      <p:pic>
        <p:nvPicPr>
          <p:cNvPr id="521" name="Google Shape;521;p18"/>
          <p:cNvPicPr preferRelativeResize="0">
            <a:picLocks noGrp="1" noRot="1" noMove="1" noResize="1" noEditPoints="1" noAdjustHandles="1" noChangeArrowheads="1" noChangeShapeType="1" noCrop="1"/>
          </p:cNvPicPr>
          <p:nvPr/>
        </p:nvPicPr>
        <p:blipFill>
          <a:blip r:embed="rId7">
            <a:alphaModFix/>
          </a:blip>
          <a:srcRect l="7572" t="5228" r="8943" b="24607"/>
          <a:stretch>
            <a:fillRect/>
          </a:stretch>
        </p:blipFill>
        <p:spPr>
          <a:xfrm flipH="1">
            <a:off x="4937773" y="1878457"/>
            <a:ext cx="1498022" cy="1326840"/>
          </a:xfrm>
          <a:prstGeom prst="rect">
            <a:avLst/>
          </a:prstGeom>
          <a:noFill/>
          <a:ln>
            <a:noFill/>
          </a:ln>
        </p:spPr>
      </p:pic>
      <p:pic>
        <p:nvPicPr>
          <p:cNvPr id="522" name="Google Shape;522;p18"/>
          <p:cNvPicPr preferRelativeResize="0">
            <a:picLocks noGrp="1" noRot="1" noMove="1" noResize="1" noEditPoints="1" noAdjustHandles="1" noChangeArrowheads="1" noChangeShapeType="1" noCrop="1"/>
          </p:cNvPicPr>
          <p:nvPr/>
        </p:nvPicPr>
        <p:blipFill>
          <a:blip r:embed="rId8">
            <a:alphaModFix/>
          </a:blip>
          <a:srcRect/>
          <a:stretch/>
        </p:blipFill>
        <p:spPr>
          <a:xfrm>
            <a:off x="4960030" y="3101386"/>
            <a:ext cx="1498021" cy="1584533"/>
          </a:xfrm>
          <a:prstGeom prst="rect">
            <a:avLst/>
          </a:prstGeom>
          <a:noFill/>
          <a:ln>
            <a:noFill/>
          </a:ln>
        </p:spPr>
      </p:pic>
      <p:pic>
        <p:nvPicPr>
          <p:cNvPr id="524" name="Google Shape;524;p18"/>
          <p:cNvPicPr preferRelativeResize="0">
            <a:picLocks noGrp="1" noRot="1" noMove="1" noResize="1" noEditPoints="1" noAdjustHandles="1" noChangeArrowheads="1" noChangeShapeType="1" noCrop="1"/>
          </p:cNvPicPr>
          <p:nvPr/>
        </p:nvPicPr>
        <p:blipFill>
          <a:blip r:embed="rId9">
            <a:alphaModFix/>
          </a:blip>
          <a:stretch>
            <a:fillRect/>
          </a:stretch>
        </p:blipFill>
        <p:spPr>
          <a:xfrm flipH="1">
            <a:off x="10309896" y="3423264"/>
            <a:ext cx="1434909" cy="1417085"/>
          </a:xfrm>
          <a:prstGeom prst="rect">
            <a:avLst/>
          </a:prstGeom>
          <a:noFill/>
          <a:ln>
            <a:noFill/>
          </a:ln>
        </p:spPr>
      </p:pic>
      <p:pic>
        <p:nvPicPr>
          <p:cNvPr id="525" name="Google Shape;525;p18"/>
          <p:cNvPicPr preferRelativeResize="0">
            <a:picLocks noGrp="1" noRot="1" noMove="1" noResize="1" noEditPoints="1" noAdjustHandles="1" noChangeArrowheads="1" noChangeShapeType="1" noCrop="1"/>
          </p:cNvPicPr>
          <p:nvPr/>
        </p:nvPicPr>
        <p:blipFill>
          <a:blip r:embed="rId5">
            <a:alphaModFix/>
          </a:blip>
          <a:stretch>
            <a:fillRect/>
          </a:stretch>
        </p:blipFill>
        <p:spPr>
          <a:xfrm flipH="1">
            <a:off x="4448107" y="4090407"/>
            <a:ext cx="354505" cy="319055"/>
          </a:xfrm>
          <a:prstGeom prst="rect">
            <a:avLst/>
          </a:prstGeom>
          <a:noFill/>
          <a:ln>
            <a:noFill/>
          </a:ln>
        </p:spPr>
      </p:pic>
      <p:pic>
        <p:nvPicPr>
          <p:cNvPr id="526" name="Google Shape;526;p18"/>
          <p:cNvPicPr preferRelativeResize="0">
            <a:picLocks noGrp="1" noRot="1" noMove="1" noResize="1" noEditPoints="1" noAdjustHandles="1" noChangeArrowheads="1" noChangeShapeType="1" noCrop="1"/>
          </p:cNvPicPr>
          <p:nvPr/>
        </p:nvPicPr>
        <p:blipFill>
          <a:blip r:embed="rId5">
            <a:alphaModFix/>
          </a:blip>
          <a:stretch>
            <a:fillRect/>
          </a:stretch>
        </p:blipFill>
        <p:spPr>
          <a:xfrm flipH="1">
            <a:off x="4448107" y="2618989"/>
            <a:ext cx="354505" cy="319055"/>
          </a:xfrm>
          <a:prstGeom prst="rect">
            <a:avLst/>
          </a:prstGeom>
          <a:noFill/>
          <a:ln>
            <a:noFill/>
          </a:ln>
        </p:spPr>
      </p:pic>
      <p:sp>
        <p:nvSpPr>
          <p:cNvPr id="3" name="Rectangle 2">
            <a:hlinkClick r:id="rId10"/>
            <a:extLst>
              <a:ext uri="{FF2B5EF4-FFF2-40B4-BE49-F238E27FC236}">
                <a16:creationId xmlns:a16="http://schemas.microsoft.com/office/drawing/2014/main" id="{6D3886EB-E0F1-B3F7-7A8E-FB463284716C}"/>
              </a:ext>
            </a:extLst>
          </p:cNvPr>
          <p:cNvSpPr>
            <a:spLocks noGrp="1" noRot="1" noMove="1" noResize="1" noEditPoints="1" noAdjustHandles="1" noChangeArrowheads="1" noChangeShapeType="1"/>
          </p:cNvSpPr>
          <p:nvPr/>
        </p:nvSpPr>
        <p:spPr>
          <a:xfrm>
            <a:off x="1416660" y="2558277"/>
            <a:ext cx="3072609" cy="3318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11"/>
            <a:extLst>
              <a:ext uri="{FF2B5EF4-FFF2-40B4-BE49-F238E27FC236}">
                <a16:creationId xmlns:a16="http://schemas.microsoft.com/office/drawing/2014/main" id="{EE190195-5F08-D0D4-7A16-E3DE574FFE48}"/>
              </a:ext>
            </a:extLst>
          </p:cNvPr>
          <p:cNvSpPr>
            <a:spLocks noGrp="1" noRot="1" noMove="1" noResize="1" noEditPoints="1" noAdjustHandles="1" noChangeArrowheads="1" noChangeShapeType="1"/>
          </p:cNvSpPr>
          <p:nvPr/>
        </p:nvSpPr>
        <p:spPr>
          <a:xfrm>
            <a:off x="1729842" y="4058471"/>
            <a:ext cx="2759427" cy="3265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Rectangle 6">
            <a:hlinkClick r:id="rId12"/>
            <a:extLst>
              <a:ext uri="{FF2B5EF4-FFF2-40B4-BE49-F238E27FC236}">
                <a16:creationId xmlns:a16="http://schemas.microsoft.com/office/drawing/2014/main" id="{EA55DC44-B1F1-C3CC-1277-483CE671B080}"/>
              </a:ext>
            </a:extLst>
          </p:cNvPr>
          <p:cNvSpPr>
            <a:spLocks noGrp="1" noRot="1" noMove="1" noResize="1" noEditPoints="1" noAdjustHandles="1" noChangeArrowheads="1" noChangeShapeType="1"/>
          </p:cNvSpPr>
          <p:nvPr/>
        </p:nvSpPr>
        <p:spPr>
          <a:xfrm>
            <a:off x="7324725" y="4343905"/>
            <a:ext cx="2564637" cy="3190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Google Shape;509;p18">
            <a:extLst>
              <a:ext uri="{FF2B5EF4-FFF2-40B4-BE49-F238E27FC236}">
                <a16:creationId xmlns:a16="http://schemas.microsoft.com/office/drawing/2014/main" id="{0CF39848-64E1-2314-7C96-B7AE796E3864}"/>
              </a:ext>
            </a:extLst>
          </p:cNvPr>
          <p:cNvSpPr>
            <a:spLocks noGrp="1" noRot="1" noMove="1" noResize="1" noEditPoints="1" noAdjustHandles="1" noChangeArrowheads="1" noChangeShapeType="1"/>
          </p:cNvSpPr>
          <p:nvPr/>
        </p:nvSpPr>
        <p:spPr>
          <a:xfrm flipH="1">
            <a:off x="10308995" y="4903108"/>
            <a:ext cx="1498022" cy="1339767"/>
          </a:xfrm>
          <a:prstGeom prst="rect">
            <a:avLst/>
          </a:prstGeom>
          <a:solidFill>
            <a:schemeClr val="accent3"/>
          </a:solidFill>
          <a:ln>
            <a:noFill/>
          </a:ln>
        </p:spPr>
        <p:txBody>
          <a:bodyPr spcFirstLastPara="1" wrap="square" lIns="0" tIns="0" rIns="0" bIns="0" anchor="t" anchorCtr="0">
            <a:noAutofit/>
          </a:bodyPr>
          <a:lstStyle/>
          <a:p>
            <a:pPr marL="0" marR="0" lvl="0" indent="0" algn="ctr">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pic>
        <p:nvPicPr>
          <p:cNvPr id="8" name="Google Shape;523;p18">
            <a:extLst>
              <a:ext uri="{FF2B5EF4-FFF2-40B4-BE49-F238E27FC236}">
                <a16:creationId xmlns:a16="http://schemas.microsoft.com/office/drawing/2014/main" id="{7D26D8F6-5B03-71E9-1A87-DE1CB08D2316}"/>
              </a:ext>
            </a:extLst>
          </p:cNvPr>
          <p:cNvPicPr preferRelativeResize="0">
            <a:picLocks noGrp="1" noRot="1" noMove="1" noResize="1" noEditPoints="1" noAdjustHandles="1" noChangeArrowheads="1" noChangeShapeType="1" noCrop="1"/>
          </p:cNvPicPr>
          <p:nvPr/>
        </p:nvPicPr>
        <p:blipFill>
          <a:blip r:embed="rId13">
            <a:alphaModFix/>
          </a:blip>
          <a:srcRect l="2783" r="2783"/>
          <a:stretch/>
        </p:blipFill>
        <p:spPr>
          <a:xfrm>
            <a:off x="10388695" y="4876326"/>
            <a:ext cx="1443661" cy="1366549"/>
          </a:xfrm>
          <a:prstGeom prst="rect">
            <a:avLst/>
          </a:prstGeom>
          <a:noFill/>
          <a:ln>
            <a:noFill/>
          </a:ln>
        </p:spPr>
      </p:pic>
      <p:sp>
        <p:nvSpPr>
          <p:cNvPr id="2" name="Rectangle 1">
            <a:extLst>
              <a:ext uri="{FF2B5EF4-FFF2-40B4-BE49-F238E27FC236}">
                <a16:creationId xmlns:a16="http://schemas.microsoft.com/office/drawing/2014/main" id="{CF0350BA-289C-0097-9D07-39B93FB11FFA}"/>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19"/>
          <p:cNvSpPr>
            <a:spLocks noGrp="1" noRot="1" noMove="1" noResize="1" noEditPoints="1" noAdjustHandles="1" noChangeArrowheads="1" noChangeShapeType="1"/>
          </p:cNvSpPr>
          <p:nvPr/>
        </p:nvSpPr>
        <p:spPr>
          <a:xfrm>
            <a:off x="6059131" y="2035448"/>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3" name="Google Shape;533;p19"/>
          <p:cNvSpPr>
            <a:spLocks noGrp="1" noRot="1" noMove="1" noResize="1" noEditPoints="1" noAdjustHandles="1" noChangeArrowheads="1" noChangeShapeType="1"/>
          </p:cNvSpPr>
          <p:nvPr/>
        </p:nvSpPr>
        <p:spPr>
          <a:xfrm>
            <a:off x="6059131" y="2568523"/>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4" name="Google Shape;534;p19"/>
          <p:cNvSpPr>
            <a:spLocks noGrp="1" noRot="1" noMove="1" noResize="1" noEditPoints="1" noAdjustHandles="1" noChangeArrowheads="1" noChangeShapeType="1"/>
          </p:cNvSpPr>
          <p:nvPr/>
        </p:nvSpPr>
        <p:spPr>
          <a:xfrm>
            <a:off x="6059131" y="3101598"/>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5" name="Google Shape;535;p19"/>
          <p:cNvSpPr>
            <a:spLocks noGrp="1" noRot="1" noMove="1" noResize="1" noEditPoints="1" noAdjustHandles="1" noChangeArrowheads="1" noChangeShapeType="1"/>
          </p:cNvSpPr>
          <p:nvPr/>
        </p:nvSpPr>
        <p:spPr>
          <a:xfrm>
            <a:off x="6059131" y="4180109"/>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6" name="Google Shape;536;p19"/>
          <p:cNvSpPr>
            <a:spLocks noGrp="1" noRot="1" noMove="1" noResize="1" noEditPoints="1" noAdjustHandles="1" noChangeArrowheads="1" noChangeShapeType="1"/>
          </p:cNvSpPr>
          <p:nvPr/>
        </p:nvSpPr>
        <p:spPr>
          <a:xfrm>
            <a:off x="6059131" y="4712838"/>
            <a:ext cx="5335101" cy="47381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7" name="Google Shape;537;p19"/>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8" name="Google Shape;538;p19"/>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9" name="Google Shape;539;p19"/>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40" name="Google Shape;540;p19"/>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ادامه‌ صحبت کردن</a:t>
            </a:r>
            <a:endParaRPr dirty="0"/>
          </a:p>
        </p:txBody>
      </p:sp>
      <p:sp>
        <p:nvSpPr>
          <p:cNvPr id="541" name="Google Shape;541;p19"/>
          <p:cNvSpPr txBox="1">
            <a:spLocks noGrp="1" noRot="1" noMove="1" noResize="1" noEditPoints="1" noAdjustHandles="1" noChangeArrowheads="1" noChangeShapeType="1"/>
          </p:cNvSpPr>
          <p:nvPr>
            <p:ph type="body" idx="4294967295"/>
          </p:nvPr>
        </p:nvSpPr>
        <p:spPr>
          <a:xfrm>
            <a:off x="6219824" y="2035447"/>
            <a:ext cx="5174407" cy="3118762"/>
          </a:xfrm>
          <a:prstGeom prst="rect">
            <a:avLst/>
          </a:prstGeom>
          <a:noFill/>
          <a:ln>
            <a:noFill/>
          </a:ln>
        </p:spPr>
        <p:txBody>
          <a:bodyPr spcFirstLastPara="1" wrap="square" lIns="91425" tIns="45700" rIns="91425" bIns="45700" anchor="t" anchorCtr="0">
            <a:spAutoFit/>
          </a:bodyPr>
          <a:lstStyle/>
          <a:p>
            <a:pPr marL="342900" lvl="0" indent="-342900" algn="r" rtl="1">
              <a:buFont typeface="Arial"/>
              <a:buChar char="•"/>
            </a:pPr>
            <a:r>
              <a:rPr lang="fa-IR" dirty="0"/>
              <a:t>یک بار صحبت ممکن است کافی نباشد</a:t>
            </a:r>
          </a:p>
          <a:p>
            <a:pPr marL="342900" lvl="0" indent="-342900" algn="r" rtl="1">
              <a:spcBef>
                <a:spcPts val="1800"/>
              </a:spcBef>
              <a:buFont typeface="Arial"/>
              <a:buChar char="•"/>
            </a:pPr>
            <a:r>
              <a:rPr lang="fa-IR" dirty="0"/>
              <a:t>به‌طور منظم پیگیری کنید </a:t>
            </a:r>
          </a:p>
          <a:p>
            <a:pPr marL="342900" lvl="0" indent="-342900" algn="r" rtl="1">
              <a:spcBef>
                <a:spcPts val="1800"/>
              </a:spcBef>
              <a:buFont typeface="Arial"/>
              <a:buChar char="•"/>
            </a:pPr>
            <a:r>
              <a:rPr lang="fa-IR" dirty="0"/>
              <a:t>به گوش دادن ادامه دهید و پشتیبانی خود را ارائه دهید</a:t>
            </a:r>
          </a:p>
          <a:p>
            <a:pPr marL="0" lvl="0" indent="0" algn="r" rtl="1">
              <a:spcBef>
                <a:spcPts val="1800"/>
              </a:spcBef>
              <a:buClr>
                <a:schemeClr val="dk2"/>
              </a:buClr>
            </a:pPr>
            <a:r>
              <a:rPr lang="fa-IR" b="1" dirty="0">
                <a:solidFill>
                  <a:srgbClr val="441170"/>
                </a:solidFill>
              </a:rPr>
              <a:t>مکالمات مداوم و محترمانه می‌توانند: </a:t>
            </a:r>
            <a:endParaRPr lang="fa-IR" dirty="0"/>
          </a:p>
          <a:p>
            <a:pPr marL="285750" lvl="1" indent="-285750" algn="r" rtl="1">
              <a:spcBef>
                <a:spcPts val="1800"/>
              </a:spcBef>
              <a:buSzPts val="2000"/>
              <a:buFont typeface="Arial"/>
              <a:buChar char="•"/>
            </a:pPr>
            <a:r>
              <a:rPr lang="fa-IR" sz="2000" dirty="0"/>
              <a:t>آسیب را کاهش دهند</a:t>
            </a:r>
            <a:endParaRPr lang="fa-IR" dirty="0"/>
          </a:p>
          <a:p>
            <a:pPr marL="285750" lvl="1" indent="-285750" algn="r" rtl="1">
              <a:spcBef>
                <a:spcPts val="1800"/>
              </a:spcBef>
              <a:buSzPts val="2000"/>
              <a:buFont typeface="Arial"/>
              <a:buChar char="•"/>
            </a:pPr>
            <a:r>
              <a:rPr lang="fa-IR" sz="2000" dirty="0"/>
              <a:t>به فرزند جوان خود کمک کنید</a:t>
            </a:r>
            <a:endParaRPr lang="fa-IR" dirty="0"/>
          </a:p>
        </p:txBody>
      </p:sp>
      <p:pic>
        <p:nvPicPr>
          <p:cNvPr id="542" name="Google Shape;542;p19"/>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38175" y="1959063"/>
            <a:ext cx="7772400" cy="4092308"/>
          </a:xfrm>
          <a:prstGeom prst="rect">
            <a:avLst/>
          </a:prstGeom>
          <a:noFill/>
          <a:ln>
            <a:noFill/>
          </a:ln>
        </p:spPr>
      </p:pic>
      <p:sp>
        <p:nvSpPr>
          <p:cNvPr id="2" name="Rectangle 1">
            <a:extLst>
              <a:ext uri="{FF2B5EF4-FFF2-40B4-BE49-F238E27FC236}">
                <a16:creationId xmlns:a16="http://schemas.microsoft.com/office/drawing/2014/main" id="{B4347203-99C0-81A4-DB27-C36E028EDFB3}"/>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20"/>
          <p:cNvSpPr>
            <a:spLocks noGrp="1" noRot="1" noMove="1" noResize="1" noEditPoints="1" noAdjustHandles="1" noChangeArrowheads="1" noChangeShapeType="1"/>
          </p:cNvSpPr>
          <p:nvPr/>
        </p:nvSpPr>
        <p:spPr>
          <a:xfrm>
            <a:off x="6141194" y="2049463"/>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49" name="Google Shape;549;p20"/>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0" name="Google Shape;550;p20"/>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1" name="Google Shape;551;p20"/>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2" name="Google Shape;552;p20"/>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نکات کلیدی برای والدین و مراقبان</a:t>
            </a:r>
            <a:endParaRPr dirty="0"/>
          </a:p>
        </p:txBody>
      </p:sp>
      <p:sp>
        <p:nvSpPr>
          <p:cNvPr id="553" name="Google Shape;553;p20"/>
          <p:cNvSpPr>
            <a:spLocks noGrp="1" noRot="1" noMove="1" noResize="1" noEditPoints="1" noAdjustHandles="1" noChangeArrowheads="1" noChangeShapeType="1"/>
          </p:cNvSpPr>
          <p:nvPr/>
        </p:nvSpPr>
        <p:spPr>
          <a:xfrm>
            <a:off x="6141194" y="3161057"/>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4" name="Google Shape;554;p20"/>
          <p:cNvSpPr>
            <a:spLocks noGrp="1" noRot="1" noMove="1" noResize="1" noEditPoints="1" noAdjustHandles="1" noChangeArrowheads="1" noChangeShapeType="1"/>
          </p:cNvSpPr>
          <p:nvPr/>
        </p:nvSpPr>
        <p:spPr>
          <a:xfrm>
            <a:off x="6141194" y="2601659"/>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5" name="Google Shape;555;p20"/>
          <p:cNvSpPr>
            <a:spLocks noGrp="1" noRot="1" noMove="1" noResize="1" noEditPoints="1" noAdjustHandles="1" noChangeArrowheads="1" noChangeShapeType="1"/>
          </p:cNvSpPr>
          <p:nvPr/>
        </p:nvSpPr>
        <p:spPr>
          <a:xfrm>
            <a:off x="6141194" y="3720455"/>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6" name="Google Shape;556;p20"/>
          <p:cNvSpPr>
            <a:spLocks noGrp="1" noRot="1" noMove="1" noResize="1" noEditPoints="1" noAdjustHandles="1" noChangeArrowheads="1" noChangeShapeType="1"/>
          </p:cNvSpPr>
          <p:nvPr/>
        </p:nvSpPr>
        <p:spPr>
          <a:xfrm>
            <a:off x="6141194" y="4279853"/>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7" name="Google Shape;557;p20"/>
          <p:cNvSpPr txBox="1">
            <a:spLocks noGrp="1" noRot="1" noMove="1" noResize="1" noEditPoints="1" noAdjustHandles="1" noChangeArrowheads="1" noChangeShapeType="1"/>
          </p:cNvSpPr>
          <p:nvPr>
            <p:ph type="body" idx="4294967295"/>
          </p:nvPr>
        </p:nvSpPr>
        <p:spPr>
          <a:xfrm>
            <a:off x="6414243" y="2024063"/>
            <a:ext cx="4979989" cy="3109876"/>
          </a:xfrm>
          <a:prstGeom prst="rect">
            <a:avLst/>
          </a:prstGeom>
          <a:noFill/>
          <a:ln>
            <a:noFill/>
          </a:ln>
        </p:spPr>
        <p:txBody>
          <a:bodyPr spcFirstLastPara="1" wrap="square" lIns="108000" tIns="108000" rIns="108000" bIns="0" anchor="t" anchorCtr="0">
            <a:spAutoFit/>
          </a:bodyPr>
          <a:lstStyle/>
          <a:p>
            <a:pPr marL="342900" lvl="0" indent="-342900" algn="r" rtl="1">
              <a:buFont typeface="Arial"/>
              <a:buChar char="•"/>
            </a:pPr>
            <a:r>
              <a:rPr lang="fa-IR" dirty="0"/>
              <a:t>لازم نیست متخصص باشید</a:t>
            </a:r>
          </a:p>
          <a:p>
            <a:pPr marL="342900" lvl="0" indent="-342900" algn="r" rtl="1">
              <a:spcBef>
                <a:spcPts val="1800"/>
              </a:spcBef>
              <a:buFont typeface="Arial"/>
              <a:buChar char="•"/>
            </a:pPr>
            <a:r>
              <a:rPr lang="fa-IR" dirty="0"/>
              <a:t>رابطه شما با فرزند جوانتان مهم‌تر است</a:t>
            </a:r>
          </a:p>
          <a:p>
            <a:pPr marL="342900" lvl="0" indent="-342900" algn="r" rtl="1">
              <a:spcBef>
                <a:spcPts val="2400"/>
              </a:spcBef>
              <a:buFont typeface="Arial"/>
              <a:buChar char="•"/>
            </a:pPr>
            <a:r>
              <a:rPr lang="fa-IR" dirty="0"/>
              <a:t>گفت‌ وگوهای آرام و باز کمک‌ کننده هستند</a:t>
            </a:r>
          </a:p>
          <a:p>
            <a:pPr marL="342900" lvl="0" indent="-342900" algn="r" rtl="1">
              <a:spcBef>
                <a:spcPts val="1800"/>
              </a:spcBef>
              <a:buFont typeface="Arial"/>
              <a:buChar char="•"/>
            </a:pPr>
            <a:r>
              <a:rPr lang="fa-IR" dirty="0"/>
              <a:t>بیشتر گوش دهید، کمتر صحبت کنید</a:t>
            </a:r>
          </a:p>
          <a:p>
            <a:pPr marL="342900" lvl="0" indent="-342900" algn="r" rtl="1">
              <a:spcBef>
                <a:spcPts val="1800"/>
              </a:spcBef>
              <a:buFont typeface="Arial"/>
              <a:buChar char="•"/>
            </a:pPr>
            <a:r>
              <a:rPr lang="fa-IR" dirty="0"/>
              <a:t>شما هم می‌توانید پشتیبانی دریافت کنید</a:t>
            </a:r>
          </a:p>
          <a:p>
            <a:pPr marL="342900" lvl="0" indent="-215900" algn="r">
              <a:spcBef>
                <a:spcPts val="1200"/>
              </a:spcBef>
            </a:pPr>
            <a:endParaRPr lang="fa-IR" dirty="0"/>
          </a:p>
        </p:txBody>
      </p:sp>
      <p:pic>
        <p:nvPicPr>
          <p:cNvPr id="558" name="Google Shape;558;p20"/>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3070387" y="2475810"/>
            <a:ext cx="10327879" cy="4605675"/>
          </a:xfrm>
          <a:prstGeom prst="rect">
            <a:avLst/>
          </a:prstGeom>
          <a:noFill/>
          <a:ln>
            <a:noFill/>
          </a:ln>
        </p:spPr>
      </p:pic>
      <p:sp>
        <p:nvSpPr>
          <p:cNvPr id="2" name="Rectangle 1">
            <a:extLst>
              <a:ext uri="{FF2B5EF4-FFF2-40B4-BE49-F238E27FC236}">
                <a16:creationId xmlns:a16="http://schemas.microsoft.com/office/drawing/2014/main" id="{F0EC2D4C-66B1-5B7D-5EB2-DC12339AE62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1"/>
          <p:cNvSpPr>
            <a:spLocks noGrp="1" noRot="1" noMove="1" noResize="1" noEditPoints="1" noAdjustHandles="1" noChangeArrowheads="1" noChangeShapeType="1"/>
          </p:cNvSpPr>
          <p:nvPr/>
        </p:nvSpPr>
        <p:spPr>
          <a:xfrm>
            <a:off x="6141195" y="4732200"/>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5" name="Google Shape;565;p21"/>
          <p:cNvSpPr>
            <a:spLocks noGrp="1" noRot="1" noMove="1" noResize="1" noEditPoints="1" noAdjustHandles="1" noChangeArrowheads="1" noChangeShapeType="1"/>
          </p:cNvSpPr>
          <p:nvPr/>
        </p:nvSpPr>
        <p:spPr>
          <a:xfrm>
            <a:off x="6141195" y="2019436"/>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6" name="Google Shape;566;p21"/>
          <p:cNvSpPr>
            <a:spLocks noGrp="1" noRot="1" noMove="1" noResize="1" noEditPoints="1" noAdjustHandles="1" noChangeArrowheads="1" noChangeShapeType="1"/>
          </p:cNvSpPr>
          <p:nvPr/>
        </p:nvSpPr>
        <p:spPr>
          <a:xfrm>
            <a:off x="6141195" y="284983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7" name="Google Shape;567;p21"/>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8" name="Google Shape;568;p21"/>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9" name="Google Shape;569;p21"/>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70" name="Google Shape;570;p21"/>
          <p:cNvSpPr txBox="1">
            <a:spLocks noGrp="1" noRot="1" noMove="1" noResize="1" noEditPoints="1" noAdjustHandles="1" noChangeArrowheads="1" noChangeShapeType="1"/>
          </p:cNvSpPr>
          <p:nvPr>
            <p:ph type="title"/>
          </p:nvPr>
        </p:nvSpPr>
        <p:spPr>
          <a:xfrm>
            <a:off x="3475002"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IR" dirty="0">
                <a:solidFill>
                  <a:srgbClr val="FFFFFF"/>
                </a:solidFill>
              </a:rPr>
              <a:t>منابع</a:t>
            </a:r>
            <a:endParaRPr dirty="0"/>
          </a:p>
        </p:txBody>
      </p:sp>
      <p:sp>
        <p:nvSpPr>
          <p:cNvPr id="571" name="Google Shape;571;p21"/>
          <p:cNvSpPr>
            <a:spLocks noGrp="1" noRot="1" noMove="1" noResize="1" noEditPoints="1" noAdjustHandles="1" noChangeArrowheads="1" noChangeShapeType="1"/>
          </p:cNvSpPr>
          <p:nvPr/>
        </p:nvSpPr>
        <p:spPr>
          <a:xfrm>
            <a:off x="6141195" y="338955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2" name="Google Shape;572;p21"/>
          <p:cNvSpPr>
            <a:spLocks noGrp="1" noRot="1" noMove="1" noResize="1" noEditPoints="1" noAdjustHandles="1" noChangeArrowheads="1" noChangeShapeType="1"/>
          </p:cNvSpPr>
          <p:nvPr/>
        </p:nvSpPr>
        <p:spPr>
          <a:xfrm>
            <a:off x="6141195" y="3912781"/>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3" name="Google Shape;573;p21"/>
          <p:cNvSpPr txBox="1">
            <a:spLocks noGrp="1" noRot="1" noMove="1" noResize="1" noEditPoints="1" noAdjustHandles="1" noChangeArrowheads="1" noChangeShapeType="1"/>
          </p:cNvSpPr>
          <p:nvPr>
            <p:ph type="body" idx="4294967295"/>
          </p:nvPr>
        </p:nvSpPr>
        <p:spPr>
          <a:xfrm>
            <a:off x="5542384" y="2035448"/>
            <a:ext cx="5855023" cy="4351338"/>
          </a:xfrm>
          <a:prstGeom prst="rect">
            <a:avLst/>
          </a:prstGeom>
          <a:noFill/>
          <a:ln>
            <a:noFill/>
          </a:ln>
        </p:spPr>
        <p:txBody>
          <a:bodyPr spcFirstLastPara="1" wrap="square" lIns="91425" tIns="45700" rIns="91425" bIns="45700" anchor="t" anchorCtr="0">
            <a:normAutofit/>
          </a:bodyPr>
          <a:lstStyle/>
          <a:p>
            <a:pPr marL="342900" lvl="0" indent="-342900" algn="r" rtl="1">
              <a:buFont typeface="Arial"/>
              <a:buChar char="•"/>
            </a:pPr>
            <a:r>
              <a:rPr lang="fa-IR" b="1" dirty="0"/>
              <a:t>اپلیکیشن </a:t>
            </a:r>
            <a:r>
              <a:rPr lang="en-PH" b="1" dirty="0"/>
              <a:t>Pave - </a:t>
            </a:r>
            <a:r>
              <a:rPr lang="en-PH" dirty="0"/>
              <a:t>Pave </a:t>
            </a:r>
            <a:r>
              <a:rPr lang="fa-IR" dirty="0"/>
              <a:t>را از فروشگاه اپل استور </a:t>
            </a:r>
            <a:br>
              <a:rPr lang="en-US" dirty="0"/>
            </a:br>
            <a:r>
              <a:rPr lang="fa-IR" dirty="0"/>
              <a:t>یا گوگل پلی دانلود کنید</a:t>
            </a:r>
          </a:p>
          <a:p>
            <a:pPr marL="342900" lvl="0" indent="-342900" algn="r" rtl="1">
              <a:spcBef>
                <a:spcPts val="1800"/>
              </a:spcBef>
              <a:buFont typeface="Arial"/>
              <a:buChar char="•"/>
            </a:pPr>
            <a:r>
              <a:rPr lang="en-PH" dirty="0"/>
              <a:t>iCanQuit.com.au -</a:t>
            </a:r>
            <a:r>
              <a:rPr lang="en-PH" b="1" dirty="0"/>
              <a:t> </a:t>
            </a:r>
            <a:r>
              <a:rPr lang="en-PH" b="1" dirty="0" err="1"/>
              <a:t>iCanQuit</a:t>
            </a:r>
            <a:endParaRPr lang="en-PH" dirty="0"/>
          </a:p>
          <a:p>
            <a:pPr marL="342900" lvl="0" indent="-342900" algn="r" rtl="1">
              <a:spcBef>
                <a:spcPts val="1800"/>
              </a:spcBef>
              <a:buFont typeface="Arial"/>
              <a:buChar char="•"/>
            </a:pPr>
            <a:r>
              <a:rPr lang="ar" b="1" dirty="0"/>
              <a:t>NSW Quitline</a:t>
            </a:r>
            <a:r>
              <a:rPr lang="ar" dirty="0"/>
              <a:t> - </a:t>
            </a:r>
            <a:r>
              <a:rPr lang="fa-IR" spc="-30" dirty="0"/>
              <a:t>تماس بگیرید </a:t>
            </a:r>
            <a:r>
              <a:rPr lang="en-PH" spc="-30" dirty="0"/>
              <a:t>13 78 48</a:t>
            </a:r>
            <a:endParaRPr lang="fa-IR" spc="-30" dirty="0"/>
          </a:p>
          <a:p>
            <a:pPr marL="342900" lvl="0" indent="-342900" algn="r" rtl="1">
              <a:spcBef>
                <a:spcPts val="1800"/>
              </a:spcBef>
              <a:buFont typeface="Arial"/>
              <a:buChar char="•"/>
            </a:pPr>
            <a:r>
              <a:rPr lang="en-US" b="1" dirty="0"/>
              <a:t> </a:t>
            </a:r>
            <a:r>
              <a:rPr lang="ar" b="1" dirty="0"/>
              <a:t>NSW Health Vaping Toolkit</a:t>
            </a:r>
            <a:r>
              <a:rPr lang="ar" dirty="0"/>
              <a:t>-</a:t>
            </a:r>
            <a:r>
              <a:rPr lang="fa-IR" dirty="0"/>
              <a:t> </a:t>
            </a:r>
            <a:r>
              <a:rPr lang="en-PH" dirty="0"/>
              <a:t>www.health.nsw.gov.au/vaping </a:t>
            </a:r>
          </a:p>
          <a:p>
            <a:pPr marL="342900" lvl="0" indent="-342900" algn="r" rtl="1">
              <a:spcBef>
                <a:spcPts val="1800"/>
              </a:spcBef>
              <a:buFont typeface="Arial"/>
              <a:buChar char="•"/>
            </a:pPr>
            <a:r>
              <a:rPr lang="en-PH" b="1" dirty="0"/>
              <a:t>Shisha No Thanks </a:t>
            </a:r>
            <a:br>
              <a:rPr lang="en-PH" b="1" dirty="0"/>
            </a:br>
            <a:r>
              <a:rPr lang="en-PH" dirty="0"/>
              <a:t>ShishaNoThanks.org.au</a:t>
            </a:r>
          </a:p>
          <a:p>
            <a:pPr marL="342900" lvl="0" indent="-215900" algn="r">
              <a:spcBef>
                <a:spcPts val="1800"/>
              </a:spcBef>
            </a:pPr>
            <a:endParaRPr lang="en-PH" dirty="0"/>
          </a:p>
        </p:txBody>
      </p:sp>
      <p:pic>
        <p:nvPicPr>
          <p:cNvPr id="574" name="Google Shape;574;p2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12907325" y="2159858"/>
            <a:ext cx="4749209" cy="4698142"/>
          </a:xfrm>
          <a:prstGeom prst="rect">
            <a:avLst/>
          </a:prstGeom>
          <a:noFill/>
          <a:ln>
            <a:noFill/>
          </a:ln>
        </p:spPr>
      </p:pic>
      <p:pic>
        <p:nvPicPr>
          <p:cNvPr id="575" name="Google Shape;575;p21"/>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0" y="1429034"/>
            <a:ext cx="6706193" cy="5428966"/>
          </a:xfrm>
          <a:prstGeom prst="rect">
            <a:avLst/>
          </a:prstGeom>
          <a:noFill/>
          <a:ln>
            <a:noFill/>
          </a:ln>
        </p:spPr>
      </p:pic>
      <p:sp>
        <p:nvSpPr>
          <p:cNvPr id="3" name="Rectangle 2">
            <a:hlinkClick r:id="rId5"/>
            <a:extLst>
              <a:ext uri="{FF2B5EF4-FFF2-40B4-BE49-F238E27FC236}">
                <a16:creationId xmlns:a16="http://schemas.microsoft.com/office/drawing/2014/main" id="{7B24F5F8-B359-8926-E6F8-9399C41127D4}"/>
              </a:ext>
            </a:extLst>
          </p:cNvPr>
          <p:cNvSpPr>
            <a:spLocks noGrp="1" noRot="1" noMove="1" noResize="1" noEditPoints="1" noAdjustHandles="1" noChangeArrowheads="1" noChangeShapeType="1"/>
          </p:cNvSpPr>
          <p:nvPr/>
        </p:nvSpPr>
        <p:spPr>
          <a:xfrm>
            <a:off x="7228804" y="4325112"/>
            <a:ext cx="3737499" cy="3066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6"/>
            <a:extLst>
              <a:ext uri="{FF2B5EF4-FFF2-40B4-BE49-F238E27FC236}">
                <a16:creationId xmlns:a16="http://schemas.microsoft.com/office/drawing/2014/main" id="{B9D43077-4DEC-759D-D2B8-2EB998D80B55}"/>
              </a:ext>
            </a:extLst>
          </p:cNvPr>
          <p:cNvSpPr>
            <a:spLocks noGrp="1" noRot="1" noMove="1" noResize="1" noEditPoints="1" noAdjustHandles="1" noChangeArrowheads="1" noChangeShapeType="1"/>
          </p:cNvSpPr>
          <p:nvPr/>
        </p:nvSpPr>
        <p:spPr>
          <a:xfrm>
            <a:off x="8152205" y="5102982"/>
            <a:ext cx="2902998" cy="3695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Rectangle 3">
            <a:hlinkClick r:id="rId7"/>
            <a:extLst>
              <a:ext uri="{FF2B5EF4-FFF2-40B4-BE49-F238E27FC236}">
                <a16:creationId xmlns:a16="http://schemas.microsoft.com/office/drawing/2014/main" id="{E5529801-F9EE-9D8D-1C58-62AC5F6A721E}"/>
              </a:ext>
            </a:extLst>
          </p:cNvPr>
          <p:cNvSpPr>
            <a:spLocks noGrp="1" noRot="1" noMove="1" noResize="1" noEditPoints="1" noAdjustHandles="1" noChangeArrowheads="1" noChangeShapeType="1"/>
          </p:cNvSpPr>
          <p:nvPr/>
        </p:nvSpPr>
        <p:spPr>
          <a:xfrm>
            <a:off x="7811598" y="2936976"/>
            <a:ext cx="1964862" cy="2786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Rectangle 1">
            <a:extLst>
              <a:ext uri="{FF2B5EF4-FFF2-40B4-BE49-F238E27FC236}">
                <a16:creationId xmlns:a16="http://schemas.microsoft.com/office/drawing/2014/main" id="{20FE0906-5E61-35B4-D8AF-284B37C44699}"/>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22"/>
          <p:cNvSpPr txBox="1">
            <a:spLocks noGrp="1" noRot="1" noMove="1" noResize="1" noEditPoints="1" noAdjustHandles="1" noChangeArrowheads="1" noChangeShapeType="1"/>
          </p:cNvSpPr>
          <p:nvPr>
            <p:ph type="ctrTitle"/>
          </p:nvPr>
        </p:nvSpPr>
        <p:spPr>
          <a:xfrm>
            <a:off x="1521075" y="2817000"/>
            <a:ext cx="10080000" cy="1224000"/>
          </a:xfrm>
          <a:prstGeom prst="rect">
            <a:avLst/>
          </a:prstGeom>
          <a:noFill/>
          <a:ln>
            <a:noFill/>
          </a:ln>
        </p:spPr>
        <p:txBody>
          <a:bodyPr spcFirstLastPara="1" wrap="square" lIns="0" tIns="0" rIns="0" bIns="0" anchor="t" anchorCtr="0">
            <a:noAutofit/>
          </a:bodyPr>
          <a:lstStyle/>
          <a:p>
            <a:pPr lvl="0" algn="r" rtl="1">
              <a:buSzPts val="7200"/>
            </a:pPr>
            <a:r>
              <a:rPr lang="fa-IR" sz="7200" dirty="0"/>
              <a:t>سپاسگزاریم</a:t>
            </a:r>
            <a:endParaRPr dirty="0"/>
          </a:p>
        </p:txBody>
      </p:sp>
      <p:sp>
        <p:nvSpPr>
          <p:cNvPr id="2" name="Rectangle 1">
            <a:extLst>
              <a:ext uri="{FF2B5EF4-FFF2-40B4-BE49-F238E27FC236}">
                <a16:creationId xmlns:a16="http://schemas.microsoft.com/office/drawing/2014/main" id="{54D67498-941F-3BDD-87E9-36AB827461D7}"/>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23"/>
  <p:tag name="AS_OS" val="Unix 6.1.158.178"/>
  <p:tag name="AS_RELEASE_DATE" val="2024.11.14"/>
  <p:tag name="AS_TITLE" val="Aspose.Slides for .NET6"/>
  <p:tag name="AS_VERSION" val="24.11"/>
</p:tagLst>
</file>

<file path=ppt/theme/theme1.xml><?xml version="1.0" encoding="utf-8"?>
<a:theme xmlns:a="http://schemas.openxmlformats.org/drawingml/2006/main" name="NSWG Corporate">
  <a:themeElements>
    <a:clrScheme name="CINSW purple">
      <a:dk1>
        <a:srgbClr val="22272B"/>
      </a:dk1>
      <a:lt1>
        <a:srgbClr val="FFFFFF"/>
      </a:lt1>
      <a:dk2>
        <a:srgbClr val="441170"/>
      </a:dk2>
      <a:lt2>
        <a:srgbClr val="E6E1FD"/>
      </a:lt2>
      <a:accent1>
        <a:srgbClr val="441170"/>
      </a:accent1>
      <a:accent2>
        <a:srgbClr val="8055F1"/>
      </a:accent2>
      <a:accent3>
        <a:srgbClr val="CEBFFF"/>
      </a:accent3>
      <a:accent4>
        <a:srgbClr val="E6E1FD"/>
      </a:accent4>
      <a:accent5>
        <a:srgbClr val="8055F1"/>
      </a:accent5>
      <a:accent6>
        <a:srgbClr val="EBEBEB"/>
      </a:accent6>
      <a:hlink>
        <a:srgbClr val="441170"/>
      </a:hlink>
      <a:folHlink>
        <a:srgbClr val="441170"/>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678F766C0AE84EBFA4E32F5AC241CD" ma:contentTypeVersion="19" ma:contentTypeDescription="Create a new document." ma:contentTypeScope="" ma:versionID="ac9acaa6e5598e74c164f457cd872db6">
  <xsd:schema xmlns:xsd="http://www.w3.org/2001/XMLSchema" xmlns:xs="http://www.w3.org/2001/XMLSchema" xmlns:p="http://schemas.microsoft.com/office/2006/metadata/properties" xmlns:ns2="4c396a81-bcd0-4db4-a47a-2b2309fe51e9" xmlns:ns3="56c52b94-bdfa-456a-b766-0e15e9e0a8c3" targetNamespace="http://schemas.microsoft.com/office/2006/metadata/properties" ma:root="true" ma:fieldsID="25335d0900f71919c980fa786e229c1d" ns2:_="" ns3:_="">
    <xsd:import namespace="4c396a81-bcd0-4db4-a47a-2b2309fe51e9"/>
    <xsd:import namespace="56c52b94-bdfa-456a-b766-0e15e9e0a8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ServiceObjectDetectorVersions" minOccurs="0"/>
                <xsd:element ref="ns2:MediaLengthInSeconds" minOccurs="0"/>
                <xsd:element ref="ns2:lcf76f155ced4ddcb4097134ff3c332f" minOccurs="0"/>
                <xsd:element ref="ns3:TaxCatchAl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396a81-bcd0-4db4-a47a-2b2309fe5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4c9e2d-f8e3-4a57-bac9-17bee8f45792"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c52b94-bdfa-456a-b766-0e15e9e0a8c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60ed2eb-deb9-48a2-86b2-3045df3fca84}" ma:internalName="TaxCatchAll" ma:showField="CatchAllData" ma:web="56c52b94-bdfa-456a-b766-0e15e9e0a8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c52b94-bdfa-456a-b766-0e15e9e0a8c3" xsi:nil="true"/>
    <lcf76f155ced4ddcb4097134ff3c332f xmlns="4c396a81-bcd0-4db4-a47a-2b2309fe51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DC6513E-215E-49CB-92B1-0CA52918D68F}"/>
</file>

<file path=customXml/itemProps2.xml><?xml version="1.0" encoding="utf-8"?>
<ds:datastoreItem xmlns:ds="http://schemas.openxmlformats.org/officeDocument/2006/customXml" ds:itemID="{059F1000-A93F-4874-8FF3-7A1E8DA6CC0F}"/>
</file>

<file path=customXml/itemProps3.xml><?xml version="1.0" encoding="utf-8"?>
<ds:datastoreItem xmlns:ds="http://schemas.openxmlformats.org/officeDocument/2006/customXml" ds:itemID="{C4D93A66-C6A3-469E-979F-574317751404}"/>
</file>

<file path=docProps/app.xml><?xml version="1.0" encoding="utf-8"?>
<Properties xmlns="http://schemas.openxmlformats.org/officeDocument/2006/extended-properties" xmlns:vt="http://schemas.openxmlformats.org/officeDocument/2006/docPropsVTypes">
  <TotalTime>301</TotalTime>
  <Words>3327</Words>
  <Application>Microsoft Macintosh PowerPoint</Application>
  <PresentationFormat>Widescreen</PresentationFormat>
  <Paragraphs>283</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Public Sans Light</vt:lpstr>
      <vt:lpstr>Public Sans SemiBold</vt:lpstr>
      <vt:lpstr>Times New Roman</vt:lpstr>
      <vt:lpstr>Public Sans</vt:lpstr>
      <vt:lpstr>NSWG Corporate</vt:lpstr>
      <vt:lpstr>صحبت با جوانان در مورد ویپ کشیدن</vt:lpstr>
      <vt:lpstr>قدردانی از کشور</vt:lpstr>
      <vt:lpstr>مقدمه</vt:lpstr>
      <vt:lpstr>هدف از این راهنما</vt:lpstr>
      <vt:lpstr>نحوه استفاده از این راهنما</vt:lpstr>
      <vt:lpstr>حقایق سریع: مواد شیمیایی موجود در ویپ</vt:lpstr>
      <vt:lpstr>حقایق سریع: اثرات سلامتی</vt:lpstr>
      <vt:lpstr>حقایق سریع: قانون در استرالیا</vt:lpstr>
      <vt:lpstr>نکاتی برای صحبت با جوانان</vt:lpstr>
      <vt:lpstr>شروع صحبت</vt:lpstr>
      <vt:lpstr>چرا جوانان ممکن است ویپ را امتحان کنند</vt:lpstr>
      <vt:lpstr>PowerPoint Presentation</vt:lpstr>
      <vt:lpstr>نیکوتین و اعتیاد</vt:lpstr>
      <vt:lpstr>نیکوتین و ترک سیگار</vt:lpstr>
      <vt:lpstr>اگر فرزند جوان شما ویپ می‌کشد</vt:lpstr>
      <vt:lpstr>چرا جوانان ممکن است ویپ بکشند:  چگونه واکنش نشان دهیم</vt:lpstr>
      <vt:lpstr>حمایت از یک جوان برای ترک ویپ</vt:lpstr>
      <vt:lpstr>از کجا می‌توان کمک و پشتیبانی دریافت کرد</vt:lpstr>
      <vt:lpstr>ادامه‌ صحبت کردن</vt:lpstr>
      <vt:lpstr>نکات کلیدی برای والدین و مراقبان</vt:lpstr>
      <vt:lpstr>منابع</vt:lpstr>
      <vt:lpstr>سپاسگزاریم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Rebecca Sourry (Cancer Institute NSW)</dc:creator>
  <cp:lastModifiedBy>Ethnolink</cp:lastModifiedBy>
  <cp:revision>31</cp:revision>
  <dcterms:created xsi:type="dcterms:W3CDTF">2026-03-25T02:54:34Z</dcterms:created>
  <dcterms:modified xsi:type="dcterms:W3CDTF">2026-09-16T03:27:41Z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Theme:10</vt:lpwstr>
  </property>
  <property fmtid="{D5CDD505-2E9C-101B-9397-08002B2CF9AE}" pid="3" name="ClassificationContentMarkingFooterText">
    <vt:lpwstr>OFFICIAL: Sensitive – NSW Government</vt:lpwstr>
  </property>
  <property fmtid="{D5CDD505-2E9C-101B-9397-08002B2CF9AE}" pid="4" name="ClassificationContentMarkingHeaderLocations">
    <vt:lpwstr>Office Theme:9</vt:lpwstr>
  </property>
  <property fmtid="{D5CDD505-2E9C-101B-9397-08002B2CF9AE}" pid="5" name="ClassificationContentMarkingHeaderText">
    <vt:lpwstr>OFFICIAL: Sensitive – NSW Government</vt:lpwstr>
  </property>
  <property fmtid="{D5CDD505-2E9C-101B-9397-08002B2CF9AE}" pid="6" name="ContentTypeId">
    <vt:lpwstr>0x01010006678F766C0AE84EBFA4E32F5AC241CD</vt:lpwstr>
  </property>
  <property fmtid="{D5CDD505-2E9C-101B-9397-08002B2CF9AE}" pid="7" name="MediaServiceImageTags">
    <vt:lpwstr/>
  </property>
  <property fmtid="{D5CDD505-2E9C-101B-9397-08002B2CF9AE}" pid="8" name="MSIP_Label_f04c31a4-4a08-48f5-b596-0fd02ebfa4f0_ActionId">
    <vt:lpwstr>1ab46e97-ba6d-4996-8bcc-c603c666126b</vt:lpwstr>
  </property>
  <property fmtid="{D5CDD505-2E9C-101B-9397-08002B2CF9AE}" pid="9" name="MSIP_Label_f04c31a4-4a08-48f5-b596-0fd02ebfa4f0_ContentBits">
    <vt:lpwstr>3</vt:lpwstr>
  </property>
  <property fmtid="{D5CDD505-2E9C-101B-9397-08002B2CF9AE}" pid="10" name="MSIP_Label_f04c31a4-4a08-48f5-b596-0fd02ebfa4f0_Enabled">
    <vt:lpwstr>true</vt:lpwstr>
  </property>
  <property fmtid="{D5CDD505-2E9C-101B-9397-08002B2CF9AE}" pid="11" name="MSIP_Label_f04c31a4-4a08-48f5-b596-0fd02ebfa4f0_Method">
    <vt:lpwstr>Privileged</vt:lpwstr>
  </property>
  <property fmtid="{D5CDD505-2E9C-101B-9397-08002B2CF9AE}" pid="12" name="MSIP_Label_f04c31a4-4a08-48f5-b596-0fd02ebfa4f0_Name">
    <vt:lpwstr>OFFICIAL Sensitive - NSW Government</vt:lpwstr>
  </property>
  <property fmtid="{D5CDD505-2E9C-101B-9397-08002B2CF9AE}" pid="13" name="MSIP_Label_f04c31a4-4a08-48f5-b596-0fd02ebfa4f0_SetDate">
    <vt:lpwstr>2026-03-25T03:10:59Z</vt:lpwstr>
  </property>
  <property fmtid="{D5CDD505-2E9C-101B-9397-08002B2CF9AE}" pid="14" name="MSIP_Label_f04c31a4-4a08-48f5-b596-0fd02ebfa4f0_SiteId">
    <vt:lpwstr>a687a7bf-02db-43df-bcbb-e7a8bda611a2</vt:lpwstr>
  </property>
  <property fmtid="{D5CDD505-2E9C-101B-9397-08002B2CF9AE}" pid="15" name="MSIP_Label_f04c31a4-4a08-48f5-b596-0fd02ebfa4f0_Tag">
    <vt:lpwstr>10, 0, 1, 1</vt:lpwstr>
  </property>
  <property fmtid="{D5CDD505-2E9C-101B-9397-08002B2CF9AE}" pid="16" name="Tags">
    <vt:lpwstr/>
  </property>
</Properties>
</file>