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custom.xml" ContentType="application/vnd.openxmlformats-officedocument.custom-properties+xml"/>
  <Override PartName="/ppt/tags/tag1.xml" ContentType="application/vnd.openxmlformats-officedocument.presentationml.tags+xml"/>
  <Override PartName="/docProps/app.xml" ContentType="application/vnd.openxmlformats-officedocument.extended-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embeddedFontLst>
    <p:embeddedFont>
      <p:font typeface="Noto Sans TC Light" panose="020B0200000000000000" pitchFamily="34" charset="-128"/>
      <p:regular r:id="rId25"/>
    </p:embeddedFont>
    <p:embeddedFont>
      <p:font typeface="Noto Sans TC Medium" panose="020B0200000000000000" pitchFamily="34" charset="-128"/>
      <p:regular r:id="rId26"/>
    </p:embeddedFont>
    <p:embeddedFont>
      <p:font typeface="Noto Sans TC Regular" panose="020B0200000000000000" pitchFamily="34" charset="-128"/>
      <p:regular r:id="rId27"/>
    </p:embeddedFont>
    <p:embeddedFont>
      <p:font typeface="Public Sans" panose="020B0604020202020204" charset="0"/>
      <p:regular r:id="rId28"/>
      <p:bold r:id="rId29"/>
      <p:italic r:id="rId30"/>
      <p:boldItalic r:id="rId31"/>
    </p:embeddedFont>
    <p:embeddedFont>
      <p:font typeface="Public Sans Light" panose="020B0604020202020204" charset="0"/>
      <p:regular r:id="rId32"/>
      <p:bold r:id="rId33"/>
      <p:italic r:id="rId34"/>
      <p:boldItalic r:id="rId35"/>
    </p:embeddedFont>
    <p:embeddedFont>
      <p:font typeface="Public Sans SemiBold" panose="020B0604020202020204" charset="0"/>
      <p:regular r:id="rId36"/>
      <p:bold r:id="rId37"/>
      <p:italic r:id="rId38"/>
      <p:boldItalic r:id="rId39"/>
    </p:embeddedFont>
  </p:embeddedFontLst>
  <p:custDataLst>
    <p:tags r:id="rId40"/>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529">
          <p15:clr>
            <a:srgbClr val="A4A3A4"/>
          </p15:clr>
        </p15:guide>
        <p15:guide id="2" orient="horz" pos="1275">
          <p15:clr>
            <a:srgbClr val="A4A3A4"/>
          </p15:clr>
        </p15:guide>
        <p15:guide id="3" pos="3659">
          <p15:clr>
            <a:srgbClr val="A4A3A4"/>
          </p15:clr>
        </p15:guide>
      </p15:sldGuideLst>
    </p:ext>
    <p:ext uri="{2D200454-40CA-4A62-9FC3-DE9A4176ACB9}">
      <p15:notesGuideLst xmlns:p15="http://schemas.microsoft.com/office/powerpoint/2012/main"/>
    </p:ext>
    <p:ext uri="GoogleSlidesCustomDataVersion2">
      <go:slidesCustomData xmlns:go="http://customooxmlschemas.google.com/" xmlns="" r:id="rId41" roundtripDataSignature="AMtx7mhSrz61Hr6ZoMIbrZ0+vgeVyYujd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11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353" autoAdjust="0"/>
    <p:restoredTop sz="0"/>
  </p:normalViewPr>
  <p:slideViewPr>
    <p:cSldViewPr snapToGrid="0">
      <p:cViewPr varScale="1">
        <p:scale>
          <a:sx n="111" d="100"/>
          <a:sy n="111" d="100"/>
        </p:scale>
        <p:origin x="516" y="96"/>
      </p:cViewPr>
      <p:guideLst>
        <p:guide pos="529"/>
        <p:guide orient="horz" pos="1275"/>
        <p:guide pos="3659"/>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presProps" Target="presProps.xml"/><Relationship Id="rId47"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viewProps" Target="viewProps.xml"/><Relationship Id="rId48" Type="http://schemas.openxmlformats.org/officeDocument/2006/relationships/customXml" Target="../customXml/item3.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customXml" Target="../customXml/item1.xml"/><Relationship Id="rId20" Type="http://schemas.openxmlformats.org/officeDocument/2006/relationships/slide" Target="slides/slide19.xml"/><Relationship Id="rId41"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L="914400" lvl="1" indent="-228600">
              <a:spcBef>
                <a:spcPct val="0"/>
              </a:spcBef>
              <a:spcAft>
                <a:spcPct val="0"/>
              </a:spcAft>
              <a:buSzPts val="1400"/>
              <a:buNone/>
              <a:defRPr sz="1800"/>
            </a:lvl2pPr>
            <a:lvl3pPr marL="1371600" lvl="2" indent="-228600">
              <a:spcBef>
                <a:spcPct val="0"/>
              </a:spcBef>
              <a:spcAft>
                <a:spcPct val="0"/>
              </a:spcAft>
              <a:buSzPts val="1400"/>
              <a:buNone/>
              <a:defRPr sz="1800"/>
            </a:lvl3pPr>
            <a:lvl4pPr marL="1828800" lvl="3" indent="-228600">
              <a:spcBef>
                <a:spcPct val="0"/>
              </a:spcBef>
              <a:spcAft>
                <a:spcPct val="0"/>
              </a:spcAft>
              <a:buSzPts val="1400"/>
              <a:buNone/>
              <a:defRPr sz="1800"/>
            </a:lvl4pPr>
            <a:lvl5pPr marL="2286000" lvl="4" indent="-228600">
              <a:spcBef>
                <a:spcPct val="0"/>
              </a:spcBef>
              <a:spcAft>
                <a:spcPct val="0"/>
              </a:spcAft>
              <a:buSzPts val="1400"/>
              <a:buNone/>
              <a:defRPr sz="1800"/>
            </a:lvl5pPr>
            <a:lvl6pPr marL="2743200" lvl="5" indent="-228600">
              <a:spcBef>
                <a:spcPct val="0"/>
              </a:spcBef>
              <a:spcAft>
                <a:spcPct val="0"/>
              </a:spcAft>
              <a:buSzPts val="1400"/>
              <a:buNone/>
              <a:defRPr sz="1800"/>
            </a:lvl6pPr>
            <a:lvl7pPr marL="3200400" lvl="6" indent="-228600">
              <a:spcBef>
                <a:spcPct val="0"/>
              </a:spcBef>
              <a:spcAft>
                <a:spcPct val="0"/>
              </a:spcAft>
              <a:buSzPts val="1400"/>
              <a:buNone/>
              <a:defRPr sz="1800"/>
            </a:lvl7pPr>
            <a:lvl8pPr marL="3657600" lvl="7" indent="-228600">
              <a:spcBef>
                <a:spcPct val="0"/>
              </a:spcBef>
              <a:spcAft>
                <a:spcPct val="0"/>
              </a:spcAft>
              <a:buSzPts val="1400"/>
              <a:buNone/>
              <a:defRPr sz="1800"/>
            </a:lvl8pPr>
            <a:lvl9pPr marL="4114800" lvl="8" indent="-228600">
              <a:spcBef>
                <a:spcPct val="0"/>
              </a:spcBef>
              <a:spcAft>
                <a:spcPct val="0"/>
              </a:spcAft>
              <a:buSzPts val="1400"/>
              <a:buNone/>
              <a:defRPr sz="1800"/>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ct val="0"/>
              </a:spcBef>
              <a:spcAft>
                <a:spcPct val="0"/>
              </a:spcAft>
              <a:buNone/>
            </a:pPr>
            <a:fld id="{00000000-1234-1234-1234-123412341234}" type="slidenum">
              <a:rPr lang="en-AU" sz="1200" b="0" i="0" u="none" strike="noStrike" cap="none">
                <a:solidFill>
                  <a:schemeClr val="dk1"/>
                </a:solidFill>
                <a:latin typeface="Public Sans"/>
                <a:ea typeface="Public Sans"/>
                <a:cs typeface="Public Sans"/>
                <a:sym typeface="Public Sans"/>
              </a:rPr>
              <a:t>‹#›</a:t>
            </a:fld>
            <a:endParaRPr sz="1200" b="0" i="0" u="none" strike="noStrike" cap="none">
              <a:solidFill>
                <a:schemeClr val="dk1"/>
              </a:solidFill>
              <a:latin typeface="Public Sans"/>
              <a:ea typeface="Public Sans"/>
              <a:cs typeface="Public Sans"/>
              <a:sym typeface="Public San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health.nsw.gov.au/vapin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78" name="Google Shape;27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endParaRPr/>
          </a:p>
          <a:p>
            <a:pPr marL="0" lvl="0" indent="0" algn="l" rtl="0">
              <a:spcBef>
                <a:spcPct val="0"/>
              </a:spcBef>
              <a:spcAft>
                <a:spcPct val="0"/>
              </a:spcAft>
              <a:buNone/>
            </a:pPr>
            <a:r>
              <a:rPr lang="en-AU"/>
              <a:t>Please add a new slide if you wish to include your own local or organisational acknowledgement.</a:t>
            </a:r>
            <a:endParaRPr/>
          </a:p>
          <a:p>
            <a:pPr marL="0" lvl="0" indent="0" algn="l" rtl="0">
              <a:spcBef>
                <a:spcPct val="0"/>
              </a:spcBef>
              <a:spcAft>
                <a:spcPct val="0"/>
              </a:spcAft>
              <a:buNone/>
            </a:pPr>
            <a:endParaRPr/>
          </a:p>
        </p:txBody>
      </p:sp>
      <p:sp>
        <p:nvSpPr>
          <p:cNvPr id="287" name="Google Shape;28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3: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Vaping has become more common, and young people come across it in different ways. Some might just be curious. Some see friends or classmates vaping. Some may already be vaping. Others are choosing not to vape.</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This guide is for all these situations. It helps parents and carers talk with young people, no matter where they are at.</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You do not need to have all the answers. This guide is about listening, staying calm, and keeping the conversation open. It can help you support your young person and build trust over time.</a:t>
            </a:r>
            <a:endParaRPr/>
          </a:p>
          <a:p>
            <a:pPr marL="0" lvl="0" indent="0" algn="l" rtl="0">
              <a:spcBef>
                <a:spcPct val="0"/>
              </a:spcBef>
              <a:spcAft>
                <a:spcPct val="0"/>
              </a:spcAft>
              <a:buNone/>
            </a:pPr>
            <a:endParaRPr/>
          </a:p>
        </p:txBody>
      </p:sp>
      <p:sp>
        <p:nvSpPr>
          <p:cNvPr id="297" name="Google Shape;29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4: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The purpose of this </a:t>
            </a:r>
            <a:r>
              <a:rPr lang="en-AU" b="0" i="0">
                <a:solidFill>
                  <a:schemeClr val="dk1"/>
                </a:solidFill>
              </a:rPr>
              <a:t>guide is to </a:t>
            </a:r>
            <a:r>
              <a:rPr lang="en-AU"/>
              <a:t>support parents and carers to talk with young people about vaping in a safe and </a:t>
            </a:r>
            <a:r>
              <a:rPr lang="en-AU" b="0" i="0">
                <a:solidFill>
                  <a:schemeClr val="dk1"/>
                </a:solidFill>
              </a:rPr>
              <a:t>respectful </a:t>
            </a:r>
            <a:r>
              <a:rPr lang="en-AU"/>
              <a:t>way</a:t>
            </a:r>
            <a:r>
              <a:rPr lang="en-AU" b="0" i="0">
                <a:solidFill>
                  <a:schemeClr val="dk1"/>
                </a:solidFill>
              </a:rPr>
              <a:t>. </a:t>
            </a:r>
            <a:r>
              <a:rPr lang="en-AU"/>
              <a:t>It aims to encourage young </a:t>
            </a:r>
            <a:r>
              <a:rPr lang="en-AU" b="0" i="0">
                <a:solidFill>
                  <a:schemeClr val="dk1"/>
                </a:solidFill>
              </a:rPr>
              <a:t>people </a:t>
            </a:r>
            <a:r>
              <a:rPr lang="en-AU"/>
              <a:t>to avoid vaping</a:t>
            </a:r>
            <a:r>
              <a:rPr lang="en-AU" b="0" i="0">
                <a:solidFill>
                  <a:schemeClr val="dk1"/>
                </a:solidFill>
              </a:rPr>
              <a:t>, </a:t>
            </a:r>
            <a:r>
              <a:rPr lang="en-AU"/>
              <a:t>support those who may already be vaping to stop</a:t>
            </a:r>
            <a:r>
              <a:rPr lang="en-AU" b="0" i="0">
                <a:solidFill>
                  <a:schemeClr val="dk1"/>
                </a:solidFill>
              </a:rPr>
              <a:t>, </a:t>
            </a:r>
            <a:r>
              <a:rPr lang="en-AU"/>
              <a:t>and strengthen trust and communication</a:t>
            </a:r>
            <a:r>
              <a:rPr lang="en-AU" b="0" i="0">
                <a:solidFill>
                  <a:schemeClr val="dk1"/>
                </a:solidFill>
              </a:rPr>
              <a:t>. </a:t>
            </a:r>
            <a:r>
              <a:rPr lang="en-AU"/>
              <a:t>This guide is not about blaming or punishing young people.</a:t>
            </a:r>
            <a:endParaRPr/>
          </a:p>
          <a:p>
            <a:pPr marL="0" lvl="0" indent="0" algn="l" rtl="0">
              <a:spcBef>
                <a:spcPct val="0"/>
              </a:spcBef>
              <a:spcAft>
                <a:spcPct val="0"/>
              </a:spcAft>
              <a:buNone/>
            </a:pPr>
            <a:endParaRPr/>
          </a:p>
        </p:txBody>
      </p:sp>
      <p:sp>
        <p:nvSpPr>
          <p:cNvPr id="310" name="Google Shape;31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5: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b="0" i="0">
                <a:solidFill>
                  <a:schemeClr val="dk1"/>
                </a:solidFill>
              </a:rPr>
              <a:t>You</a:t>
            </a:r>
            <a:r>
              <a:rPr lang="en-AU"/>
              <a:t> don’t need to </a:t>
            </a:r>
            <a:r>
              <a:rPr lang="en-AU" b="0" i="0">
                <a:solidFill>
                  <a:schemeClr val="dk1"/>
                </a:solidFill>
              </a:rPr>
              <a:t>use </a:t>
            </a:r>
            <a:r>
              <a:rPr lang="en-AU"/>
              <a:t>the whole </a:t>
            </a:r>
            <a:r>
              <a:rPr lang="en-AU" b="0" i="0">
                <a:solidFill>
                  <a:schemeClr val="dk1"/>
                </a:solidFill>
              </a:rPr>
              <a:t>guide </a:t>
            </a:r>
            <a:r>
              <a:rPr lang="en-AU"/>
              <a:t>at once</a:t>
            </a:r>
            <a:r>
              <a:rPr lang="en-AU" b="0" i="0">
                <a:solidFill>
                  <a:schemeClr val="dk1"/>
                </a:solidFill>
              </a:rPr>
              <a:t>. </a:t>
            </a:r>
            <a:r>
              <a:rPr lang="en-AU"/>
              <a:t>Conversations </a:t>
            </a:r>
            <a:r>
              <a:rPr lang="en-AU" b="0" i="0">
                <a:solidFill>
                  <a:schemeClr val="dk1"/>
                </a:solidFill>
              </a:rPr>
              <a:t>about vaping </a:t>
            </a:r>
            <a:r>
              <a:rPr lang="en-AU"/>
              <a:t>can happen over time</a:t>
            </a:r>
            <a:r>
              <a:rPr lang="en-AU" b="0" i="0">
                <a:solidFill>
                  <a:schemeClr val="dk1"/>
                </a:solidFill>
              </a:rPr>
              <a:t>. </a:t>
            </a:r>
            <a:r>
              <a:rPr lang="en-AU"/>
              <a:t>Choose the parts that feel right for your </a:t>
            </a:r>
            <a:r>
              <a:rPr lang="en-AU" b="0" i="0">
                <a:solidFill>
                  <a:schemeClr val="dk1"/>
                </a:solidFill>
              </a:rPr>
              <a:t>family and </a:t>
            </a:r>
            <a:r>
              <a:rPr lang="en-AU"/>
              <a:t>your situation. It’s okay if things feel a bit awkward at first. What matters most </a:t>
            </a:r>
            <a:r>
              <a:rPr lang="en-AU" b="0" i="0">
                <a:solidFill>
                  <a:schemeClr val="dk1"/>
                </a:solidFill>
              </a:rPr>
              <a:t>is </a:t>
            </a:r>
            <a:r>
              <a:rPr lang="en-AU"/>
              <a:t>keeping the conversation open and supportive</a:t>
            </a:r>
            <a:r>
              <a:rPr lang="en-AU" b="0" i="0">
                <a:solidFill>
                  <a:schemeClr val="dk1"/>
                </a:solidFill>
              </a:rPr>
              <a:t>.</a:t>
            </a:r>
            <a:endParaRPr/>
          </a:p>
          <a:p>
            <a:pPr marL="0" lvl="0" indent="0" algn="l" rtl="0">
              <a:spcBef>
                <a:spcPct val="0"/>
              </a:spcBef>
              <a:spcAft>
                <a:spcPct val="0"/>
              </a:spcAft>
              <a:buNone/>
            </a:pPr>
            <a:endParaRPr/>
          </a:p>
        </p:txBody>
      </p:sp>
      <p:sp>
        <p:nvSpPr>
          <p:cNvPr id="323" name="Google Shape;32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6: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Vapes contain nicotine and harmful chemicals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Nicotine is highly addictive and is found in most vapes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Regular use of nicotine often means people need more to get the same feeling from it. It can be hard to quit. </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The nicotine in a 6,000 ‘puff’ vape can equal the same nicotine in 400 cigarettes </a:t>
            </a:r>
            <a:endParaRPr/>
          </a:p>
          <a:p>
            <a:pPr marL="171450" lvl="0" indent="-171450" algn="l" rtl="0">
              <a:spcBef>
                <a:spcPct val="0"/>
              </a:spcBef>
              <a:spcAft>
                <a:spcPct val="0"/>
              </a:spcAft>
              <a:buClr>
                <a:schemeClr val="dk1"/>
              </a:buClr>
              <a:buSzPts val="1200"/>
              <a:buFont typeface="Arial"/>
              <a:buChar char="•"/>
            </a:pPr>
            <a:r>
              <a:rPr lang="en-AU"/>
              <a:t>Vape liquid and aerosol </a:t>
            </a:r>
            <a:r>
              <a:rPr lang="en-AU" b="0" i="0">
                <a:solidFill>
                  <a:schemeClr val="dk1"/>
                </a:solidFill>
              </a:rPr>
              <a:t>contain</a:t>
            </a:r>
            <a:r>
              <a:rPr lang="en-AU"/>
              <a:t> harmful </a:t>
            </a:r>
            <a:r>
              <a:rPr lang="en-AU" b="0" i="0">
                <a:solidFill>
                  <a:schemeClr val="dk1"/>
                </a:solidFill>
              </a:rPr>
              <a:t>chemicals and </a:t>
            </a:r>
            <a:r>
              <a:rPr lang="en-AU"/>
              <a:t>metals like lead, nickel and chromium</a:t>
            </a:r>
            <a:r>
              <a:rPr lang="en-AU" b="0" i="0">
                <a:solidFill>
                  <a:schemeClr val="dk1"/>
                </a:solidFill>
              </a:rPr>
              <a:t>. These chemicals can </a:t>
            </a:r>
            <a:r>
              <a:rPr lang="en-AU"/>
              <a:t>damage the lungs, heart and other parts of the body. Some chemicals are also found in things like poisons and bug spray</a:t>
            </a:r>
            <a:r>
              <a:rPr lang="en-AU" b="0" i="0">
                <a:solidFill>
                  <a:schemeClr val="dk1"/>
                </a:solidFill>
              </a:rPr>
              <a:t>.</a:t>
            </a:r>
            <a:endParaRPr sz="1200" b="0" i="0">
              <a:solidFill>
                <a:schemeClr val="dk1"/>
              </a:solidFill>
            </a:endParaRPr>
          </a:p>
        </p:txBody>
      </p:sp>
      <p:sp>
        <p:nvSpPr>
          <p:cNvPr id="336" name="Google Shape;33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8" name="Google Shape;34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228600" marR="0" lvl="0" indent="-228600" algn="l" rtl="0">
              <a:lnSpc>
                <a:spcPct val="100000"/>
              </a:lnSpc>
              <a:spcBef>
                <a:spcPct val="0"/>
              </a:spcBef>
              <a:spcAft>
                <a:spcPct val="0"/>
              </a:spcAft>
              <a:buClr>
                <a:schemeClr val="dk1"/>
              </a:buClr>
              <a:buSzPts val="1200"/>
              <a:buFont typeface="Arial"/>
              <a:buChar char="•"/>
            </a:pPr>
            <a:r>
              <a:rPr lang="en-AU"/>
              <a:t>Vaping puts harmful chemicals into the body, which can damage your brain and cause breathing problems. </a:t>
            </a:r>
            <a:endParaRPr/>
          </a:p>
          <a:p>
            <a:pPr marL="228600" lvl="0" indent="-228600" algn="l" rtl="0">
              <a:spcBef>
                <a:spcPct val="0"/>
              </a:spcBef>
              <a:spcAft>
                <a:spcPct val="0"/>
              </a:spcAft>
              <a:buClr>
                <a:schemeClr val="dk1"/>
              </a:buClr>
              <a:buSzPts val="1200"/>
              <a:buFont typeface="Arial"/>
              <a:buChar char="•"/>
            </a:pPr>
            <a:r>
              <a:rPr lang="en-AU"/>
              <a:t>Most vapes contain nicotine, which is very addictive and can affect brain development in teenagers, making it harder to learn, focus, remember things, and manage emotions. </a:t>
            </a:r>
            <a:endParaRPr/>
          </a:p>
          <a:p>
            <a:pPr marL="228600" lvl="0" indent="-228600" algn="l" rtl="0">
              <a:spcBef>
                <a:spcPct val="0"/>
              </a:spcBef>
              <a:spcAft>
                <a:spcPct val="0"/>
              </a:spcAft>
              <a:buClr>
                <a:schemeClr val="dk1"/>
              </a:buClr>
              <a:buSzPts val="1200"/>
              <a:buFont typeface="Arial"/>
              <a:buChar char="•"/>
            </a:pPr>
            <a:r>
              <a:rPr lang="en-AU"/>
              <a:t>Some young people have even needed hospital care because of vaping. </a:t>
            </a:r>
            <a:endParaRPr/>
          </a:p>
          <a:p>
            <a:pPr marL="228600" lvl="0" indent="-228600" algn="l" rtl="0">
              <a:spcBef>
                <a:spcPct val="0"/>
              </a:spcBef>
              <a:spcAft>
                <a:spcPct val="0"/>
              </a:spcAft>
              <a:buClr>
                <a:schemeClr val="dk1"/>
              </a:buClr>
              <a:buSzPts val="1200"/>
              <a:buFont typeface="Arial"/>
              <a:buChar char="•"/>
            </a:pPr>
            <a:r>
              <a:rPr lang="en-AU"/>
              <a:t>Using vapes and cigarettes together can increase harm. </a:t>
            </a:r>
            <a:endParaRPr/>
          </a:p>
          <a:p>
            <a:pPr marL="228600" lvl="0" indent="-228600" algn="l" rtl="0">
              <a:spcBef>
                <a:spcPct val="0"/>
              </a:spcBef>
              <a:spcAft>
                <a:spcPct val="0"/>
              </a:spcAft>
              <a:buClr>
                <a:schemeClr val="dk1"/>
              </a:buClr>
              <a:buSzPts val="1200"/>
              <a:buFont typeface="Arial"/>
              <a:buChar char="•"/>
            </a:pPr>
            <a:r>
              <a:rPr lang="en-AU"/>
              <a:t>Research is still developing, but vaping has been linked to lung injury, mouth and throat problems, and possible cancer risks.</a:t>
            </a:r>
            <a:endParaRPr/>
          </a:p>
          <a:p>
            <a:pPr marL="228600" lvl="0" indent="-228600" algn="l" rtl="0">
              <a:spcBef>
                <a:spcPct val="0"/>
              </a:spcBef>
              <a:spcAft>
                <a:spcPct val="0"/>
              </a:spcAft>
              <a:buClr>
                <a:schemeClr val="dk1"/>
              </a:buClr>
              <a:buSzPts val="1200"/>
              <a:buFont typeface="Arial"/>
              <a:buChar char="•"/>
            </a:pPr>
            <a:r>
              <a:rPr lang="en-AU"/>
              <a:t>The long-term harms are still being studied.</a:t>
            </a:r>
            <a:endParaRPr/>
          </a:p>
          <a:p>
            <a:pPr marL="0" lvl="0" indent="0" algn="l" rtl="0">
              <a:spcBef>
                <a:spcPct val="0"/>
              </a:spcBef>
              <a:spcAft>
                <a:spcPct val="0"/>
              </a:spcAft>
              <a:buNone/>
            </a:pPr>
            <a:endParaRPr/>
          </a:p>
          <a:p>
            <a:pPr marL="0" lvl="0" indent="0" algn="l" rtl="0">
              <a:spcBef>
                <a:spcPct val="0"/>
              </a:spcBef>
              <a:spcAft>
                <a:spcPct val="0"/>
              </a:spcAft>
              <a:buNone/>
            </a:pPr>
            <a:endParaRPr/>
          </a:p>
        </p:txBody>
      </p:sp>
      <p:sp>
        <p:nvSpPr>
          <p:cNvPr id="349" name="Google Shape;34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In Australia:</a:t>
            </a:r>
            <a:endParaRPr/>
          </a:p>
          <a:p>
            <a:pPr marL="171450" lvl="0" indent="-171450" algn="l" rtl="0">
              <a:spcBef>
                <a:spcPct val="0"/>
              </a:spcBef>
              <a:spcAft>
                <a:spcPct val="0"/>
              </a:spcAft>
              <a:buClr>
                <a:schemeClr val="dk1"/>
              </a:buClr>
              <a:buSzPts val="1200"/>
              <a:buFont typeface="Arial"/>
              <a:buChar char="•"/>
            </a:pPr>
            <a:r>
              <a:rPr lang="en-AU"/>
              <a:t>Vapes can only legally be sold in pharmacies and s</a:t>
            </a:r>
            <a:r>
              <a:rPr lang="en-AU" sz="1200">
                <a:solidFill>
                  <a:schemeClr val="dk1"/>
                </a:solidFill>
                <a:latin typeface="Public Sans"/>
                <a:ea typeface="Public Sans"/>
                <a:cs typeface="Public Sans"/>
                <a:sym typeface="Public Sans"/>
              </a:rPr>
              <a:t>hould only be sold to help people quit smoking or to manage nicotine dependence.</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People under 18 need a prescription to buy vapes from a pharmacy.</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Shops such as tobacconists, service stations and convenience stores are banned from selling vapes.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People who have a vape for their own use are not targeted by the laws.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Vaping is banned in places where smoking is banned.</a:t>
            </a:r>
            <a:endParaRPr/>
          </a:p>
          <a:p>
            <a:pPr marL="0" lvl="0" indent="0" algn="l" rtl="0">
              <a:spcBef>
                <a:spcPct val="0"/>
              </a:spcBef>
              <a:spcAft>
                <a:spcPct val="0"/>
              </a:spcAft>
              <a:buNone/>
            </a:pPr>
            <a:r>
              <a:rPr lang="en-AU"/>
              <a:t>These laws apply across NSW and are in place to protect young people from addiction and health harm.</a:t>
            </a:r>
            <a:endParaRPr/>
          </a:p>
          <a:p>
            <a:pPr marL="0" lvl="0" indent="0" algn="l" rtl="0">
              <a:spcBef>
                <a:spcPct val="0"/>
              </a:spcBef>
              <a:spcAft>
                <a:spcPct val="0"/>
              </a:spcAft>
              <a:buNone/>
            </a:pPr>
            <a:endParaRPr/>
          </a:p>
        </p:txBody>
      </p:sp>
      <p:sp>
        <p:nvSpPr>
          <p:cNvPr id="361" name="Google Shape;36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9: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5" name="Google Shape;37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b="0" i="0">
                <a:solidFill>
                  <a:schemeClr val="dk1"/>
                </a:solidFill>
              </a:rPr>
              <a:t>When </a:t>
            </a:r>
            <a:r>
              <a:rPr lang="en-AU"/>
              <a:t>talking about vaping, staying calm and non‑judgemental can really help. Listening more than you talk shows your </a:t>
            </a:r>
            <a:r>
              <a:rPr lang="en-AU" b="0" i="0">
                <a:solidFill>
                  <a:schemeClr val="dk1"/>
                </a:solidFill>
              </a:rPr>
              <a:t>young </a:t>
            </a:r>
            <a:r>
              <a:rPr lang="en-AU"/>
              <a:t>person that you respect their thoughts and feelings. Even if you don’t fully agree, acknowledging how they feel can help them </a:t>
            </a:r>
            <a:r>
              <a:rPr lang="en-AU" b="0" i="0">
                <a:solidFill>
                  <a:schemeClr val="dk1"/>
                </a:solidFill>
              </a:rPr>
              <a:t>feel heard and</a:t>
            </a:r>
            <a:r>
              <a:rPr lang="en-AU"/>
              <a:t> </a:t>
            </a:r>
            <a:r>
              <a:rPr lang="en-AU" b="0" i="0">
                <a:solidFill>
                  <a:schemeClr val="dk1"/>
                </a:solidFill>
              </a:rPr>
              <a:t>more</a:t>
            </a:r>
            <a:r>
              <a:rPr lang="en-AU"/>
              <a:t> willing </a:t>
            </a:r>
            <a:r>
              <a:rPr lang="en-AU" b="0" i="0">
                <a:solidFill>
                  <a:schemeClr val="dk1"/>
                </a:solidFill>
              </a:rPr>
              <a:t>to </a:t>
            </a:r>
            <a:r>
              <a:rPr lang="en-AU"/>
              <a:t>listen</a:t>
            </a:r>
            <a:r>
              <a:rPr lang="en-AU" b="0" i="0">
                <a:solidFill>
                  <a:schemeClr val="dk1"/>
                </a:solidFill>
              </a:rPr>
              <a:t>.</a:t>
            </a:r>
            <a:endParaRPr/>
          </a:p>
          <a:p>
            <a:pPr marL="0" lvl="0" indent="0" algn="l" rtl="0">
              <a:spcBef>
                <a:spcPct val="0"/>
              </a:spcBef>
              <a:spcAft>
                <a:spcPct val="0"/>
              </a:spcAft>
              <a:buNone/>
            </a:pPr>
            <a:endParaRPr/>
          </a:p>
          <a:p>
            <a:pPr marL="0" lvl="0" indent="0" algn="l" rtl="0">
              <a:spcBef>
                <a:spcPct val="0"/>
              </a:spcBef>
              <a:spcAft>
                <a:spcPct val="0"/>
              </a:spcAft>
              <a:buNone/>
            </a:pPr>
            <a:endParaRPr/>
          </a:p>
        </p:txBody>
      </p:sp>
      <p:sp>
        <p:nvSpPr>
          <p:cNvPr id="376" name="Google Shape;37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1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It can help to start these conversations during everyday moments, like side-by-side activities instead of opposite each other (driving, cooking, or going for a walk). Try to keep the tone relaxed and curious. You might say something like, "I’ve been hearing about vaping lately and wanted to check in with you." Focusing on care rather than anger can help your young person open up.</a:t>
            </a:r>
            <a:endParaRPr/>
          </a:p>
          <a:p>
            <a:pPr marL="0" lvl="0" indent="0" algn="l" rtl="0">
              <a:spcBef>
                <a:spcPct val="0"/>
              </a:spcBef>
              <a:spcAft>
                <a:spcPct val="0"/>
              </a:spcAft>
              <a:buNone/>
            </a:pPr>
            <a:endParaRPr/>
          </a:p>
          <a:p>
            <a:pPr marL="0" lvl="0" indent="0" algn="l" rtl="0">
              <a:spcBef>
                <a:spcPct val="0"/>
              </a:spcBef>
              <a:spcAft>
                <a:spcPct val="0"/>
              </a:spcAft>
              <a:buNone/>
            </a:pPr>
            <a:endParaRPr/>
          </a:p>
        </p:txBody>
      </p:sp>
      <p:sp>
        <p:nvSpPr>
          <p:cNvPr id="388" name="Google Shape;388;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1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1" name="Google Shape;4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Young people may try vaping or shisha or other nicotine products for many reasons, including curiosity, sweet and fruity flavours, peer pressure, stress, or seeing vaping on social media. Some are also drawn to the short-term “head spin” or “buzz,” beliefs that vaping can help with weight control or appetite suppression, or the sense of privacy if parents or caregivers are less likely to notice. It’s normal for young people to be curious and want to fit in, and many are still learning how to cope with stress. Trying vaping does not mean a young person is bad or naughty, and it doesn’t mean they will keep using it. </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What matters is how adults respond. Listening without judging, staying calm, and trying to understand their reasons can help build trust and support helpful conversations.</a:t>
            </a:r>
            <a:endParaRPr/>
          </a:p>
          <a:p>
            <a:pPr marL="0" lvl="0" indent="0" algn="l" rtl="0">
              <a:spcBef>
                <a:spcPct val="0"/>
              </a:spcBef>
              <a:spcAft>
                <a:spcPct val="0"/>
              </a:spcAft>
              <a:buNone/>
            </a:pPr>
            <a:endParaRPr/>
          </a:p>
        </p:txBody>
      </p:sp>
      <p:sp>
        <p:nvSpPr>
          <p:cNvPr id="402" name="Google Shape;4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1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If your young person is not vaping, this is a good chance to talk. Let them know you’re glad they’re not vaping and ask how they feel when others do. You can also practise simple responses like “No thanks, I don’t vape” or “I’m not into that” to help them feel confident saying no. You can also suggest it is fine for them to walk away too. These conversations can help them feel supported and prepared for situations where they may be offered a vape.</a:t>
            </a:r>
            <a:endParaRPr/>
          </a:p>
        </p:txBody>
      </p:sp>
      <p:sp>
        <p:nvSpPr>
          <p:cNvPr id="415" name="Google Shape;41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13: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6" name="Google Shape;42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Nicotine affects the brain by releasing a feel-good chemical called dopamine. This can make people want to keep vaping to feel that effect again. Over time, the brain gets used to nicotine, making it harder to stop. Signs of addiction may include cravings, mood changes, feeling restless, trouble concentrating, or wanting to vape soon after waking up. Because young people’s brains are still developing, nicotine can cause long-lasting changes.</a:t>
            </a:r>
            <a:endParaRPr/>
          </a:p>
          <a:p>
            <a:pPr marL="0" lvl="0" indent="0" algn="l" rtl="0">
              <a:spcBef>
                <a:spcPct val="0"/>
              </a:spcBef>
              <a:spcAft>
                <a:spcPct val="0"/>
              </a:spcAft>
              <a:buNone/>
            </a:pPr>
            <a:endParaRPr/>
          </a:p>
          <a:p>
            <a:pPr marL="0" marR="0" lvl="0" indent="0" algn="l" rtl="0">
              <a:lnSpc>
                <a:spcPct val="100000"/>
              </a:lnSpc>
              <a:spcBef>
                <a:spcPct val="0"/>
              </a:spcBef>
              <a:spcAft>
                <a:spcPct val="0"/>
              </a:spcAft>
              <a:buClr>
                <a:schemeClr val="dk1"/>
              </a:buClr>
              <a:buSzPts val="1200"/>
              <a:buFont typeface="Public Sans"/>
              <a:buNone/>
            </a:pPr>
            <a:endParaRPr/>
          </a:p>
        </p:txBody>
      </p:sp>
      <p:sp>
        <p:nvSpPr>
          <p:cNvPr id="427" name="Google Shape;42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14: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2" name="Google Shape;44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marR="0" lvl="0" indent="0" algn="l" rtl="0">
              <a:lnSpc>
                <a:spcPct val="100000"/>
              </a:lnSpc>
              <a:spcBef>
                <a:spcPct val="0"/>
              </a:spcBef>
              <a:spcAft>
                <a:spcPct val="0"/>
              </a:spcAft>
              <a:buClr>
                <a:schemeClr val="dk1"/>
              </a:buClr>
              <a:buSzPts val="1200"/>
              <a:buFont typeface="Public Sans"/>
              <a:buNone/>
            </a:pPr>
            <a:r>
              <a:rPr lang="en-AU"/>
              <a:t>When someone stops vaping, they may experience withdrawal symptoms like feeling moody, tired, anxious or finding it hard to concentrate. Withdrawal can happen during school hours, on long trips, or anytime vaping isn’t possible. The good news is that physical withdrawal usually improves within one to two weeks. Cravings can last longer as </a:t>
            </a:r>
            <a:r>
              <a:rPr lang="en-AU" sz="1200">
                <a:solidFill>
                  <a:schemeClr val="dk1"/>
                </a:solidFill>
                <a:latin typeface="Public Sans"/>
                <a:ea typeface="Public Sans"/>
                <a:cs typeface="Public Sans"/>
                <a:sym typeface="Public Sans"/>
              </a:rPr>
              <a:t>the brain learns to cope without nicotine, </a:t>
            </a:r>
            <a:r>
              <a:rPr lang="en-AU"/>
              <a:t>but it does get easier over time.</a:t>
            </a:r>
            <a:endParaRPr/>
          </a:p>
          <a:p>
            <a:pPr marL="0" lvl="0" indent="0" algn="l" rtl="0">
              <a:spcBef>
                <a:spcPct val="0"/>
              </a:spcBef>
              <a:spcAft>
                <a:spcPct val="0"/>
              </a:spcAft>
              <a:buNone/>
            </a:pPr>
            <a:endParaRPr/>
          </a:p>
          <a:p>
            <a:pPr marL="0" marR="0" lvl="0" indent="0" algn="l" rtl="0">
              <a:lnSpc>
                <a:spcPct val="100000"/>
              </a:lnSpc>
              <a:spcBef>
                <a:spcPct val="0"/>
              </a:spcBef>
              <a:spcAft>
                <a:spcPct val="0"/>
              </a:spcAft>
              <a:buClr>
                <a:schemeClr val="dk1"/>
              </a:buClr>
              <a:buSzPts val="1200"/>
              <a:buFont typeface="Public Sans"/>
              <a:buNone/>
            </a:pPr>
            <a:r>
              <a:rPr lang="en-AU" sz="1200">
                <a:solidFill>
                  <a:schemeClr val="dk1"/>
                </a:solidFill>
                <a:latin typeface="Public Sans"/>
                <a:ea typeface="Public Sans"/>
                <a:cs typeface="Public Sans"/>
                <a:sym typeface="Public Sans"/>
              </a:rPr>
              <a:t>Parent &amp; carer</a:t>
            </a:r>
            <a:r>
              <a:rPr lang="en-AU" sz="1200" b="0" i="0">
                <a:solidFill>
                  <a:schemeClr val="dk1"/>
                </a:solidFill>
                <a:latin typeface="Public Sans"/>
                <a:ea typeface="Public Sans"/>
                <a:cs typeface="Public Sans"/>
                <a:sym typeface="Public Sans"/>
              </a:rPr>
              <a:t> content:</a:t>
            </a:r>
            <a:endParaRPr/>
          </a:p>
          <a:p>
            <a:pPr marL="0" lvl="0" indent="0" algn="l" rtl="0">
              <a:spcBef>
                <a:spcPct val="0"/>
              </a:spcBef>
              <a:spcAft>
                <a:spcPct val="0"/>
              </a:spcAft>
              <a:buClr>
                <a:schemeClr val="dk1"/>
              </a:buClr>
              <a:buSzPts val="1200"/>
              <a:buFont typeface="Public Sans"/>
              <a:buNone/>
            </a:pPr>
            <a:r>
              <a:rPr lang="en-AU"/>
              <a:t>If you smoke or vape yourself:</a:t>
            </a:r>
            <a:endParaRPr/>
          </a:p>
          <a:p>
            <a:pPr marL="171450" lvl="0" indent="-171450" algn="l" rtl="0">
              <a:spcBef>
                <a:spcPct val="0"/>
              </a:spcBef>
              <a:spcAft>
                <a:spcPct val="0"/>
              </a:spcAft>
              <a:buClr>
                <a:schemeClr val="dk1"/>
              </a:buClr>
              <a:buSzPts val="1200"/>
              <a:buFont typeface="Arial"/>
              <a:buChar char="•"/>
            </a:pPr>
            <a:r>
              <a:rPr lang="en-AU"/>
              <a:t>Being honest about your own experience can help your young person feel understood </a:t>
            </a:r>
            <a:endParaRPr/>
          </a:p>
          <a:p>
            <a:pPr marL="171450" lvl="0" indent="-171450" algn="l" rtl="0">
              <a:spcBef>
                <a:spcPct val="0"/>
              </a:spcBef>
              <a:spcAft>
                <a:spcPct val="0"/>
              </a:spcAft>
              <a:buClr>
                <a:schemeClr val="dk1"/>
              </a:buClr>
              <a:buSzPts val="1200"/>
              <a:buFont typeface="Arial"/>
              <a:buChar char="•"/>
            </a:pPr>
            <a:r>
              <a:rPr lang="en-AU"/>
              <a:t>Be kind to yourself. Change takes time and getting help for your own health can help you both</a:t>
            </a:r>
            <a:endParaRPr/>
          </a:p>
        </p:txBody>
      </p:sp>
      <p:sp>
        <p:nvSpPr>
          <p:cNvPr id="443" name="Google Shape;443;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15: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5" name="Google Shape;45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Finding out your young person is vaping can be upsetting. Taking a calm approach can make a big difference. Thanking them for being honest and focusing on health rather than punishment can help keep them talking and open to support. Some young people vape to cope with stress, anxiety, or fitting in, so it can help to encourage healthier options like exercise, creative activities, spending time with friends, or talking to a trusted adult.</a:t>
            </a:r>
            <a:endParaRPr/>
          </a:p>
          <a:p>
            <a:pPr marL="0" lvl="0" indent="0" algn="l" rtl="0">
              <a:spcBef>
                <a:spcPct val="0"/>
              </a:spcBef>
              <a:spcAft>
                <a:spcPct val="0"/>
              </a:spcAft>
              <a:buNone/>
            </a:pPr>
            <a:endParaRPr/>
          </a:p>
        </p:txBody>
      </p:sp>
      <p:sp>
        <p:nvSpPr>
          <p:cNvPr id="456" name="Google Shape;456;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16: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 name="Google Shape;470;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marR="0" lvl="0" indent="0" algn="l" rtl="0">
              <a:lnSpc>
                <a:spcPct val="100000"/>
              </a:lnSpc>
              <a:spcBef>
                <a:spcPct val="0"/>
              </a:spcBef>
              <a:spcAft>
                <a:spcPct val="0"/>
              </a:spcAft>
              <a:buClr>
                <a:schemeClr val="dk1"/>
              </a:buClr>
              <a:buSzPts val="1200"/>
              <a:buFont typeface="Public Sans"/>
              <a:buNone/>
            </a:pPr>
            <a:r>
              <a:rPr lang="en-AU" sz="1200" b="0" i="0">
                <a:solidFill>
                  <a:schemeClr val="dk1"/>
                </a:solidFill>
                <a:latin typeface="Public Sans"/>
                <a:ea typeface="Public Sans"/>
                <a:cs typeface="Public Sans"/>
                <a:sym typeface="Public Sans"/>
              </a:rPr>
              <a:t>Young people may vape for many reasons. Knowing why can help you to support them.</a:t>
            </a:r>
            <a:endParaRPr sz="1200" b="1" i="0">
              <a:solidFill>
                <a:schemeClr val="dk1"/>
              </a:solidFill>
              <a:latin typeface="Public Sans"/>
              <a:ea typeface="Public Sans"/>
              <a:cs typeface="Public Sans"/>
              <a:sym typeface="Public Sans"/>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Stress:</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Some young people vape to cope with stress. Parents and carers can support them to find healthier ways to relax, like exercise, doing something creative, or talking about their feelings.</a:t>
            </a:r>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Fitting in:</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Peer pressure can be strong. Remind young people that real friendships are about shared interests and support, not vaping.</a:t>
            </a:r>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Curiosity:</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Trying new things is normal, but nicotine is very addictive. Even vaping “just once” can quickly turn into a habit or vaping more than they expected.</a:t>
            </a:r>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Seeing it everywhere:</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Social media can make vaping seem normal or common, but around 80% of young people in NSW don’t vape, and many choose not to because it’s not harmless.</a:t>
            </a:r>
            <a:endParaRPr b="0" i="0">
              <a:solidFill>
                <a:schemeClr val="dk1"/>
              </a:solidFill>
            </a:endParaRPr>
          </a:p>
        </p:txBody>
      </p:sp>
      <p:sp>
        <p:nvSpPr>
          <p:cNvPr id="471" name="Google Shape;471;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1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2" name="Google Shape;482;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If they’re not ready to quit, focus on harm reduction and staying connected. This might include not vaping around others and planning for when they feel ready to make changes. Quitting can be hard, especially if nicotine addiction is involved, so encourage small steps and celebrate progress, even if it’s small. Relapse can happen and doesn’t mean failure. Ongoing support and trust really matter.</a:t>
            </a:r>
            <a:endParaRPr b="0" i="0">
              <a:solidFill>
                <a:schemeClr val="dk1"/>
              </a:solidFill>
            </a:endParaRPr>
          </a:p>
          <a:p>
            <a:pPr marL="0" marR="0" lvl="0" indent="0" algn="l" rtl="0">
              <a:lnSpc>
                <a:spcPct val="100000"/>
              </a:lnSpc>
              <a:spcBef>
                <a:spcPct val="0"/>
              </a:spcBef>
              <a:spcAft>
                <a:spcPct val="0"/>
              </a:spcAft>
              <a:buClr>
                <a:schemeClr val="dk1"/>
              </a:buClr>
              <a:buSzPts val="1200"/>
              <a:buFont typeface="Public Sans"/>
              <a:buNone/>
            </a:pPr>
            <a:endParaRPr sz="1200" b="0" i="0">
              <a:solidFill>
                <a:schemeClr val="dk1"/>
              </a:solidFill>
              <a:latin typeface="Public Sans"/>
              <a:ea typeface="Public Sans"/>
              <a:cs typeface="Public Sans"/>
              <a:sym typeface="Public Sans"/>
            </a:endParaRPr>
          </a:p>
          <a:p>
            <a:pPr marL="0" marR="0" lvl="0" indent="0" algn="l" rtl="0">
              <a:lnSpc>
                <a:spcPct val="100000"/>
              </a:lnSpc>
              <a:spcBef>
                <a:spcPct val="0"/>
              </a:spcBef>
              <a:spcAft>
                <a:spcPct val="0"/>
              </a:spcAft>
              <a:buClr>
                <a:schemeClr val="dk1"/>
              </a:buClr>
              <a:buSzPts val="1200"/>
              <a:buFont typeface="Public Sans"/>
              <a:buNone/>
            </a:pPr>
            <a:r>
              <a:rPr lang="en-AU" sz="1200" b="0" i="0">
                <a:solidFill>
                  <a:schemeClr val="dk1"/>
                </a:solidFill>
                <a:latin typeface="Public Sans"/>
                <a:ea typeface="Public Sans"/>
                <a:cs typeface="Public Sans"/>
                <a:sym typeface="Public Sans"/>
              </a:rPr>
              <a:t>Parent &amp; carer content:</a:t>
            </a:r>
            <a:endParaRPr/>
          </a:p>
          <a:p>
            <a:pPr marL="0" lvl="0" indent="0" algn="l" rtl="0">
              <a:spcBef>
                <a:spcPct val="0"/>
              </a:spcBef>
              <a:spcAft>
                <a:spcPct val="0"/>
              </a:spcAft>
              <a:buClr>
                <a:schemeClr val="dk1"/>
              </a:buClr>
              <a:buSzPts val="1200"/>
              <a:buFont typeface="Public Sans"/>
              <a:buNone/>
            </a:pPr>
            <a:r>
              <a:rPr lang="en-AU"/>
              <a:t>Managing your own emotions</a:t>
            </a:r>
            <a:endParaRPr/>
          </a:p>
          <a:p>
            <a:pPr marL="171450" lvl="0" indent="-171450" algn="l" rtl="0">
              <a:spcBef>
                <a:spcPct val="0"/>
              </a:spcBef>
              <a:spcAft>
                <a:spcPct val="0"/>
              </a:spcAft>
              <a:buClr>
                <a:schemeClr val="dk1"/>
              </a:buClr>
              <a:buSzPts val="1200"/>
              <a:buFont typeface="Arial"/>
              <a:buChar char="•"/>
            </a:pPr>
            <a:r>
              <a:rPr lang="en-AU"/>
              <a:t>If you learn your young person is vaping, manage your feelings away from them</a:t>
            </a:r>
            <a:endParaRPr/>
          </a:p>
          <a:p>
            <a:pPr marL="171450" lvl="0" indent="-171450" algn="l" rtl="0">
              <a:spcBef>
                <a:spcPct val="0"/>
              </a:spcBef>
              <a:spcAft>
                <a:spcPct val="0"/>
              </a:spcAft>
              <a:buClr>
                <a:schemeClr val="dk1"/>
              </a:buClr>
              <a:buSzPts val="1200"/>
              <a:buFont typeface="Arial"/>
              <a:buChar char="•"/>
            </a:pPr>
            <a:r>
              <a:rPr lang="en-AU"/>
              <a:t>Strong reactions can make them shut down or pull away</a:t>
            </a:r>
            <a:endParaRPr/>
          </a:p>
          <a:p>
            <a:pPr marL="171450" lvl="0" indent="-171450" algn="l" rtl="0">
              <a:spcBef>
                <a:spcPct val="0"/>
              </a:spcBef>
              <a:spcAft>
                <a:spcPct val="0"/>
              </a:spcAft>
              <a:buClr>
                <a:schemeClr val="dk1"/>
              </a:buClr>
              <a:buSzPts val="1200"/>
              <a:buFont typeface="Arial"/>
              <a:buChar char="•"/>
            </a:pPr>
            <a:r>
              <a:rPr lang="en-AU"/>
              <a:t>Staying calm helps keep them open to support</a:t>
            </a:r>
            <a:endParaRPr/>
          </a:p>
          <a:p>
            <a:pPr marL="171450" lvl="0" indent="-171450" algn="l" rtl="0">
              <a:spcBef>
                <a:spcPct val="0"/>
              </a:spcBef>
              <a:spcAft>
                <a:spcPct val="0"/>
              </a:spcAft>
              <a:buClr>
                <a:schemeClr val="dk1"/>
              </a:buClr>
              <a:buSzPts val="1200"/>
              <a:buFont typeface="Arial"/>
              <a:buChar char="•"/>
            </a:pPr>
            <a:r>
              <a:rPr lang="en-AU"/>
              <a:t>If you smoke or vape, getting support can help you both</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483" name="Google Shape;483;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1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0" name="Google Shape;500;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Support is available for both young people and families: </a:t>
            </a:r>
            <a:endParaRPr/>
          </a:p>
          <a:p>
            <a:pPr marL="0" lvl="0" indent="0" algn="l" rtl="0">
              <a:spcBef>
                <a:spcPct val="0"/>
              </a:spcBef>
              <a:spcAft>
                <a:spcPct val="0"/>
              </a:spcAft>
              <a:buClr>
                <a:schemeClr val="dk1"/>
              </a:buClr>
              <a:buSzPts val="1200"/>
              <a:buFont typeface="Arial"/>
              <a:buNone/>
            </a:pPr>
            <a:endParaRPr sz="1200" b="1">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Pave </a:t>
            </a:r>
            <a:r>
              <a:rPr lang="en-AU" sz="1200">
                <a:solidFill>
                  <a:schemeClr val="dk1"/>
                </a:solidFill>
                <a:latin typeface="Public Sans"/>
                <a:ea typeface="Public Sans"/>
                <a:cs typeface="Public Sans"/>
                <a:sym typeface="Public Sans"/>
              </a:rPr>
              <a:t>is a free app created by Cancer Institute NSW to support young people who want to stop vaping. It provides tools and tips to help manage cravings and build confidence to quit. The app is designed specifically for young people and can be used independently or alongside other support. Download Pave from the Apple App Store or Google Play.</a:t>
            </a:r>
            <a:endParaRPr/>
          </a:p>
          <a:p>
            <a:pPr marL="171450" lvl="0" indent="-9525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iCanQuit</a:t>
            </a:r>
            <a:r>
              <a:rPr lang="en-AU" sz="1200">
                <a:solidFill>
                  <a:schemeClr val="dk1"/>
                </a:solidFill>
                <a:latin typeface="Public Sans"/>
                <a:ea typeface="Public Sans"/>
                <a:cs typeface="Public Sans"/>
                <a:sym typeface="Public Sans"/>
              </a:rPr>
              <a:t> is a website that helps people stop smoking or vaping. It gives tools that you can choose to suit you. The website helps: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Make a quit plan</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Stay motivated</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Track your progress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Beat cravings</a:t>
            </a:r>
            <a:endParaRPr/>
          </a:p>
          <a:p>
            <a:pPr marL="0" lvl="0" indent="0" algn="l" rtl="0">
              <a:spcBef>
                <a:spcPct val="0"/>
              </a:spcBef>
              <a:spcAft>
                <a:spcPct val="0"/>
              </a:spcAft>
              <a:buClr>
                <a:schemeClr val="dk1"/>
              </a:buClr>
              <a:buSzPts val="1200"/>
              <a:buFont typeface="Arial"/>
              <a:buNone/>
            </a:pPr>
            <a:r>
              <a:rPr lang="en-AU" sz="1200">
                <a:solidFill>
                  <a:schemeClr val="dk1"/>
                </a:solidFill>
                <a:latin typeface="Public Sans"/>
                <a:ea typeface="Public Sans"/>
                <a:cs typeface="Public Sans"/>
                <a:sym typeface="Public Sans"/>
              </a:rPr>
              <a:t>You can use iCanQuit on your own or with other support.</a:t>
            </a:r>
            <a:endParaRPr/>
          </a:p>
          <a:p>
            <a:pPr marL="0" lvl="0" indent="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Quitline</a:t>
            </a:r>
            <a:r>
              <a:rPr lang="en-AU" sz="1200">
                <a:solidFill>
                  <a:schemeClr val="dk1"/>
                </a:solidFill>
                <a:latin typeface="Public Sans"/>
                <a:ea typeface="Public Sans"/>
                <a:cs typeface="Public Sans"/>
                <a:sym typeface="Public Sans"/>
              </a:rPr>
              <a:t> is a free and confidential phone service. It supports parents and carers as well as people who smoke or vape. Counsellors have been trained to listen without judgement and can help parents and carers to:</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Start or continue conversations and handle tricky moments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Respond well if their young person is vaping</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Advice is practical, respectful and tailored to each family’s situation. </a:t>
            </a:r>
            <a:r>
              <a:rPr lang="en-AU" sz="1200" u="sng">
                <a:solidFill>
                  <a:schemeClr val="dk1"/>
                </a:solidFill>
                <a:latin typeface="Public Sans"/>
                <a:ea typeface="Public Sans"/>
                <a:cs typeface="Public Sans"/>
                <a:sym typeface="Public Sans"/>
              </a:rPr>
              <a:t>If you need an interpreter, they can arrange one for you when you call.</a:t>
            </a:r>
            <a:endParaRPr/>
          </a:p>
          <a:p>
            <a:pPr marL="171450" lvl="0" indent="-95250" algn="l" rtl="0">
              <a:spcBef>
                <a:spcPct val="0"/>
              </a:spcBef>
              <a:spcAft>
                <a:spcPct val="0"/>
              </a:spcAft>
              <a:buClr>
                <a:schemeClr val="dk1"/>
              </a:buClr>
              <a:buSzPts val="1200"/>
              <a:buFont typeface="Arial"/>
              <a:buNone/>
            </a:pPr>
            <a:endParaRPr sz="1200" u="sng">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b="1" u="none"/>
              <a:t>The NSW Health Vaping Toolkit </a:t>
            </a:r>
            <a:r>
              <a:rPr lang="en-AU" b="0" u="none"/>
              <a:t>is a NSW Health webpage with </a:t>
            </a:r>
            <a:r>
              <a:rPr lang="en-AU" u="none"/>
              <a:t>trusted information to help parents, carers, teachers and health staff talk to young people about vaping.</a:t>
            </a:r>
            <a:endParaRPr/>
          </a:p>
          <a:p>
            <a:pPr marL="0" lvl="0" indent="0" algn="l" rtl="0">
              <a:spcBef>
                <a:spcPct val="0"/>
              </a:spcBef>
              <a:spcAft>
                <a:spcPct val="0"/>
              </a:spcAft>
              <a:buClr>
                <a:schemeClr val="dk1"/>
              </a:buClr>
              <a:buSzPts val="1200"/>
              <a:buFont typeface="Arial"/>
              <a:buNone/>
            </a:pPr>
            <a:r>
              <a:rPr lang="en-AU" u="none"/>
              <a:t>There are resources in different languages for parents and carers.</a:t>
            </a:r>
            <a:endParaRPr/>
          </a:p>
          <a:p>
            <a:pPr marL="0" lvl="0" indent="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Shisha No Thanks </a:t>
            </a:r>
            <a:r>
              <a:rPr lang="en-AU" sz="1200">
                <a:solidFill>
                  <a:schemeClr val="dk1"/>
                </a:solidFill>
                <a:latin typeface="Public Sans"/>
                <a:ea typeface="Public Sans"/>
                <a:cs typeface="Public Sans"/>
                <a:sym typeface="Public Sans"/>
              </a:rPr>
              <a:t>is a website that helps adults learn about shisha (waterpipe) smoking. The website helps to:</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Explain health harms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Clear up myths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Support talks with young people about shisha</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There are translated c</a:t>
            </a:r>
            <a:endParaRPr/>
          </a:p>
          <a:p>
            <a:pPr marL="0" marR="0" lvl="0" indent="0" algn="l" rtl="0">
              <a:lnSpc>
                <a:spcPct val="100000"/>
              </a:lnSpc>
              <a:spcBef>
                <a:spcPct val="0"/>
              </a:spcBef>
              <a:spcAft>
                <a:spcPct val="0"/>
              </a:spcAft>
              <a:buClr>
                <a:schemeClr val="dk1"/>
              </a:buClr>
              <a:buSzPts val="1200"/>
              <a:buFont typeface="Public Sans"/>
              <a:buNone/>
            </a:pPr>
            <a:endParaRPr sz="1200" b="0" i="0">
              <a:solidFill>
                <a:schemeClr val="dk1"/>
              </a:solidFill>
              <a:latin typeface="Public Sans"/>
              <a:ea typeface="Public Sans"/>
              <a:cs typeface="Public Sans"/>
              <a:sym typeface="Public Sans"/>
            </a:endParaRPr>
          </a:p>
        </p:txBody>
      </p:sp>
      <p:sp>
        <p:nvSpPr>
          <p:cNvPr id="501" name="Google Shape;501;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19: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9" name="Google Shape;529;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Talking about vaping is not a one-off conversation. Checking in regularly and continuing to listen helps young people feel supported. These are guides, not rules, and every young person and family situation is different. Ongoing, respectful conversations can make a real difference and help reduce harm over time.</a:t>
            </a:r>
            <a:endParaRPr/>
          </a:p>
        </p:txBody>
      </p:sp>
      <p:sp>
        <p:nvSpPr>
          <p:cNvPr id="530" name="Google Shape;530;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2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5" name="Google Shape;545;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marR="0" lvl="0" indent="0" algn="l" rtl="0">
              <a:lnSpc>
                <a:spcPct val="100000"/>
              </a:lnSpc>
              <a:spcBef>
                <a:spcPct val="0"/>
              </a:spcBef>
              <a:spcAft>
                <a:spcPct val="0"/>
              </a:spcAft>
              <a:buClr>
                <a:schemeClr val="dk1"/>
              </a:buClr>
              <a:buSzPts val="1200"/>
              <a:buFont typeface="Public Sans"/>
              <a:buNone/>
            </a:pPr>
            <a:r>
              <a:rPr lang="en-AU" sz="1200">
                <a:solidFill>
                  <a:schemeClr val="dk1"/>
                </a:solidFill>
                <a:latin typeface="Public Sans"/>
                <a:ea typeface="Public Sans"/>
                <a:cs typeface="Public Sans"/>
                <a:sym typeface="Public Sans"/>
              </a:rPr>
              <a:t>This guide offers ideas and support. There are many right ways to talk.</a:t>
            </a:r>
            <a:endParaRPr sz="1200" b="0" i="0">
              <a:solidFill>
                <a:schemeClr val="dk1"/>
              </a:solidFill>
              <a:latin typeface="Public Sans"/>
              <a:ea typeface="Public Sans"/>
              <a:cs typeface="Public Sans"/>
              <a:sym typeface="Public Sans"/>
            </a:endParaRPr>
          </a:p>
          <a:p>
            <a:pPr marL="0" marR="0" lvl="0" indent="0" algn="l" rtl="0">
              <a:lnSpc>
                <a:spcPct val="100000"/>
              </a:lnSpc>
              <a:spcBef>
                <a:spcPct val="0"/>
              </a:spcBef>
              <a:spcAft>
                <a:spcPct val="0"/>
              </a:spcAft>
              <a:buClr>
                <a:schemeClr val="dk1"/>
              </a:buClr>
              <a:buSzPts val="1200"/>
              <a:buFont typeface="Public Sans"/>
              <a:buNone/>
            </a:pPr>
            <a:r>
              <a:rPr lang="en-AU" sz="1200" b="0" i="0">
                <a:solidFill>
                  <a:schemeClr val="dk1"/>
                </a:solidFill>
                <a:latin typeface="Public Sans"/>
                <a:ea typeface="Public Sans"/>
                <a:cs typeface="Public Sans"/>
                <a:sym typeface="Public Sans"/>
              </a:rPr>
              <a:t>The main message is simple: stay connected, stay calm, and keep talking. You are not alone; there are services to help your family</a:t>
            </a:r>
            <a:r>
              <a:rPr lang="en-AU"/>
              <a:t>.</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546" name="Google Shape;546;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2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1" name="Google Shape;561;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endParaRPr/>
          </a:p>
          <a:p>
            <a:pPr marL="0" marR="0" lvl="0" indent="0" algn="l" rtl="0">
              <a:lnSpc>
                <a:spcPct val="100000"/>
              </a:lnSpc>
              <a:spcBef>
                <a:spcPct val="0"/>
              </a:spcBef>
              <a:spcAft>
                <a:spcPct val="0"/>
              </a:spcAft>
              <a:buClr>
                <a:schemeClr val="dk1"/>
              </a:buClr>
              <a:buSzPts val="1200"/>
              <a:buFont typeface="Public Sans"/>
              <a:buNone/>
            </a:pPr>
            <a:r>
              <a:rPr lang="en-AU"/>
              <a:t>Please add a new slide if you wish to include additional resources and support.</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a:solidFill>
                  <a:schemeClr val="dk1"/>
                </a:solidFill>
              </a:rPr>
              <a:t>Quit support services: </a:t>
            </a:r>
            <a:endParaRPr/>
          </a:p>
          <a:p>
            <a:pPr marL="0" lvl="0" indent="0" algn="l" rtl="0">
              <a:spcBef>
                <a:spcPct val="0"/>
              </a:spcBef>
              <a:spcAft>
                <a:spcPct val="0"/>
              </a:spcAft>
              <a:buNone/>
            </a:pPr>
            <a:r>
              <a:rPr lang="en-AU" sz="1200" b="1">
                <a:solidFill>
                  <a:schemeClr val="dk1"/>
                </a:solidFill>
              </a:rPr>
              <a:t>Pave app</a:t>
            </a:r>
            <a:endParaRPr sz="1200">
              <a:solidFill>
                <a:schemeClr val="dk1"/>
              </a:solidFill>
            </a:endParaRPr>
          </a:p>
          <a:p>
            <a:pPr marL="0" lvl="0" indent="0" algn="l" rtl="0">
              <a:spcBef>
                <a:spcPct val="0"/>
              </a:spcBef>
              <a:spcAft>
                <a:spcPct val="0"/>
              </a:spcAft>
              <a:buNone/>
            </a:pPr>
            <a:r>
              <a:rPr lang="en-AU" sz="1200" u="none">
                <a:solidFill>
                  <a:schemeClr val="dk1"/>
                </a:solidFill>
              </a:rPr>
              <a:t>Download Pave from the Apple App Store or Google Play.</a:t>
            </a:r>
            <a:endParaRPr/>
          </a:p>
          <a:p>
            <a:pPr marL="0" lvl="0" indent="0" algn="l" rtl="0">
              <a:spcBef>
                <a:spcPct val="0"/>
              </a:spcBef>
              <a:spcAft>
                <a:spcPct val="0"/>
              </a:spcAft>
              <a:buNone/>
            </a:pPr>
            <a:endParaRPr sz="1200" u="none">
              <a:solidFill>
                <a:schemeClr val="dk1"/>
              </a:solidFill>
            </a:endParaRPr>
          </a:p>
          <a:p>
            <a:pPr marL="0" lvl="0" indent="0" algn="l" rtl="0">
              <a:spcBef>
                <a:spcPct val="0"/>
              </a:spcBef>
              <a:spcAft>
                <a:spcPct val="0"/>
              </a:spcAft>
              <a:buNone/>
            </a:pPr>
            <a:r>
              <a:rPr lang="en-AU" sz="1200" b="1" u="none">
                <a:solidFill>
                  <a:schemeClr val="dk1"/>
                </a:solidFill>
              </a:rPr>
              <a:t>iCanQuit</a:t>
            </a:r>
            <a:endParaRPr sz="1200" u="none">
              <a:solidFill>
                <a:schemeClr val="dk1"/>
              </a:solidFill>
            </a:endParaRPr>
          </a:p>
          <a:p>
            <a:pPr marL="0" lvl="0" indent="0" algn="l" rtl="0">
              <a:spcBef>
                <a:spcPct val="0"/>
              </a:spcBef>
              <a:spcAft>
                <a:spcPct val="0"/>
              </a:spcAft>
              <a:buNone/>
            </a:pPr>
            <a:r>
              <a:rPr lang="en-AU" sz="1200" u="none">
                <a:solidFill>
                  <a:schemeClr val="dk1"/>
                </a:solidFill>
              </a:rPr>
              <a:t>iCanQuit is a website which has in-language resources available.</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a:solidFill>
                  <a:schemeClr val="dk1"/>
                </a:solidFill>
              </a:rPr>
              <a:t>Quitline</a:t>
            </a:r>
            <a:endParaRPr sz="1200">
              <a:solidFill>
                <a:schemeClr val="dk1"/>
              </a:solidFill>
            </a:endParaRPr>
          </a:p>
          <a:p>
            <a:pPr marL="0" lvl="0" indent="0" algn="l" rtl="0">
              <a:spcBef>
                <a:spcPct val="0"/>
              </a:spcBef>
              <a:spcAft>
                <a:spcPct val="0"/>
              </a:spcAft>
              <a:buNone/>
            </a:pPr>
            <a:r>
              <a:rPr lang="en-AU" sz="1200">
                <a:solidFill>
                  <a:schemeClr val="dk1"/>
                </a:solidFill>
              </a:rPr>
              <a:t>Free call 13 78 48. </a:t>
            </a:r>
            <a:endParaRPr/>
          </a:p>
          <a:p>
            <a:pPr marL="0" lvl="0" indent="0" algn="l" rtl="0">
              <a:spcBef>
                <a:spcPct val="0"/>
              </a:spcBef>
              <a:spcAft>
                <a:spcPct val="0"/>
              </a:spcAft>
              <a:buNone/>
            </a:pPr>
            <a:r>
              <a:rPr lang="en-AU" sz="1200">
                <a:solidFill>
                  <a:schemeClr val="dk1"/>
                </a:solidFill>
              </a:rPr>
              <a:t>Interpreters are available.</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a:solidFill>
                  <a:schemeClr val="dk1"/>
                </a:solidFill>
                <a:latin typeface="Public Sans"/>
                <a:ea typeface="Public Sans"/>
                <a:cs typeface="Public Sans"/>
                <a:sym typeface="Public Sans"/>
              </a:rPr>
              <a:t>NSW Health Vaping Toolkit</a:t>
            </a:r>
            <a:endParaRPr/>
          </a:p>
          <a:p>
            <a:pPr marL="0" lvl="0" indent="0" algn="l" rtl="0">
              <a:spcBef>
                <a:spcPct val="0"/>
              </a:spcBef>
              <a:spcAft>
                <a:spcPct val="0"/>
              </a:spcAft>
              <a:buNone/>
            </a:pPr>
            <a:r>
              <a:rPr lang="en-AU" sz="1200">
                <a:solidFill>
                  <a:schemeClr val="dk1"/>
                </a:solidFill>
                <a:latin typeface="Public Sans"/>
                <a:ea typeface="Public Sans"/>
                <a:cs typeface="Public Sans"/>
                <a:sym typeface="Public Sans"/>
              </a:rPr>
              <a:t>There are resources in different languages for parents and carers.</a:t>
            </a:r>
            <a:endParaRPr/>
          </a:p>
          <a:p>
            <a:pPr marL="0" lvl="0" indent="0" algn="l" rtl="0">
              <a:spcBef>
                <a:spcPct val="0"/>
              </a:spcBef>
              <a:spcAft>
                <a:spcPct val="0"/>
              </a:spcAft>
              <a:buNone/>
            </a:pPr>
            <a:r>
              <a:rPr lang="en-AU" u="sng">
                <a:solidFill>
                  <a:schemeClr val="hlink"/>
                </a:solidFill>
                <a:hlinkClick r:id="rId3"/>
              </a:rPr>
              <a:t>www.health.nsw.gov.au/vaping</a:t>
            </a:r>
            <a:r>
              <a:rPr lang="en-AU" u="none"/>
              <a:t> </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u="none">
                <a:solidFill>
                  <a:schemeClr val="dk1"/>
                </a:solidFill>
              </a:rPr>
              <a:t>Shisha No Thanks</a:t>
            </a:r>
            <a:endParaRPr sz="1200" u="none">
              <a:solidFill>
                <a:schemeClr val="dk1"/>
              </a:solidFill>
            </a:endParaRPr>
          </a:p>
          <a:p>
            <a:pPr marL="0" marR="0" lvl="0" indent="0" algn="l" rtl="0">
              <a:lnSpc>
                <a:spcPct val="100000"/>
              </a:lnSpc>
              <a:spcBef>
                <a:spcPct val="0"/>
              </a:spcBef>
              <a:spcAft>
                <a:spcPct val="0"/>
              </a:spcAft>
              <a:buClr>
                <a:schemeClr val="dk1"/>
              </a:buClr>
              <a:buSzPts val="1200"/>
              <a:buFont typeface="Public Sans"/>
              <a:buNone/>
            </a:pPr>
            <a:r>
              <a:rPr lang="en-AU"/>
              <a:t>Website - </a:t>
            </a:r>
            <a:r>
              <a:rPr lang="en-AU" sz="1200" b="0">
                <a:solidFill>
                  <a:schemeClr val="dk1"/>
                </a:solidFill>
              </a:rPr>
              <a:t>ShishaNoThanks.org.au</a:t>
            </a:r>
            <a:endParaRPr sz="1200" b="0">
              <a:solidFill>
                <a:schemeClr val="dk1"/>
              </a:solidFill>
            </a:endParaRPr>
          </a:p>
          <a:p>
            <a:pPr marL="0" lvl="0" indent="0" algn="l" rtl="0">
              <a:spcBef>
                <a:spcPct val="0"/>
              </a:spcBef>
              <a:spcAft>
                <a:spcPct val="0"/>
              </a:spcAft>
              <a:buNone/>
            </a:pPr>
            <a:endParaRPr/>
          </a:p>
        </p:txBody>
      </p:sp>
      <p:sp>
        <p:nvSpPr>
          <p:cNvPr id="562" name="Google Shape;562;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p2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8" name="Google Shape;578;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Facilitator note:</a:t>
            </a:r>
            <a:r>
              <a:rPr lang="en-AU" sz="1200" b="0" i="0">
                <a:solidFill>
                  <a:schemeClr val="dk1"/>
                </a:solidFill>
                <a:latin typeface="Public Sans"/>
                <a:ea typeface="Public Sans"/>
                <a:cs typeface="Public Sans"/>
                <a:sym typeface="Public Sans"/>
              </a:rPr>
              <a:t> </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This email is for facilitators. If your group has any feedback on this presentation, please forward it to the Cancer Institute Prevention Team via email at CINSW-prevention@health.nsw.gov.au.</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579" name="Google Shape;579;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7" userDrawn="1">
  <p:cSld name="Cover 7">
    <p:bg>
      <p:bgPr>
        <a:solidFill>
          <a:schemeClr val="lt1"/>
        </a:solidFill>
        <a:effectLst/>
      </p:bgPr>
    </p:bg>
    <p:spTree>
      <p:nvGrpSpPr>
        <p:cNvPr id="1" name="Shape 16"/>
        <p:cNvGrpSpPr/>
        <p:nvPr/>
      </p:nvGrpSpPr>
      <p:grpSpPr>
        <a:xfrm>
          <a:off x="0" y="0"/>
          <a:ext cx="0" cy="0"/>
          <a:chOff x="0" y="0"/>
          <a:chExt cx="0" cy="0"/>
        </a:xfrm>
      </p:grpSpPr>
      <p:sp>
        <p:nvSpPr>
          <p:cNvPr id="17" name="Google Shape;17;p24"/>
          <p:cNvSpPr txBox="1">
            <a:spLocks noGrp="1"/>
          </p:cNvSpPr>
          <p:nvPr>
            <p:ph type="ctrTitle"/>
          </p:nvPr>
        </p:nvSpPr>
        <p:spPr>
          <a:xfrm>
            <a:off x="359999" y="1152000"/>
            <a:ext cx="6860198" cy="1349740"/>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8" name="Google Shape;18;p24"/>
          <p:cNvCxnSpPr/>
          <p:nvPr/>
        </p:nvCxnSpPr>
        <p:spPr>
          <a:xfrm>
            <a:off x="360000" y="2520000"/>
            <a:ext cx="6860197" cy="0"/>
          </a:xfrm>
          <a:prstGeom prst="straightConnector1">
            <a:avLst/>
          </a:prstGeom>
          <a:noFill/>
          <a:ln w="9525" cap="flat" cmpd="sng">
            <a:solidFill>
              <a:schemeClr val="accent1"/>
            </a:solidFill>
            <a:prstDash val="solid"/>
            <a:miter lim="8000"/>
            <a:headEnd type="none" w="sm" len="sm"/>
            <a:tailEnd type="none" w="sm" len="sm"/>
          </a:ln>
        </p:spPr>
      </p:cxnSp>
      <p:sp>
        <p:nvSpPr>
          <p:cNvPr id="19" name="Google Shape;19;p24"/>
          <p:cNvSpPr txBox="1">
            <a:spLocks noGrp="1"/>
          </p:cNvSpPr>
          <p:nvPr>
            <p:ph type="body" idx="1"/>
          </p:nvPr>
        </p:nvSpPr>
        <p:spPr>
          <a:xfrm>
            <a:off x="360000" y="2663999"/>
            <a:ext cx="6860197"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0" name="Google Shape;20;p24"/>
          <p:cNvSpPr/>
          <p:nvPr/>
        </p:nvSpPr>
        <p:spPr>
          <a:xfrm>
            <a:off x="0" y="3419999"/>
            <a:ext cx="12192001" cy="1728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1" name="Google Shape;21;p24"/>
          <p:cNvSpPr/>
          <p:nvPr/>
        </p:nvSpPr>
        <p:spPr>
          <a:xfrm>
            <a:off x="0" y="4932782"/>
            <a:ext cx="12192001" cy="1133476"/>
          </a:xfrm>
          <a:prstGeom prst="rect">
            <a:avLst/>
          </a:prstGeom>
          <a:solidFill>
            <a:srgbClr val="CBB9F9"/>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2" name="Google Shape;22;p24"/>
          <p:cNvSpPr/>
          <p:nvPr/>
        </p:nvSpPr>
        <p:spPr>
          <a:xfrm>
            <a:off x="0" y="6047997"/>
            <a:ext cx="12192001" cy="810003"/>
          </a:xfrm>
          <a:prstGeom prst="rect">
            <a:avLst/>
          </a:prstGeom>
          <a:solidFill>
            <a:srgbClr val="E6E1FD"/>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3" name="Google Shape;23;p24"/>
          <p:cNvSpPr txBox="1"/>
          <p:nvPr/>
        </p:nvSpPr>
        <p:spPr>
          <a:xfrm>
            <a:off x="360895"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2000"/>
              <a:buFont typeface="Public Sans SemiBold"/>
              <a:buNone/>
            </a:pPr>
            <a:r>
              <a:rPr lang="en-AU" sz="2000" b="0" i="0" u="none" strike="noStrike" cap="none">
                <a:solidFill>
                  <a:schemeClr val="accent1"/>
                </a:solidFill>
                <a:latin typeface="Public Sans SemiBold"/>
                <a:ea typeface="Public Sans SemiBold"/>
                <a:cs typeface="Public Sans SemiBold"/>
                <a:sym typeface="Public Sans SemiBold"/>
              </a:rPr>
              <a:t>iCanQuit.com.au</a:t>
            </a:r>
            <a:endParaRPr sz="2000" b="0" i="0" u="none" strike="noStrike" cap="none">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6EA549CA-CDC1-2102-04B8-538B3098F3E3}"/>
              </a:ext>
            </a:extLst>
          </p:cNvPr>
          <p:cNvSpPr/>
          <p:nvPr userDrawn="1"/>
        </p:nvSpPr>
        <p:spPr>
          <a:xfrm>
            <a:off x="247650" y="360000"/>
            <a:ext cx="2190750" cy="43174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cknowledgement / Introduction - Red">
  <p:cSld name="Acknowledgement / Introduction - Red">
    <p:spTree>
      <p:nvGrpSpPr>
        <p:cNvPr id="1" name="Shape 26"/>
        <p:cNvGrpSpPr/>
        <p:nvPr/>
      </p:nvGrpSpPr>
      <p:grpSpPr>
        <a:xfrm>
          <a:off x="0" y="0"/>
          <a:ext cx="0" cy="0"/>
          <a:chOff x="0" y="0"/>
          <a:chExt cx="0" cy="0"/>
        </a:xfrm>
      </p:grpSpPr>
      <p:sp>
        <p:nvSpPr>
          <p:cNvPr id="27" name="Google Shape;27;p25"/>
          <p:cNvSpPr/>
          <p:nvPr/>
        </p:nvSpPr>
        <p:spPr>
          <a:xfrm>
            <a:off x="0" y="0"/>
            <a:ext cx="2520001" cy="6858000"/>
          </a:xfrm>
          <a:prstGeom prst="rect">
            <a:avLst/>
          </a:prstGeom>
          <a:solidFill>
            <a:schemeClr val="dk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28" name="Google Shape;28;p25"/>
          <p:cNvSpPr/>
          <p:nvPr/>
        </p:nvSpPr>
        <p:spPr>
          <a:xfrm>
            <a:off x="2520000" y="0"/>
            <a:ext cx="1260000" cy="6858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29" name="Google Shape;29;p25"/>
          <p:cNvSpPr/>
          <p:nvPr/>
        </p:nvSpPr>
        <p:spPr>
          <a:xfrm>
            <a:off x="3780000" y="0"/>
            <a:ext cx="1260000" cy="6858000"/>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 name="Google Shape;30;p25"/>
          <p:cNvSpPr txBox="1">
            <a:spLocks noGrp="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31" name="Google Shape;31;p25"/>
          <p:cNvSpPr txBox="1">
            <a:spLocks noGrp="1"/>
          </p:cNvSpPr>
          <p:nvPr>
            <p:ph type="body" idx="1"/>
          </p:nvPr>
        </p:nvSpPr>
        <p:spPr>
          <a:xfrm>
            <a:off x="5400000" y="1800225"/>
            <a:ext cx="6408000"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32" name="Google Shape;32;p25"/>
          <p:cNvSpPr>
            <a:spLocks noGrp="1"/>
          </p:cNvSpPr>
          <p:nvPr>
            <p:ph type="pic" idx="2"/>
          </p:nvPr>
        </p:nvSpPr>
        <p:spPr>
          <a:xfrm>
            <a:off x="0" y="0"/>
            <a:ext cx="5040000" cy="6858000"/>
          </a:xfrm>
          <a:prstGeom prst="rect">
            <a:avLst/>
          </a:prstGeom>
          <a:noFill/>
          <a:ln>
            <a:noFill/>
          </a:ln>
        </p:spPr>
        <p:txBody>
          <a:bodyPr/>
          <a:lstStyle/>
          <a:p>
            <a:endParaRPr/>
          </a:p>
        </p:txBody>
      </p:sp>
      <p:sp>
        <p:nvSpPr>
          <p:cNvPr id="33" name="Google Shape;33;p25"/>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cxnSp>
        <p:nvCxnSpPr>
          <p:cNvPr id="34" name="Google Shape;34;p25"/>
          <p:cNvCxnSpPr/>
          <p:nvPr/>
        </p:nvCxnSpPr>
        <p:spPr>
          <a:xfrm flipH="1">
            <a:off x="5220000" y="1800000"/>
            <a:ext cx="0" cy="4895998"/>
          </a:xfrm>
          <a:prstGeom prst="straightConnector1">
            <a:avLst/>
          </a:prstGeom>
          <a:noFill/>
          <a:ln w="9525" cap="flat" cmpd="sng">
            <a:solidFill>
              <a:schemeClr val="dk1"/>
            </a:solidFill>
            <a:prstDash val="solid"/>
            <a:miter lim="8000"/>
            <a:headEnd type="none" w="sm" len="sm"/>
            <a:tailEnd type="none" w="sm" len="sm"/>
          </a:ln>
        </p:spPr>
      </p:cxnSp>
      <p:sp>
        <p:nvSpPr>
          <p:cNvPr id="35" name="Google Shape;35;p25"/>
          <p:cNvSpPr>
            <a:spLocks noGrp="1"/>
          </p:cNvSpPr>
          <p:nvPr>
            <p:ph type="pic" idx="3"/>
          </p:nvPr>
        </p:nvSpPr>
        <p:spPr>
          <a:xfrm>
            <a:off x="0" y="0"/>
            <a:ext cx="5040000" cy="6858000"/>
          </a:xfrm>
          <a:prstGeom prst="rect">
            <a:avLst/>
          </a:prstGeom>
          <a:noFill/>
          <a:ln>
            <a:noFill/>
          </a:ln>
        </p:spPr>
        <p:txBody>
          <a:bodyPr/>
          <a:lstStyle/>
          <a:p>
            <a:endParaRPr/>
          </a:p>
        </p:txBody>
      </p:sp>
      <p:sp>
        <p:nvSpPr>
          <p:cNvPr id="36" name="Google Shape;36;p25"/>
          <p:cNvSpPr txBox="1"/>
          <p:nvPr/>
        </p:nvSpPr>
        <p:spPr>
          <a:xfrm>
            <a:off x="5400000"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b="0" i="0" u="none" strike="noStrike" cap="none">
                <a:solidFill>
                  <a:schemeClr val="accent1"/>
                </a:solidFill>
                <a:latin typeface="Public Sans SemiBold"/>
                <a:ea typeface="Public Sans SemiBold"/>
                <a:cs typeface="Public Sans SemiBold"/>
                <a:sym typeface="Public Sans SemiBold"/>
              </a:rPr>
              <a:t>iCanQuit.com.au</a:t>
            </a:r>
            <a:endParaRPr sz="1800" b="0" i="0" u="none" strike="noStrike" cap="none">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E4D52F38-F71A-D3FF-DB2E-F3C012988656}"/>
              </a:ext>
            </a:extLst>
          </p:cNvPr>
          <p:cNvSpPr/>
          <p:nvPr userDrawn="1"/>
        </p:nvSpPr>
        <p:spPr>
          <a:xfrm>
            <a:off x="5400000" y="6328575"/>
            <a:ext cx="1819947"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Agenda">
  <p:cSld name="1_Agenda">
    <p:bg>
      <p:bgPr>
        <a:solidFill>
          <a:srgbClr val="CBB9F9">
            <a:alpha val="18823"/>
          </a:srgbClr>
        </a:solidFill>
        <a:effectLst/>
      </p:bgPr>
    </p:bg>
    <p:spTree>
      <p:nvGrpSpPr>
        <p:cNvPr id="1" name="Shape 37"/>
        <p:cNvGrpSpPr/>
        <p:nvPr/>
      </p:nvGrpSpPr>
      <p:grpSpPr>
        <a:xfrm>
          <a:off x="0" y="0"/>
          <a:ext cx="0" cy="0"/>
          <a:chOff x="0" y="0"/>
          <a:chExt cx="0" cy="0"/>
        </a:xfrm>
      </p:grpSpPr>
      <p:sp>
        <p:nvSpPr>
          <p:cNvPr id="38" name="Google Shape;38;p26"/>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39" name="Google Shape;39;p26"/>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b="0" i="0" u="none" strike="noStrike" cap="none">
                <a:solidFill>
                  <a:schemeClr val="accent1"/>
                </a:solidFill>
                <a:latin typeface="Public Sans SemiBold"/>
                <a:ea typeface="Public Sans SemiBold"/>
                <a:cs typeface="Public Sans SemiBold"/>
                <a:sym typeface="Public Sans SemiBold"/>
              </a:rPr>
              <a:t>iCanQuit.com.au</a:t>
            </a:r>
            <a:endParaRPr sz="1800" b="0" i="0" u="none" strike="noStrike" cap="none">
              <a:solidFill>
                <a:schemeClr val="accent1"/>
              </a:solidFill>
              <a:latin typeface="Public Sans SemiBold"/>
              <a:ea typeface="Public Sans SemiBold"/>
              <a:cs typeface="Public Sans SemiBold"/>
              <a:sym typeface="Public Sans SemiBold"/>
            </a:endParaRPr>
          </a:p>
        </p:txBody>
      </p:sp>
      <p:sp>
        <p:nvSpPr>
          <p:cNvPr id="40" name="Google Shape;40;p26"/>
          <p:cNvSpPr/>
          <p:nvPr/>
        </p:nvSpPr>
        <p:spPr>
          <a:xfrm>
            <a:off x="9684861"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1" name="Google Shape;41;p26"/>
          <p:cNvSpPr/>
          <p:nvPr/>
        </p:nvSpPr>
        <p:spPr>
          <a:xfrm>
            <a:off x="7445513"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2" name="Google Shape;42;p26"/>
          <p:cNvSpPr/>
          <p:nvPr/>
        </p:nvSpPr>
        <p:spPr>
          <a:xfrm>
            <a:off x="0" y="-1"/>
            <a:ext cx="9261552"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3" name="Google Shape;43;p26"/>
          <p:cNvSpPr txBox="1">
            <a:spLocks noGrp="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3" name="Rectangle 2">
            <a:hlinkClick r:id="rId2"/>
            <a:extLst>
              <a:ext uri="{FF2B5EF4-FFF2-40B4-BE49-F238E27FC236}">
                <a16:creationId xmlns:a16="http://schemas.microsoft.com/office/drawing/2014/main" id="{DC0C90F0-C032-5191-9F44-4612A3A3F7FC}"/>
              </a:ext>
            </a:extLst>
          </p:cNvPr>
          <p:cNvSpPr/>
          <p:nvPr userDrawn="1"/>
        </p:nvSpPr>
        <p:spPr>
          <a:xfrm>
            <a:off x="319088" y="6300000"/>
            <a:ext cx="1905000" cy="4702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2 - Blue">
  <p:cSld name="Divider 2 - Blue">
    <p:bg>
      <p:bgPr>
        <a:solidFill>
          <a:schemeClr val="accent4"/>
        </a:solidFill>
        <a:effectLst/>
      </p:bgPr>
    </p:bg>
    <p:spTree>
      <p:nvGrpSpPr>
        <p:cNvPr id="1" name="Shape 44"/>
        <p:cNvGrpSpPr/>
        <p:nvPr/>
      </p:nvGrpSpPr>
      <p:grpSpPr>
        <a:xfrm>
          <a:off x="0" y="0"/>
          <a:ext cx="0" cy="0"/>
          <a:chOff x="0" y="0"/>
          <a:chExt cx="0" cy="0"/>
        </a:xfrm>
      </p:grpSpPr>
      <p:cxnSp>
        <p:nvCxnSpPr>
          <p:cNvPr id="45" name="Google Shape;45;p27"/>
          <p:cNvCxnSpPr/>
          <p:nvPr/>
        </p:nvCxnSpPr>
        <p:spPr>
          <a:xfrm flipH="1">
            <a:off x="360000" y="360000"/>
            <a:ext cx="0" cy="6192000"/>
          </a:xfrm>
          <a:prstGeom prst="straightConnector1">
            <a:avLst/>
          </a:prstGeom>
          <a:noFill/>
          <a:ln w="9525" cap="flat" cmpd="sng">
            <a:solidFill>
              <a:schemeClr val="accent1"/>
            </a:solidFill>
            <a:prstDash val="solid"/>
            <a:miter lim="8000"/>
            <a:headEnd type="none" w="sm" len="sm"/>
            <a:tailEnd type="none" w="sm" len="sm"/>
          </a:ln>
        </p:spPr>
      </p:cxnSp>
      <p:sp>
        <p:nvSpPr>
          <p:cNvPr id="46" name="Google Shape;46;p27"/>
          <p:cNvSpPr txBox="1">
            <a:spLocks noGrp="1"/>
          </p:cNvSpPr>
          <p:nvPr>
            <p:ph type="ctrTitle"/>
          </p:nvPr>
        </p:nvSpPr>
        <p:spPr>
          <a:xfrm>
            <a:off x="540000" y="4320000"/>
            <a:ext cx="10080000" cy="1224000"/>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47" name="Google Shape;47;p27"/>
          <p:cNvSpPr txBox="1">
            <a:spLocks noGrp="1"/>
          </p:cNvSpPr>
          <p:nvPr>
            <p:ph type="body" idx="1"/>
          </p:nvPr>
        </p:nvSpPr>
        <p:spPr>
          <a:xfrm>
            <a:off x="540000" y="5760000"/>
            <a:ext cx="10079997" cy="7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2000"/>
              <a:buNone/>
              <a:defRPr sz="2000">
                <a:solidFill>
                  <a:schemeClr val="accent1"/>
                </a:solidFill>
                <a:latin typeface="Public Sans"/>
                <a:ea typeface="Public Sans"/>
                <a:cs typeface="Public Sans"/>
                <a:sym typeface="Public Sans"/>
              </a:defRPr>
            </a:lvl1pPr>
            <a:lvl2pPr marL="914400" lvl="1" indent="-228600" algn="l">
              <a:lnSpc>
                <a:spcPct val="100000"/>
              </a:lnSpc>
              <a:spcBef>
                <a:spcPts val="1200"/>
              </a:spcBef>
              <a:spcAft>
                <a:spcPct val="0"/>
              </a:spcAft>
              <a:buClr>
                <a:schemeClr val="lt1"/>
              </a:buClr>
              <a:buSzPts val="2000"/>
              <a:buNone/>
              <a:defRPr sz="20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48" name="Google Shape;48;p27"/>
          <p:cNvSpPr txBox="1">
            <a:spLocks noGrp="1"/>
          </p:cNvSpPr>
          <p:nvPr>
            <p:ph type="body" idx="2"/>
          </p:nvPr>
        </p:nvSpPr>
        <p:spPr>
          <a:xfrm>
            <a:off x="540000" y="1368311"/>
            <a:ext cx="2880000" cy="2880000"/>
          </a:xfrm>
          <a:prstGeom prst="rect">
            <a:avLst/>
          </a:prstGeom>
          <a:noFill/>
          <a:ln>
            <a:noFill/>
          </a:ln>
        </p:spPr>
        <p:txBody>
          <a:bodyPr spcFirstLastPara="1" wrap="square" lIns="0" tIns="0" rIns="0" bIns="0" anchor="t" anchorCtr="0">
            <a:noAutofit/>
          </a:bodyPr>
          <a:lstStyle>
            <a:lvl1pPr marL="457200" lvl="0" indent="-228600" algn="l">
              <a:lnSpc>
                <a:spcPct val="80000"/>
              </a:lnSpc>
              <a:spcBef>
                <a:spcPct val="0"/>
              </a:spcBef>
              <a:spcAft>
                <a:spcPct val="0"/>
              </a:spcAft>
              <a:buClr>
                <a:schemeClr val="accent1"/>
              </a:buClr>
              <a:buSzPts val="19000"/>
              <a:buNone/>
              <a:defRPr sz="19000">
                <a:solidFill>
                  <a:schemeClr val="accen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800"/>
              <a:buNone/>
              <a:defRPr>
                <a:solidFill>
                  <a:schemeClr val="lt1"/>
                </a:solidFill>
              </a:defRPr>
            </a:lvl2pPr>
            <a:lvl3pPr marL="1371600" lvl="2" indent="-228600" algn="l">
              <a:lnSpc>
                <a:spcPct val="100000"/>
              </a:lnSpc>
              <a:spcBef>
                <a:spcPts val="600"/>
              </a:spcBef>
              <a:spcAft>
                <a:spcPct val="0"/>
              </a:spcAft>
              <a:buClr>
                <a:schemeClr val="lt1"/>
              </a:buClr>
              <a:buSzPts val="1800"/>
              <a:buNone/>
              <a:defRPr>
                <a:solidFill>
                  <a:schemeClr val="lt1"/>
                </a:solidFill>
              </a:defRPr>
            </a:lvl3pPr>
            <a:lvl4pPr marL="1828800" lvl="3" indent="-342900" algn="l">
              <a:lnSpc>
                <a:spcPct val="100000"/>
              </a:lnSpc>
              <a:spcBef>
                <a:spcPts val="600"/>
              </a:spcBef>
              <a:spcAft>
                <a:spcPct val="0"/>
              </a:spcAft>
              <a:buClr>
                <a:schemeClr val="lt1"/>
              </a:buClr>
              <a:buSzPts val="1800"/>
              <a:buChar char="•"/>
              <a:defRPr>
                <a:solidFill>
                  <a:schemeClr val="lt1"/>
                </a:solidFill>
              </a:defRPr>
            </a:lvl4pPr>
            <a:lvl5pPr marL="2286000" lvl="4" indent="-342900" algn="l">
              <a:lnSpc>
                <a:spcPct val="100000"/>
              </a:lnSpc>
              <a:spcBef>
                <a:spcPts val="600"/>
              </a:spcBef>
              <a:spcAft>
                <a:spcPct val="0"/>
              </a:spcAft>
              <a:buClr>
                <a:schemeClr val="lt1"/>
              </a:buClr>
              <a:buSzPts val="1800"/>
              <a:buChar char="–"/>
              <a:defRPr>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49" name="Google Shape;49;p27"/>
          <p:cNvSpPr txBox="1"/>
          <p:nvPr/>
        </p:nvSpPr>
        <p:spPr>
          <a:xfrm>
            <a:off x="540000"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2000"/>
              <a:buFont typeface="Public Sans SemiBold"/>
              <a:buNone/>
            </a:pPr>
            <a:r>
              <a:rPr lang="en-AU" sz="2000">
                <a:solidFill>
                  <a:schemeClr val="accent1"/>
                </a:solidFill>
                <a:latin typeface="Public Sans SemiBold"/>
                <a:ea typeface="Public Sans SemiBold"/>
                <a:cs typeface="Public Sans SemiBold"/>
                <a:sym typeface="Public Sans SemiBold"/>
              </a:rPr>
              <a:t>iCanQuit.com.au</a:t>
            </a:r>
            <a:endParaRPr sz="20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CDF69D99-C044-7BE7-0C96-CC07537034C4}"/>
              </a:ext>
            </a:extLst>
          </p:cNvPr>
          <p:cNvSpPr/>
          <p:nvPr userDrawn="1"/>
        </p:nvSpPr>
        <p:spPr>
          <a:xfrm>
            <a:off x="466725" y="276225"/>
            <a:ext cx="2095497" cy="4953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 name="Rectangle 4">
            <a:hlinkClick r:id="rId2"/>
            <a:extLst>
              <a:ext uri="{FF2B5EF4-FFF2-40B4-BE49-F238E27FC236}">
                <a16:creationId xmlns:a16="http://schemas.microsoft.com/office/drawing/2014/main" id="{3D709BE3-B6F8-6848-4AA2-695C8098DC78}"/>
              </a:ext>
            </a:extLst>
          </p:cNvPr>
          <p:cNvSpPr/>
          <p:nvPr userDrawn="1"/>
        </p:nvSpPr>
        <p:spPr>
          <a:xfrm>
            <a:off x="466725" y="304800"/>
            <a:ext cx="2181217" cy="42837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ver 1">
  <p:cSld name="Cover 1">
    <p:bg>
      <p:bgPr>
        <a:solidFill>
          <a:schemeClr val="lt1"/>
        </a:solidFill>
        <a:effectLst/>
      </p:bgPr>
    </p:bg>
    <p:spTree>
      <p:nvGrpSpPr>
        <p:cNvPr id="1" name="Shape 50"/>
        <p:cNvGrpSpPr/>
        <p:nvPr/>
      </p:nvGrpSpPr>
      <p:grpSpPr>
        <a:xfrm>
          <a:off x="0" y="0"/>
          <a:ext cx="0" cy="0"/>
          <a:chOff x="0" y="0"/>
          <a:chExt cx="0" cy="0"/>
        </a:xfrm>
      </p:grpSpPr>
      <p:sp>
        <p:nvSpPr>
          <p:cNvPr id="51" name="Google Shape;51;p28"/>
          <p:cNvSpPr/>
          <p:nvPr/>
        </p:nvSpPr>
        <p:spPr>
          <a:xfrm>
            <a:off x="0" y="0"/>
            <a:ext cx="10138156" cy="888061"/>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2" name="Google Shape;52;p28"/>
          <p:cNvSpPr/>
          <p:nvPr/>
        </p:nvSpPr>
        <p:spPr>
          <a:xfrm>
            <a:off x="10176000" y="0"/>
            <a:ext cx="2016000" cy="6858000"/>
          </a:xfrm>
          <a:prstGeom prst="rect">
            <a:avLst/>
          </a:prstGeom>
          <a:solidFill>
            <a:schemeClr val="l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3" name="Google Shape;53;p28"/>
          <p:cNvSpPr/>
          <p:nvPr/>
        </p:nvSpPr>
        <p:spPr>
          <a:xfrm>
            <a:off x="-1" y="888061"/>
            <a:ext cx="10138161" cy="5969939"/>
          </a:xfrm>
          <a:prstGeom prst="rect">
            <a:avLst/>
          </a:prstGeom>
          <a:solidFill>
            <a:schemeClr val="dk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4" name="Google Shape;54;p28"/>
          <p:cNvSpPr txBox="1">
            <a:spLocks noGrp="1"/>
          </p:cNvSpPr>
          <p:nvPr>
            <p:ph type="ctrTitle"/>
          </p:nvPr>
        </p:nvSpPr>
        <p:spPr>
          <a:xfrm>
            <a:off x="359999" y="1302061"/>
            <a:ext cx="5400000" cy="2124193"/>
          </a:xfrm>
          <a:prstGeom prst="rect">
            <a:avLst/>
          </a:prstGeom>
          <a:noFill/>
          <a:ln>
            <a:noFill/>
          </a:ln>
        </p:spPr>
        <p:txBody>
          <a:bodyPr spcFirstLastPara="1" wrap="square" lIns="0" tIns="0" rIns="0" bIns="0" anchor="b"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55" name="Google Shape;55;p28"/>
          <p:cNvSpPr txBox="1">
            <a:spLocks noGrp="1"/>
          </p:cNvSpPr>
          <p:nvPr>
            <p:ph type="body" idx="1"/>
          </p:nvPr>
        </p:nvSpPr>
        <p:spPr>
          <a:xfrm>
            <a:off x="359999" y="3562954"/>
            <a:ext cx="5400000" cy="68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6" name="Google Shape;56;p28"/>
          <p:cNvSpPr txBox="1">
            <a:spLocks noGrp="1"/>
          </p:cNvSpPr>
          <p:nvPr>
            <p:ph type="body" idx="2"/>
          </p:nvPr>
        </p:nvSpPr>
        <p:spPr>
          <a:xfrm>
            <a:off x="359999" y="4567775"/>
            <a:ext cx="5400000" cy="68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7" name="Google Shape;57;p28"/>
          <p:cNvSpPr txBox="1">
            <a:spLocks noGrp="1"/>
          </p:cNvSpPr>
          <p:nvPr>
            <p:ph type="body" idx="3"/>
          </p:nvPr>
        </p:nvSpPr>
        <p:spPr>
          <a:xfrm>
            <a:off x="359999" y="5300777"/>
            <a:ext cx="5400000" cy="3600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ct val="0"/>
              </a:spcBef>
              <a:spcAft>
                <a:spcPct val="0"/>
              </a:spcAft>
              <a:buClr>
                <a:schemeClr val="lt1"/>
              </a:buClr>
              <a:buSzPts val="1400"/>
              <a:buNone/>
              <a:defRPr sz="1400" b="0">
                <a:solidFill>
                  <a:schemeClr val="l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600"/>
              <a:buNone/>
              <a:defRPr sz="16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8" name="Google Shape;58;p28"/>
          <p:cNvSpPr>
            <a:spLocks noGrp="1"/>
          </p:cNvSpPr>
          <p:nvPr>
            <p:ph type="pic" idx="4"/>
          </p:nvPr>
        </p:nvSpPr>
        <p:spPr>
          <a:xfrm>
            <a:off x="6071816" y="0"/>
            <a:ext cx="4066345" cy="6858000"/>
          </a:xfrm>
          <a:prstGeom prst="rect">
            <a:avLst/>
          </a:prstGeom>
          <a:noFill/>
          <a:ln>
            <a:noFill/>
          </a:ln>
        </p:spPr>
        <p:txBody>
          <a:bodyPr/>
          <a:lstStyle/>
          <a:p>
            <a:endParaRPr/>
          </a:p>
        </p:txBody>
      </p:sp>
      <p:sp>
        <p:nvSpPr>
          <p:cNvPr id="59" name="Google Shape;59;p28"/>
          <p:cNvSpPr txBox="1">
            <a:spLocks noGrp="1"/>
          </p:cNvSpPr>
          <p:nvPr>
            <p:ph type="body" idx="5"/>
          </p:nvPr>
        </p:nvSpPr>
        <p:spPr>
          <a:xfrm>
            <a:off x="359999" y="302517"/>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pic>
        <p:nvPicPr>
          <p:cNvPr id="60" name="Google Shape;60;p28" descr="NSW Government logo"/>
          <p:cNvPicPr preferRelativeResize="0"/>
          <p:nvPr/>
        </p:nvPicPr>
        <p:blipFill>
          <a:blip r:embed="rId2">
            <a:alphaModFix/>
          </a:blip>
          <a:stretch>
            <a:fillRect/>
          </a:stretch>
        </p:blipFill>
        <p:spPr>
          <a:xfrm>
            <a:off x="11221200" y="5922880"/>
            <a:ext cx="630000" cy="685525"/>
          </a:xfrm>
          <a:prstGeom prst="rect">
            <a:avLst/>
          </a:prstGeom>
          <a:noFill/>
          <a:ln>
            <a:noFill/>
          </a:ln>
        </p:spPr>
      </p:pic>
      <p:sp>
        <p:nvSpPr>
          <p:cNvPr id="61" name="Google Shape;61;p28"/>
          <p:cNvSpPr txBox="1"/>
          <p:nvPr/>
        </p:nvSpPr>
        <p:spPr>
          <a:xfrm>
            <a:off x="360895" y="6096328"/>
            <a:ext cx="5399103" cy="53348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lt1"/>
              </a:buClr>
              <a:buSzPts val="1200"/>
              <a:buFont typeface="Public Sans SemiBold"/>
              <a:buNone/>
            </a:pPr>
            <a:r>
              <a:rPr lang="en-AU" sz="1200">
                <a:solidFill>
                  <a:schemeClr val="lt1"/>
                </a:solidFill>
                <a:latin typeface="Public Sans SemiBold"/>
                <a:ea typeface="Public Sans SemiBold"/>
                <a:cs typeface="Public Sans SemiBold"/>
                <a:sym typeface="Public Sans SemiBold"/>
              </a:rPr>
              <a:t>Cancer Institute NSW</a:t>
            </a:r>
            <a:endParaRPr sz="1200">
              <a:solidFill>
                <a:schemeClr val="l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ver 2">
  <p:cSld name="Cover 2">
    <p:bg>
      <p:bgPr>
        <a:solidFill>
          <a:schemeClr val="lt1"/>
        </a:solidFill>
        <a:effectLst/>
      </p:bgPr>
    </p:bg>
    <p:spTree>
      <p:nvGrpSpPr>
        <p:cNvPr id="1" name="Shape 62"/>
        <p:cNvGrpSpPr/>
        <p:nvPr/>
      </p:nvGrpSpPr>
      <p:grpSpPr>
        <a:xfrm>
          <a:off x="0" y="0"/>
          <a:ext cx="0" cy="0"/>
          <a:chOff x="0" y="0"/>
          <a:chExt cx="0" cy="0"/>
        </a:xfrm>
      </p:grpSpPr>
      <p:sp>
        <p:nvSpPr>
          <p:cNvPr id="63" name="Google Shape;63;p29"/>
          <p:cNvSpPr/>
          <p:nvPr/>
        </p:nvSpPr>
        <p:spPr>
          <a:xfrm>
            <a:off x="0" y="1320800"/>
            <a:ext cx="12192001" cy="55372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64" name="Google Shape;64;p29"/>
          <p:cNvSpPr/>
          <p:nvPr/>
        </p:nvSpPr>
        <p:spPr>
          <a:xfrm>
            <a:off x="0" y="1314696"/>
            <a:ext cx="12192001" cy="664133"/>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65" name="Google Shape;65;p29"/>
          <p:cNvSpPr txBox="1">
            <a:spLocks noGrp="1"/>
          </p:cNvSpPr>
          <p:nvPr>
            <p:ph type="ctrTitle"/>
          </p:nvPr>
        </p:nvSpPr>
        <p:spPr>
          <a:xfrm>
            <a:off x="359998" y="2156008"/>
            <a:ext cx="11448001" cy="1349740"/>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66" name="Google Shape;66;p29"/>
          <p:cNvCxnSpPr/>
          <p:nvPr/>
        </p:nvCxnSpPr>
        <p:spPr>
          <a:xfrm>
            <a:off x="360000" y="3631062"/>
            <a:ext cx="8532000" cy="0"/>
          </a:xfrm>
          <a:prstGeom prst="straightConnector1">
            <a:avLst/>
          </a:prstGeom>
          <a:noFill/>
          <a:ln w="9525" cap="flat" cmpd="sng">
            <a:solidFill>
              <a:schemeClr val="lt1"/>
            </a:solidFill>
            <a:prstDash val="solid"/>
            <a:miter lim="8000"/>
            <a:headEnd type="none" w="sm" len="sm"/>
            <a:tailEnd type="none" w="sm" len="sm"/>
          </a:ln>
        </p:spPr>
      </p:cxnSp>
      <p:sp>
        <p:nvSpPr>
          <p:cNvPr id="67" name="Google Shape;67;p29"/>
          <p:cNvSpPr txBox="1">
            <a:spLocks noGrp="1"/>
          </p:cNvSpPr>
          <p:nvPr>
            <p:ph type="body" idx="1"/>
          </p:nvPr>
        </p:nvSpPr>
        <p:spPr>
          <a:xfrm>
            <a:off x="359999" y="3775063"/>
            <a:ext cx="8531999" cy="67866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68" name="Google Shape;68;p29"/>
          <p:cNvCxnSpPr/>
          <p:nvPr/>
        </p:nvCxnSpPr>
        <p:spPr>
          <a:xfrm>
            <a:off x="9072000" y="3631062"/>
            <a:ext cx="2736000" cy="0"/>
          </a:xfrm>
          <a:prstGeom prst="straightConnector1">
            <a:avLst/>
          </a:prstGeom>
          <a:noFill/>
          <a:ln w="9525" cap="flat" cmpd="sng">
            <a:solidFill>
              <a:schemeClr val="lt1"/>
            </a:solidFill>
            <a:prstDash val="solid"/>
            <a:miter lim="8000"/>
            <a:headEnd type="none" w="sm" len="sm"/>
            <a:tailEnd type="none" w="sm" len="sm"/>
          </a:ln>
        </p:spPr>
      </p:cxnSp>
      <p:sp>
        <p:nvSpPr>
          <p:cNvPr id="69" name="Google Shape;69;p29"/>
          <p:cNvSpPr txBox="1">
            <a:spLocks noGrp="1"/>
          </p:cNvSpPr>
          <p:nvPr>
            <p:ph type="body" idx="2"/>
          </p:nvPr>
        </p:nvSpPr>
        <p:spPr>
          <a:xfrm>
            <a:off x="9072000" y="3775063"/>
            <a:ext cx="2736000" cy="67866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70" name="Google Shape;70;p29"/>
          <p:cNvSpPr>
            <a:spLocks noGrp="1"/>
          </p:cNvSpPr>
          <p:nvPr>
            <p:ph type="pic" idx="3"/>
          </p:nvPr>
        </p:nvSpPr>
        <p:spPr>
          <a:xfrm>
            <a:off x="-1" y="4565897"/>
            <a:ext cx="12192001" cy="2292103"/>
          </a:xfrm>
          <a:prstGeom prst="rect">
            <a:avLst/>
          </a:prstGeom>
          <a:noFill/>
          <a:ln>
            <a:noFill/>
          </a:ln>
        </p:spPr>
        <p:txBody>
          <a:bodyPr/>
          <a:lstStyle/>
          <a:p>
            <a:endParaRPr/>
          </a:p>
        </p:txBody>
      </p:sp>
      <p:sp>
        <p:nvSpPr>
          <p:cNvPr id="71" name="Google Shape;71;p29"/>
          <p:cNvSpPr txBox="1"/>
          <p:nvPr/>
        </p:nvSpPr>
        <p:spPr>
          <a:xfrm>
            <a:off x="359998" y="1507078"/>
            <a:ext cx="11448001" cy="404875"/>
          </a:xfrm>
          <a:prstGeom prst="rect">
            <a:avLst/>
          </a:prstGeom>
          <a:noFill/>
          <a:ln>
            <a:noFill/>
          </a:ln>
        </p:spPr>
        <p:txBody>
          <a:bodyPr spcFirstLastPara="1" wrap="square" lIns="0" tIns="0" rIns="0" bIns="0" anchor="t" anchorCtr="0">
            <a:noAutofit/>
          </a:bodyPr>
          <a:lstStyle/>
          <a:p>
            <a:pPr marL="0" marR="0" lvl="0" indent="0" algn="l" rtl="0">
              <a:lnSpc>
                <a:spcPct val="90000"/>
              </a:lnSpc>
              <a:spcBef>
                <a:spcPct val="0"/>
              </a:spcBef>
              <a:spcAft>
                <a:spcPct val="0"/>
              </a:spcAft>
              <a:buClr>
                <a:schemeClr val="lt1"/>
              </a:buClr>
              <a:buSzPts val="2400"/>
              <a:buFont typeface="Public Sans"/>
              <a:buNone/>
            </a:pPr>
            <a:endParaRPr sz="2400">
              <a:solidFill>
                <a:schemeClr val="lt1"/>
              </a:solidFill>
              <a:latin typeface="Public Sans"/>
              <a:ea typeface="Public Sans"/>
              <a:cs typeface="Public Sans"/>
              <a:sym typeface="Public Sans"/>
            </a:endParaRPr>
          </a:p>
        </p:txBody>
      </p:sp>
      <p:sp>
        <p:nvSpPr>
          <p:cNvPr id="72" name="Google Shape;72;p29"/>
          <p:cNvSpPr txBox="1">
            <a:spLocks noGrp="1"/>
          </p:cNvSpPr>
          <p:nvPr>
            <p:ph type="body" idx="4"/>
          </p:nvPr>
        </p:nvSpPr>
        <p:spPr>
          <a:xfrm>
            <a:off x="359999" y="1477128"/>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73" name="Google Shape;73;p29"/>
          <p:cNvSpPr txBox="1"/>
          <p:nvPr/>
        </p:nvSpPr>
        <p:spPr>
          <a:xfrm>
            <a:off x="360895"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1600"/>
              <a:buFont typeface="Public Sans SemiBold"/>
              <a:buNone/>
            </a:pPr>
            <a:r>
              <a:rPr lang="en-AU" sz="1600">
                <a:solidFill>
                  <a:schemeClr val="accent1"/>
                </a:solidFill>
                <a:latin typeface="Public Sans SemiBold"/>
                <a:ea typeface="Public Sans SemiBold"/>
                <a:cs typeface="Public Sans SemiBold"/>
                <a:sym typeface="Public Sans SemiBold"/>
              </a:rPr>
              <a:t>iCanQuit.com.au</a:t>
            </a:r>
            <a:endParaRPr sz="16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28E258F5-795E-26E4-B2AA-E1441FE09BA4}"/>
              </a:ext>
            </a:extLst>
          </p:cNvPr>
          <p:cNvSpPr/>
          <p:nvPr userDrawn="1"/>
        </p:nvSpPr>
        <p:spPr>
          <a:xfrm>
            <a:off x="266700" y="257175"/>
            <a:ext cx="1771650" cy="42837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ver 3">
  <p:cSld name="Cover 3">
    <p:bg>
      <p:bgPr>
        <a:solidFill>
          <a:schemeClr val="lt1"/>
        </a:solidFill>
        <a:effectLst/>
      </p:bgPr>
    </p:bg>
    <p:spTree>
      <p:nvGrpSpPr>
        <p:cNvPr id="1" name="Shape 74"/>
        <p:cNvGrpSpPr/>
        <p:nvPr/>
      </p:nvGrpSpPr>
      <p:grpSpPr>
        <a:xfrm>
          <a:off x="0" y="0"/>
          <a:ext cx="0" cy="0"/>
          <a:chOff x="0" y="0"/>
          <a:chExt cx="0" cy="0"/>
        </a:xfrm>
      </p:grpSpPr>
      <p:sp>
        <p:nvSpPr>
          <p:cNvPr id="75" name="Google Shape;75;p30"/>
          <p:cNvSpPr txBox="1">
            <a:spLocks noGrp="1"/>
          </p:cNvSpPr>
          <p:nvPr>
            <p:ph type="ctrTitle"/>
          </p:nvPr>
        </p:nvSpPr>
        <p:spPr>
          <a:xfrm>
            <a:off x="359999" y="1152000"/>
            <a:ext cx="10728000" cy="134974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76" name="Google Shape;76;p30"/>
          <p:cNvCxnSpPr/>
          <p:nvPr/>
        </p:nvCxnSpPr>
        <p:spPr>
          <a:xfrm>
            <a:off x="360000" y="2520000"/>
            <a:ext cx="8532000" cy="0"/>
          </a:xfrm>
          <a:prstGeom prst="straightConnector1">
            <a:avLst/>
          </a:prstGeom>
          <a:noFill/>
          <a:ln w="9525" cap="flat" cmpd="sng">
            <a:solidFill>
              <a:schemeClr val="dk1"/>
            </a:solidFill>
            <a:prstDash val="solid"/>
            <a:miter lim="8000"/>
            <a:headEnd type="none" w="sm" len="sm"/>
            <a:tailEnd type="none" w="sm" len="sm"/>
          </a:ln>
        </p:spPr>
      </p:cxnSp>
      <p:sp>
        <p:nvSpPr>
          <p:cNvPr id="77" name="Google Shape;77;p30"/>
          <p:cNvSpPr txBox="1">
            <a:spLocks noGrp="1"/>
          </p:cNvSpPr>
          <p:nvPr>
            <p:ph type="body" idx="1"/>
          </p:nvPr>
        </p:nvSpPr>
        <p:spPr>
          <a:xfrm>
            <a:off x="359999" y="2663999"/>
            <a:ext cx="8531999"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78" name="Google Shape;78;p30"/>
          <p:cNvCxnSpPr/>
          <p:nvPr/>
        </p:nvCxnSpPr>
        <p:spPr>
          <a:xfrm>
            <a:off x="9072000" y="2520000"/>
            <a:ext cx="2736000" cy="0"/>
          </a:xfrm>
          <a:prstGeom prst="straightConnector1">
            <a:avLst/>
          </a:prstGeom>
          <a:noFill/>
          <a:ln w="9525" cap="flat" cmpd="sng">
            <a:solidFill>
              <a:schemeClr val="dk1"/>
            </a:solidFill>
            <a:prstDash val="solid"/>
            <a:miter lim="8000"/>
            <a:headEnd type="none" w="sm" len="sm"/>
            <a:tailEnd type="none" w="sm" len="sm"/>
          </a:ln>
        </p:spPr>
      </p:cxnSp>
      <p:sp>
        <p:nvSpPr>
          <p:cNvPr id="79" name="Google Shape;79;p30"/>
          <p:cNvSpPr txBox="1">
            <a:spLocks noGrp="1"/>
          </p:cNvSpPr>
          <p:nvPr>
            <p:ph type="body" idx="2"/>
          </p:nvPr>
        </p:nvSpPr>
        <p:spPr>
          <a:xfrm>
            <a:off x="9072000" y="2663999"/>
            <a:ext cx="2760000"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80" name="Google Shape;80;p30"/>
          <p:cNvSpPr/>
          <p:nvPr/>
        </p:nvSpPr>
        <p:spPr>
          <a:xfrm>
            <a:off x="0" y="3429000"/>
            <a:ext cx="12192001" cy="3428998"/>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accent3"/>
              </a:solidFill>
              <a:latin typeface="Public Sans Light"/>
              <a:ea typeface="Public Sans Light"/>
              <a:cs typeface="Public Sans Light"/>
              <a:sym typeface="Public Sans Light"/>
            </a:endParaRPr>
          </a:p>
        </p:txBody>
      </p:sp>
      <p:sp>
        <p:nvSpPr>
          <p:cNvPr id="81" name="Google Shape;81;p30"/>
          <p:cNvSpPr>
            <a:spLocks noGrp="1"/>
          </p:cNvSpPr>
          <p:nvPr>
            <p:ph type="pic" idx="3"/>
          </p:nvPr>
        </p:nvSpPr>
        <p:spPr>
          <a:xfrm>
            <a:off x="-1" y="4071706"/>
            <a:ext cx="12192001" cy="2764867"/>
          </a:xfrm>
          <a:prstGeom prst="rect">
            <a:avLst/>
          </a:prstGeom>
          <a:noFill/>
          <a:ln>
            <a:noFill/>
          </a:ln>
        </p:spPr>
        <p:txBody>
          <a:bodyPr/>
          <a:lstStyle/>
          <a:p>
            <a:endParaRPr/>
          </a:p>
        </p:txBody>
      </p:sp>
      <p:sp>
        <p:nvSpPr>
          <p:cNvPr id="82" name="Google Shape;82;p30"/>
          <p:cNvSpPr/>
          <p:nvPr/>
        </p:nvSpPr>
        <p:spPr>
          <a:xfrm>
            <a:off x="0" y="3429000"/>
            <a:ext cx="12192001" cy="664133"/>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83" name="Google Shape;83;p30"/>
          <p:cNvSpPr txBox="1">
            <a:spLocks noGrp="1"/>
          </p:cNvSpPr>
          <p:nvPr>
            <p:ph type="body" idx="4"/>
          </p:nvPr>
        </p:nvSpPr>
        <p:spPr>
          <a:xfrm>
            <a:off x="359999" y="3591432"/>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84" name="Google Shape;84;p30"/>
          <p:cNvSpPr txBox="1"/>
          <p:nvPr/>
        </p:nvSpPr>
        <p:spPr>
          <a:xfrm>
            <a:off x="360895"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1600"/>
              <a:buFont typeface="Public Sans SemiBold"/>
              <a:buNone/>
            </a:pPr>
            <a:r>
              <a:rPr lang="en-AU" sz="1600">
                <a:solidFill>
                  <a:schemeClr val="accent1"/>
                </a:solidFill>
                <a:latin typeface="Public Sans SemiBold"/>
                <a:ea typeface="Public Sans SemiBold"/>
                <a:cs typeface="Public Sans SemiBold"/>
                <a:sym typeface="Public Sans SemiBold"/>
              </a:rPr>
              <a:t>iCanQuit.com.au</a:t>
            </a:r>
            <a:endParaRPr sz="16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2FD57597-3CEF-454A-4787-8E83FDEDD33E}"/>
              </a:ext>
            </a:extLst>
          </p:cNvPr>
          <p:cNvSpPr/>
          <p:nvPr userDrawn="1"/>
        </p:nvSpPr>
        <p:spPr>
          <a:xfrm>
            <a:off x="266700" y="257175"/>
            <a:ext cx="1771650" cy="42837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85"/>
        <p:cNvGrpSpPr/>
        <p:nvPr/>
      </p:nvGrpSpPr>
      <p:grpSpPr>
        <a:xfrm>
          <a:off x="0" y="0"/>
          <a:ext cx="0" cy="0"/>
          <a:chOff x="0" y="0"/>
          <a:chExt cx="0" cy="0"/>
        </a:xfrm>
      </p:grpSpPr>
      <p:sp>
        <p:nvSpPr>
          <p:cNvPr id="86" name="Google Shape;86;p31"/>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87" name="Google Shape;87;p31"/>
          <p:cNvCxnSpPr/>
          <p:nvPr/>
        </p:nvCxnSpPr>
        <p:spPr>
          <a:xfrm>
            <a:off x="360000" y="1548000"/>
            <a:ext cx="11484000" cy="0"/>
          </a:xfrm>
          <a:prstGeom prst="straightConnector1">
            <a:avLst/>
          </a:prstGeom>
          <a:noFill/>
          <a:ln w="9525" cap="flat" cmpd="sng">
            <a:solidFill>
              <a:schemeClr val="accent1"/>
            </a:solidFill>
            <a:prstDash val="solid"/>
            <a:miter lim="8000"/>
            <a:headEnd type="none" w="sm" len="sm"/>
            <a:tailEnd type="none" w="sm" len="sm"/>
          </a:ln>
        </p:spPr>
      </p:cxnSp>
      <p:sp>
        <p:nvSpPr>
          <p:cNvPr id="88" name="Google Shape;88;p3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89" name="Google Shape;89;p3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200"/>
              <a:buFont typeface="Public Sans SemiBold"/>
              <a:buNone/>
            </a:pPr>
            <a:r>
              <a:rPr lang="en-AU" sz="1200">
                <a:solidFill>
                  <a:schemeClr val="accent1"/>
                </a:solidFill>
                <a:latin typeface="Public Sans SemiBold"/>
                <a:ea typeface="Public Sans SemiBold"/>
                <a:cs typeface="Public Sans SemiBold"/>
                <a:sym typeface="Public Sans SemiBold"/>
              </a:rPr>
              <a:t>iCanQuit.com.au</a:t>
            </a:r>
            <a:endParaRPr sz="12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1DDCB5B2-BB58-A56C-E30B-0B7F03B2D07A}"/>
              </a:ext>
            </a:extLst>
          </p:cNvPr>
          <p:cNvSpPr/>
          <p:nvPr userDrawn="1"/>
        </p:nvSpPr>
        <p:spPr>
          <a:xfrm>
            <a:off x="247650" y="6429375"/>
            <a:ext cx="1419225" cy="39599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s 1">
  <p:cSld name="Contents 1">
    <p:spTree>
      <p:nvGrpSpPr>
        <p:cNvPr id="1" name="Shape 90"/>
        <p:cNvGrpSpPr/>
        <p:nvPr/>
      </p:nvGrpSpPr>
      <p:grpSpPr>
        <a:xfrm>
          <a:off x="0" y="0"/>
          <a:ext cx="0" cy="0"/>
          <a:chOff x="0" y="0"/>
          <a:chExt cx="0" cy="0"/>
        </a:xfrm>
      </p:grpSpPr>
      <p:sp>
        <p:nvSpPr>
          <p:cNvPr id="91" name="Google Shape;91;p32"/>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92" name="Google Shape;92;p32"/>
          <p:cNvSpPr/>
          <p:nvPr/>
        </p:nvSpPr>
        <p:spPr>
          <a:xfrm>
            <a:off x="0" y="1620000"/>
            <a:ext cx="12192000" cy="523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93" name="Google Shape;93;p3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94" name="Google Shape;94;p3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583E10CD-EBF6-CA78-C064-5EA5E5197C0A}"/>
              </a:ext>
            </a:extLst>
          </p:cNvPr>
          <p:cNvSpPr/>
          <p:nvPr userDrawn="1"/>
        </p:nvSpPr>
        <p:spPr>
          <a:xfrm>
            <a:off x="257175" y="6300000"/>
            <a:ext cx="1924050" cy="4913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 name="Rectangle 4">
            <a:hlinkClick r:id="rId2"/>
            <a:extLst>
              <a:ext uri="{FF2B5EF4-FFF2-40B4-BE49-F238E27FC236}">
                <a16:creationId xmlns:a16="http://schemas.microsoft.com/office/drawing/2014/main" id="{5FD20B3E-B1FC-170F-6366-6B0579BECCBE}"/>
              </a:ext>
            </a:extLst>
          </p:cNvPr>
          <p:cNvSpPr/>
          <p:nvPr userDrawn="1"/>
        </p:nvSpPr>
        <p:spPr>
          <a:xfrm>
            <a:off x="266700" y="6366675"/>
            <a:ext cx="1924050" cy="4913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s 2">
  <p:cSld name="Contents 2">
    <p:spTree>
      <p:nvGrpSpPr>
        <p:cNvPr id="1" name="Shape 95"/>
        <p:cNvGrpSpPr/>
        <p:nvPr/>
      </p:nvGrpSpPr>
      <p:grpSpPr>
        <a:xfrm>
          <a:off x="0" y="0"/>
          <a:ext cx="0" cy="0"/>
          <a:chOff x="0" y="0"/>
          <a:chExt cx="0" cy="0"/>
        </a:xfrm>
      </p:grpSpPr>
      <p:sp>
        <p:nvSpPr>
          <p:cNvPr id="96" name="Google Shape;96;p3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97" name="Google Shape;97;p33"/>
          <p:cNvCxnSpPr/>
          <p:nvPr/>
        </p:nvCxnSpPr>
        <p:spPr>
          <a:xfrm>
            <a:off x="360000" y="1548000"/>
            <a:ext cx="11484000" cy="0"/>
          </a:xfrm>
          <a:prstGeom prst="straightConnector1">
            <a:avLst/>
          </a:prstGeom>
          <a:noFill/>
          <a:ln w="9525" cap="flat" cmpd="sng">
            <a:solidFill>
              <a:schemeClr val="accent1"/>
            </a:solidFill>
            <a:prstDash val="solid"/>
            <a:miter lim="8000"/>
            <a:headEnd type="none" w="sm" len="sm"/>
            <a:tailEnd type="none" w="sm" len="sm"/>
          </a:ln>
        </p:spPr>
      </p:cxnSp>
      <p:sp>
        <p:nvSpPr>
          <p:cNvPr id="98" name="Google Shape;98;p3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99" name="Google Shape;99;p3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CDF2D169-B467-5185-B594-AAAC16A04279}"/>
              </a:ext>
            </a:extLst>
          </p:cNvPr>
          <p:cNvSpPr/>
          <p:nvPr userDrawn="1"/>
        </p:nvSpPr>
        <p:spPr>
          <a:xfrm>
            <a:off x="266700" y="6300000"/>
            <a:ext cx="1943100" cy="55798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 name="Rectangle 4">
            <a:hlinkClick r:id="rId2"/>
            <a:extLst>
              <a:ext uri="{FF2B5EF4-FFF2-40B4-BE49-F238E27FC236}">
                <a16:creationId xmlns:a16="http://schemas.microsoft.com/office/drawing/2014/main" id="{059E9C7B-A0A5-1FCE-D0A3-02FDC753EBA5}"/>
              </a:ext>
            </a:extLst>
          </p:cNvPr>
          <p:cNvSpPr/>
          <p:nvPr userDrawn="1"/>
        </p:nvSpPr>
        <p:spPr>
          <a:xfrm>
            <a:off x="247650" y="6429375"/>
            <a:ext cx="2133600" cy="39599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Acknowledgement / Introduction - Blue">
  <p:cSld name="Acknowledgement / Introduction - Blue">
    <p:spTree>
      <p:nvGrpSpPr>
        <p:cNvPr id="1" name="Shape 100"/>
        <p:cNvGrpSpPr/>
        <p:nvPr/>
      </p:nvGrpSpPr>
      <p:grpSpPr>
        <a:xfrm>
          <a:off x="0" y="0"/>
          <a:ext cx="0" cy="0"/>
          <a:chOff x="0" y="0"/>
          <a:chExt cx="0" cy="0"/>
        </a:xfrm>
      </p:grpSpPr>
      <p:sp>
        <p:nvSpPr>
          <p:cNvPr id="101" name="Google Shape;101;p34"/>
          <p:cNvSpPr/>
          <p:nvPr/>
        </p:nvSpPr>
        <p:spPr>
          <a:xfrm>
            <a:off x="0" y="0"/>
            <a:ext cx="2520001" cy="6858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2" name="Google Shape;102;p34"/>
          <p:cNvSpPr/>
          <p:nvPr/>
        </p:nvSpPr>
        <p:spPr>
          <a:xfrm>
            <a:off x="2520000" y="0"/>
            <a:ext cx="1260000" cy="6858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3" name="Google Shape;103;p34"/>
          <p:cNvSpPr/>
          <p:nvPr/>
        </p:nvSpPr>
        <p:spPr>
          <a:xfrm>
            <a:off x="3780000" y="0"/>
            <a:ext cx="1260000" cy="685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4" name="Google Shape;104;p34"/>
          <p:cNvSpPr txBox="1">
            <a:spLocks noGrp="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05" name="Google Shape;105;p34"/>
          <p:cNvSpPr txBox="1">
            <a:spLocks noGrp="1"/>
          </p:cNvSpPr>
          <p:nvPr>
            <p:ph type="body" idx="1"/>
          </p:nvPr>
        </p:nvSpPr>
        <p:spPr>
          <a:xfrm>
            <a:off x="5400000" y="1800225"/>
            <a:ext cx="6408000"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06" name="Google Shape;106;p34"/>
          <p:cNvSpPr>
            <a:spLocks noGrp="1"/>
          </p:cNvSpPr>
          <p:nvPr>
            <p:ph type="pic" idx="2"/>
          </p:nvPr>
        </p:nvSpPr>
        <p:spPr>
          <a:xfrm>
            <a:off x="0" y="0"/>
            <a:ext cx="5040000" cy="6858000"/>
          </a:xfrm>
          <a:prstGeom prst="rect">
            <a:avLst/>
          </a:prstGeom>
          <a:noFill/>
          <a:ln>
            <a:noFill/>
          </a:ln>
        </p:spPr>
        <p:txBody>
          <a:bodyPr/>
          <a:lstStyle/>
          <a:p>
            <a:endParaRPr/>
          </a:p>
        </p:txBody>
      </p:sp>
      <p:sp>
        <p:nvSpPr>
          <p:cNvPr id="107" name="Google Shape;107;p3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cxnSp>
        <p:nvCxnSpPr>
          <p:cNvPr id="108" name="Google Shape;108;p34"/>
          <p:cNvCxnSpPr/>
          <p:nvPr/>
        </p:nvCxnSpPr>
        <p:spPr>
          <a:xfrm flipH="1">
            <a:off x="5220000" y="1800000"/>
            <a:ext cx="0" cy="4895998"/>
          </a:xfrm>
          <a:prstGeom prst="straightConnector1">
            <a:avLst/>
          </a:prstGeom>
          <a:noFill/>
          <a:ln w="9525" cap="flat" cmpd="sng">
            <a:solidFill>
              <a:schemeClr val="dk1"/>
            </a:solidFill>
            <a:prstDash val="solid"/>
            <a:miter lim="8000"/>
            <a:headEnd type="none" w="sm" len="sm"/>
            <a:tailEnd type="none" w="sm" len="sm"/>
          </a:ln>
        </p:spPr>
      </p:cxnSp>
      <p:sp>
        <p:nvSpPr>
          <p:cNvPr id="109" name="Google Shape;109;p34"/>
          <p:cNvSpPr txBox="1"/>
          <p:nvPr/>
        </p:nvSpPr>
        <p:spPr>
          <a:xfrm>
            <a:off x="5400000"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EBB61FFE-8873-3DB9-1F5C-F6930CF79C23}"/>
              </a:ext>
            </a:extLst>
          </p:cNvPr>
          <p:cNvSpPr/>
          <p:nvPr userDrawn="1"/>
        </p:nvSpPr>
        <p:spPr>
          <a:xfrm>
            <a:off x="5314956" y="6300000"/>
            <a:ext cx="1904992"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ivider 1">
  <p:cSld name="Divider 1">
    <p:bg>
      <p:bgPr>
        <a:solidFill>
          <a:schemeClr val="lt1"/>
        </a:solidFill>
        <a:effectLst/>
      </p:bgPr>
    </p:bg>
    <p:spTree>
      <p:nvGrpSpPr>
        <p:cNvPr id="1" name="Shape 110"/>
        <p:cNvGrpSpPr/>
        <p:nvPr/>
      </p:nvGrpSpPr>
      <p:grpSpPr>
        <a:xfrm>
          <a:off x="0" y="0"/>
          <a:ext cx="0" cy="0"/>
          <a:chOff x="0" y="0"/>
          <a:chExt cx="0" cy="0"/>
        </a:xfrm>
      </p:grpSpPr>
      <p:sp>
        <p:nvSpPr>
          <p:cNvPr id="111" name="Google Shape;111;p35"/>
          <p:cNvSpPr/>
          <p:nvPr/>
        </p:nvSpPr>
        <p:spPr>
          <a:xfrm>
            <a:off x="0" y="1548000"/>
            <a:ext cx="12192001" cy="1800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12" name="Google Shape;112;p35"/>
          <p:cNvSpPr/>
          <p:nvPr/>
        </p:nvSpPr>
        <p:spPr>
          <a:xfrm>
            <a:off x="0" y="3348000"/>
            <a:ext cx="12192001" cy="3510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accent1"/>
              </a:solidFill>
              <a:latin typeface="Public Sans Light"/>
              <a:ea typeface="Public Sans Light"/>
              <a:cs typeface="Public Sans Light"/>
              <a:sym typeface="Public Sans Light"/>
            </a:endParaRPr>
          </a:p>
        </p:txBody>
      </p:sp>
      <p:sp>
        <p:nvSpPr>
          <p:cNvPr id="113" name="Google Shape;113;p35"/>
          <p:cNvSpPr txBox="1">
            <a:spLocks noGrp="1"/>
          </p:cNvSpPr>
          <p:nvPr>
            <p:ph type="title"/>
          </p:nvPr>
        </p:nvSpPr>
        <p:spPr>
          <a:xfrm>
            <a:off x="360000" y="3960000"/>
            <a:ext cx="8280000" cy="1224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14" name="Google Shape;114;p35"/>
          <p:cNvSpPr txBox="1">
            <a:spLocks noGrp="1"/>
          </p:cNvSpPr>
          <p:nvPr>
            <p:ph type="body" idx="1"/>
          </p:nvPr>
        </p:nvSpPr>
        <p:spPr>
          <a:xfrm>
            <a:off x="359999" y="5292000"/>
            <a:ext cx="8280000" cy="7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000"/>
              <a:buNone/>
              <a:defRPr sz="2000">
                <a:solidFill>
                  <a:schemeClr val="lt1"/>
                </a:solidFill>
                <a:latin typeface="Public Sans"/>
                <a:ea typeface="Public Sans"/>
                <a:cs typeface="Public Sans"/>
                <a:sym typeface="Public Sans"/>
              </a:defRPr>
            </a:lvl1pPr>
            <a:lvl2pPr marL="914400" lvl="1" indent="-228600" algn="l">
              <a:lnSpc>
                <a:spcPct val="100000"/>
              </a:lnSpc>
              <a:spcBef>
                <a:spcPts val="1200"/>
              </a:spcBef>
              <a:spcAft>
                <a:spcPct val="0"/>
              </a:spcAft>
              <a:buClr>
                <a:schemeClr val="lt1"/>
              </a:buClr>
              <a:buSzPts val="2000"/>
              <a:buNone/>
              <a:defRPr sz="20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5" name="Google Shape;115;p35"/>
          <p:cNvSpPr txBox="1">
            <a:spLocks noGrp="1"/>
          </p:cNvSpPr>
          <p:nvPr>
            <p:ph type="body" idx="2"/>
          </p:nvPr>
        </p:nvSpPr>
        <p:spPr>
          <a:xfrm>
            <a:off x="8952000" y="3960000"/>
            <a:ext cx="2880000" cy="2880000"/>
          </a:xfrm>
          <a:prstGeom prst="rect">
            <a:avLst/>
          </a:prstGeom>
          <a:noFill/>
          <a:ln>
            <a:noFill/>
          </a:ln>
        </p:spPr>
        <p:txBody>
          <a:bodyPr spcFirstLastPara="1" wrap="square" lIns="0" tIns="0" rIns="0" bIns="0" anchor="b" anchorCtr="0">
            <a:noAutofit/>
          </a:bodyPr>
          <a:lstStyle>
            <a:lvl1pPr marL="457200" lvl="0" indent="-228600" algn="r">
              <a:lnSpc>
                <a:spcPct val="80000"/>
              </a:lnSpc>
              <a:spcBef>
                <a:spcPct val="0"/>
              </a:spcBef>
              <a:spcAft>
                <a:spcPct val="0"/>
              </a:spcAft>
              <a:buClr>
                <a:schemeClr val="lt1"/>
              </a:buClr>
              <a:buSzPts val="19000"/>
              <a:buNone/>
              <a:defRPr sz="19000">
                <a:solidFill>
                  <a:schemeClr val="l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800"/>
              <a:buNone/>
              <a:defRPr>
                <a:solidFill>
                  <a:schemeClr val="lt1"/>
                </a:solidFill>
              </a:defRPr>
            </a:lvl2pPr>
            <a:lvl3pPr marL="1371600" lvl="2" indent="-228600" algn="l">
              <a:lnSpc>
                <a:spcPct val="100000"/>
              </a:lnSpc>
              <a:spcBef>
                <a:spcPts val="600"/>
              </a:spcBef>
              <a:spcAft>
                <a:spcPct val="0"/>
              </a:spcAft>
              <a:buClr>
                <a:schemeClr val="lt1"/>
              </a:buClr>
              <a:buSzPts val="1800"/>
              <a:buNone/>
              <a:defRPr>
                <a:solidFill>
                  <a:schemeClr val="lt1"/>
                </a:solidFill>
              </a:defRPr>
            </a:lvl3pPr>
            <a:lvl4pPr marL="1828800" lvl="3" indent="-342900" algn="l">
              <a:lnSpc>
                <a:spcPct val="100000"/>
              </a:lnSpc>
              <a:spcBef>
                <a:spcPts val="600"/>
              </a:spcBef>
              <a:spcAft>
                <a:spcPct val="0"/>
              </a:spcAft>
              <a:buClr>
                <a:schemeClr val="lt1"/>
              </a:buClr>
              <a:buSzPts val="1800"/>
              <a:buChar char="•"/>
              <a:defRPr>
                <a:solidFill>
                  <a:schemeClr val="lt1"/>
                </a:solidFill>
              </a:defRPr>
            </a:lvl4pPr>
            <a:lvl5pPr marL="2286000" lvl="4" indent="-342900" algn="l">
              <a:lnSpc>
                <a:spcPct val="100000"/>
              </a:lnSpc>
              <a:spcBef>
                <a:spcPts val="600"/>
              </a:spcBef>
              <a:spcAft>
                <a:spcPct val="0"/>
              </a:spcAft>
              <a:buClr>
                <a:schemeClr val="lt1"/>
              </a:buClr>
              <a:buSzPts val="1800"/>
              <a:buChar char="–"/>
              <a:defRPr>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6" name="Google Shape;116;p35"/>
          <p:cNvSpPr txBox="1"/>
          <p:nvPr/>
        </p:nvSpPr>
        <p:spPr>
          <a:xfrm>
            <a:off x="360896" y="180002"/>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2000"/>
              <a:buFont typeface="Public Sans SemiBold"/>
              <a:buNone/>
            </a:pPr>
            <a:r>
              <a:rPr lang="en-AU" sz="2000">
                <a:solidFill>
                  <a:schemeClr val="accent1"/>
                </a:solidFill>
                <a:latin typeface="Public Sans SemiBold"/>
                <a:ea typeface="Public Sans SemiBold"/>
                <a:cs typeface="Public Sans SemiBold"/>
                <a:sym typeface="Public Sans SemiBold"/>
              </a:rPr>
              <a:t>iCanQuit.com.au</a:t>
            </a:r>
            <a:endParaRPr sz="20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2FB999B3-ACE3-B2F7-6F17-C5D419CDDD09}"/>
              </a:ext>
            </a:extLst>
          </p:cNvPr>
          <p:cNvSpPr/>
          <p:nvPr userDrawn="1"/>
        </p:nvSpPr>
        <p:spPr>
          <a:xfrm>
            <a:off x="228600" y="180002"/>
            <a:ext cx="2305050" cy="521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mage and pullout text">
  <p:cSld name="Image and pullout text">
    <p:spTree>
      <p:nvGrpSpPr>
        <p:cNvPr id="1" name="Shape 117"/>
        <p:cNvGrpSpPr/>
        <p:nvPr/>
      </p:nvGrpSpPr>
      <p:grpSpPr>
        <a:xfrm>
          <a:off x="0" y="0"/>
          <a:ext cx="0" cy="0"/>
          <a:chOff x="0" y="0"/>
          <a:chExt cx="0" cy="0"/>
        </a:xfrm>
      </p:grpSpPr>
      <p:sp>
        <p:nvSpPr>
          <p:cNvPr id="118" name="Google Shape;118;p36"/>
          <p:cNvSpPr txBox="1">
            <a:spLocks noGrp="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19" name="Google Shape;119;p36"/>
          <p:cNvSpPr txBox="1">
            <a:spLocks noGrp="1"/>
          </p:cNvSpPr>
          <p:nvPr>
            <p:ph type="body" idx="1"/>
          </p:nvPr>
        </p:nvSpPr>
        <p:spPr>
          <a:xfrm>
            <a:off x="5400000" y="1800225"/>
            <a:ext cx="6407997"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3600"/>
              <a:buNone/>
              <a:defRPr sz="36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0" name="Google Shape;120;p36"/>
          <p:cNvSpPr>
            <a:spLocks noGrp="1"/>
          </p:cNvSpPr>
          <p:nvPr>
            <p:ph type="pic" idx="2"/>
          </p:nvPr>
        </p:nvSpPr>
        <p:spPr>
          <a:xfrm>
            <a:off x="0" y="0"/>
            <a:ext cx="5040000" cy="6858000"/>
          </a:xfrm>
          <a:prstGeom prst="rect">
            <a:avLst/>
          </a:prstGeom>
          <a:noFill/>
          <a:ln>
            <a:noFill/>
          </a:ln>
        </p:spPr>
        <p:txBody>
          <a:bodyPr/>
          <a:lstStyle/>
          <a:p>
            <a:endParaRPr/>
          </a:p>
        </p:txBody>
      </p:sp>
      <p:sp>
        <p:nvSpPr>
          <p:cNvPr id="121" name="Google Shape;121;p36"/>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cxnSp>
        <p:nvCxnSpPr>
          <p:cNvPr id="122" name="Google Shape;122;p36"/>
          <p:cNvCxnSpPr/>
          <p:nvPr/>
        </p:nvCxnSpPr>
        <p:spPr>
          <a:xfrm flipH="1">
            <a:off x="5220000" y="1800000"/>
            <a:ext cx="0" cy="4895998"/>
          </a:xfrm>
          <a:prstGeom prst="straightConnector1">
            <a:avLst/>
          </a:prstGeom>
          <a:noFill/>
          <a:ln w="9525" cap="flat" cmpd="sng">
            <a:solidFill>
              <a:schemeClr val="dk1"/>
            </a:solidFill>
            <a:prstDash val="solid"/>
            <a:miter lim="8000"/>
            <a:headEnd type="none" w="sm" len="sm"/>
            <a:tailEnd type="none" w="sm" len="sm"/>
          </a:ln>
        </p:spPr>
      </p:cxnSp>
      <p:sp>
        <p:nvSpPr>
          <p:cNvPr id="123" name="Google Shape;123;p36"/>
          <p:cNvSpPr txBox="1"/>
          <p:nvPr/>
        </p:nvSpPr>
        <p:spPr>
          <a:xfrm>
            <a:off x="5400000"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82C645B9-A93D-BBBF-1B00-142E8CD1D2D2}"/>
              </a:ext>
            </a:extLst>
          </p:cNvPr>
          <p:cNvSpPr/>
          <p:nvPr userDrawn="1"/>
        </p:nvSpPr>
        <p:spPr>
          <a:xfrm>
            <a:off x="5324475" y="6300000"/>
            <a:ext cx="1971671" cy="4913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Large quote">
  <p:cSld name="Large quote">
    <p:spTree>
      <p:nvGrpSpPr>
        <p:cNvPr id="1" name="Shape 124"/>
        <p:cNvGrpSpPr/>
        <p:nvPr/>
      </p:nvGrpSpPr>
      <p:grpSpPr>
        <a:xfrm>
          <a:off x="0" y="0"/>
          <a:ext cx="0" cy="0"/>
          <a:chOff x="0" y="0"/>
          <a:chExt cx="0" cy="0"/>
        </a:xfrm>
      </p:grpSpPr>
      <p:sp>
        <p:nvSpPr>
          <p:cNvPr id="125" name="Google Shape;125;p37"/>
          <p:cNvSpPr txBox="1">
            <a:spLocks noGrp="1"/>
          </p:cNvSpPr>
          <p:nvPr>
            <p:ph type="title"/>
          </p:nvPr>
        </p:nvSpPr>
        <p:spPr>
          <a:xfrm>
            <a:off x="360000" y="359998"/>
            <a:ext cx="2520000" cy="5976002"/>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Font typeface="Public Sans"/>
              <a:buNone/>
              <a:defRPr sz="1800">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26" name="Google Shape;126;p37"/>
          <p:cNvCxnSpPr/>
          <p:nvPr/>
        </p:nvCxnSpPr>
        <p:spPr>
          <a:xfrm flipH="1">
            <a:off x="3096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127" name="Google Shape;127;p37"/>
          <p:cNvSpPr txBox="1">
            <a:spLocks noGrp="1"/>
          </p:cNvSpPr>
          <p:nvPr>
            <p:ph type="body" idx="1"/>
          </p:nvPr>
        </p:nvSpPr>
        <p:spPr>
          <a:xfrm>
            <a:off x="3312002" y="360000"/>
            <a:ext cx="7560000" cy="5976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3600"/>
              <a:buNone/>
              <a:defRPr sz="3600">
                <a:solidFill>
                  <a:schemeClr val="accent1"/>
                </a:solidFill>
              </a:defRPr>
            </a:lvl1pPr>
            <a:lvl2pPr marL="914400" lvl="1" indent="-228600" algn="l">
              <a:lnSpc>
                <a:spcPct val="100000"/>
              </a:lnSpc>
              <a:spcBef>
                <a:spcPts val="1200"/>
              </a:spcBef>
              <a:spcAft>
                <a:spcPct val="0"/>
              </a:spcAft>
              <a:buClr>
                <a:schemeClr val="dk1"/>
              </a:buClr>
              <a:buSzPts val="1800"/>
              <a:buNone/>
              <a:defRPr sz="1800">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8" name="Google Shape;128;p37"/>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29" name="Google Shape;129;p37"/>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FF696765-E952-05A0-07D0-3C09184C4E96}"/>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 column multi-content">
  <p:cSld name="One column multi-content">
    <p:spTree>
      <p:nvGrpSpPr>
        <p:cNvPr id="1" name="Shape 130"/>
        <p:cNvGrpSpPr/>
        <p:nvPr/>
      </p:nvGrpSpPr>
      <p:grpSpPr>
        <a:xfrm>
          <a:off x="0" y="0"/>
          <a:ext cx="0" cy="0"/>
          <a:chOff x="0" y="0"/>
          <a:chExt cx="0" cy="0"/>
        </a:xfrm>
      </p:grpSpPr>
      <p:sp>
        <p:nvSpPr>
          <p:cNvPr id="131" name="Google Shape;131;p38"/>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32" name="Google Shape;132;p38"/>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33" name="Google Shape;133;p38"/>
          <p:cNvSpPr txBox="1">
            <a:spLocks noGrp="1"/>
          </p:cNvSpPr>
          <p:nvPr>
            <p:ph type="body" idx="1"/>
          </p:nvPr>
        </p:nvSpPr>
        <p:spPr>
          <a:xfrm>
            <a:off x="360000" y="1799999"/>
            <a:ext cx="11484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34" name="Google Shape;134;p38"/>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35" name="Google Shape;135;p38"/>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36" name="Google Shape;136;p38"/>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F4CB391E-02BC-EBA0-FF85-83F4F65EF983}"/>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lumn multi-content">
  <p:cSld name="Two column multi-content">
    <p:spTree>
      <p:nvGrpSpPr>
        <p:cNvPr id="1" name="Shape 137"/>
        <p:cNvGrpSpPr/>
        <p:nvPr/>
      </p:nvGrpSpPr>
      <p:grpSpPr>
        <a:xfrm>
          <a:off x="0" y="0"/>
          <a:ext cx="0" cy="0"/>
          <a:chOff x="0" y="0"/>
          <a:chExt cx="0" cy="0"/>
        </a:xfrm>
      </p:grpSpPr>
      <p:sp>
        <p:nvSpPr>
          <p:cNvPr id="138" name="Google Shape;138;p39"/>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39" name="Google Shape;139;p39"/>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0" name="Google Shape;140;p39"/>
          <p:cNvSpPr txBox="1">
            <a:spLocks noGrp="1"/>
          </p:cNvSpPr>
          <p:nvPr>
            <p:ph type="body" idx="1"/>
          </p:nvPr>
        </p:nvSpPr>
        <p:spPr>
          <a:xfrm>
            <a:off x="360000" y="1800000"/>
            <a:ext cx="114732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41" name="Google Shape;141;p39"/>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2" name="Google Shape;142;p39"/>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43" name="Google Shape;143;p39"/>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41DF5A6E-7423-0796-ADAC-02B6C52F3971}"/>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ext box and two column multi-content">
  <p:cSld name="Text box and two column multi-content">
    <p:spTree>
      <p:nvGrpSpPr>
        <p:cNvPr id="1" name="Shape 144"/>
        <p:cNvGrpSpPr/>
        <p:nvPr/>
      </p:nvGrpSpPr>
      <p:grpSpPr>
        <a:xfrm>
          <a:off x="0" y="0"/>
          <a:ext cx="0" cy="0"/>
          <a:chOff x="0" y="0"/>
          <a:chExt cx="0" cy="0"/>
        </a:xfrm>
      </p:grpSpPr>
      <p:sp>
        <p:nvSpPr>
          <p:cNvPr id="145" name="Google Shape;145;p40"/>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46" name="Google Shape;146;p40"/>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7" name="Google Shape;147;p40"/>
          <p:cNvSpPr txBox="1">
            <a:spLocks noGrp="1"/>
          </p:cNvSpPr>
          <p:nvPr>
            <p:ph type="body" idx="1"/>
          </p:nvPr>
        </p:nvSpPr>
        <p:spPr>
          <a:xfrm>
            <a:off x="360000" y="1800001"/>
            <a:ext cx="4680000" cy="431999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48" name="Google Shape;148;p40"/>
          <p:cNvSpPr txBox="1">
            <a:spLocks noGrp="1"/>
          </p:cNvSpPr>
          <p:nvPr>
            <p:ph type="body" idx="2"/>
          </p:nvPr>
        </p:nvSpPr>
        <p:spPr>
          <a:xfrm>
            <a:off x="5220000" y="1800001"/>
            <a:ext cx="6624000" cy="431999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49" name="Google Shape;149;p40"/>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0" name="Google Shape;150;p40"/>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51" name="Google Shape;151;p40"/>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2D69A78D-31BD-B61B-4421-E394CB3ECA9F}"/>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multi-content">
  <p:cSld name="Two multi-content">
    <p:spTree>
      <p:nvGrpSpPr>
        <p:cNvPr id="1" name="Shape 152"/>
        <p:cNvGrpSpPr/>
        <p:nvPr/>
      </p:nvGrpSpPr>
      <p:grpSpPr>
        <a:xfrm>
          <a:off x="0" y="0"/>
          <a:ext cx="0" cy="0"/>
          <a:chOff x="0" y="0"/>
          <a:chExt cx="0" cy="0"/>
        </a:xfrm>
      </p:grpSpPr>
      <p:sp>
        <p:nvSpPr>
          <p:cNvPr id="153" name="Google Shape;153;p41"/>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54" name="Google Shape;154;p41"/>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5" name="Google Shape;155;p41"/>
          <p:cNvSpPr txBox="1">
            <a:spLocks noGrp="1"/>
          </p:cNvSpPr>
          <p:nvPr>
            <p:ph type="body" idx="1"/>
          </p:nvPr>
        </p:nvSpPr>
        <p:spPr>
          <a:xfrm>
            <a:off x="360000" y="1800000"/>
            <a:ext cx="5616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56" name="Google Shape;156;p41"/>
          <p:cNvSpPr txBox="1">
            <a:spLocks noGrp="1"/>
          </p:cNvSpPr>
          <p:nvPr>
            <p:ph type="body" idx="2"/>
          </p:nvPr>
        </p:nvSpPr>
        <p:spPr>
          <a:xfrm>
            <a:off x="6228000" y="1800000"/>
            <a:ext cx="5616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57" name="Google Shape;157;p41"/>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8" name="Google Shape;158;p4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59" name="Google Shape;159;p4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141DE36B-286E-6610-81A6-B9BA8EA742BC}"/>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multi-content - dark blue">
  <p:cSld name="Two multi-content - dark blue">
    <p:bg>
      <p:bgPr>
        <a:solidFill>
          <a:schemeClr val="dk2"/>
        </a:solidFill>
        <a:effectLst/>
      </p:bgPr>
    </p:bg>
    <p:spTree>
      <p:nvGrpSpPr>
        <p:cNvPr id="1" name="Shape 160"/>
        <p:cNvGrpSpPr/>
        <p:nvPr/>
      </p:nvGrpSpPr>
      <p:grpSpPr>
        <a:xfrm>
          <a:off x="0" y="0"/>
          <a:ext cx="0" cy="0"/>
          <a:chOff x="0" y="0"/>
          <a:chExt cx="0" cy="0"/>
        </a:xfrm>
      </p:grpSpPr>
      <p:sp>
        <p:nvSpPr>
          <p:cNvPr id="161" name="Google Shape;161;p42"/>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lt1"/>
              </a:buClr>
              <a:buSzPts val="3600"/>
              <a:buFont typeface="Public Sans"/>
              <a:buNone/>
              <a:defRPr>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62" name="Google Shape;162;p42"/>
          <p:cNvCxnSpPr/>
          <p:nvPr/>
        </p:nvCxnSpPr>
        <p:spPr>
          <a:xfrm>
            <a:off x="360000" y="1548000"/>
            <a:ext cx="11484000" cy="0"/>
          </a:xfrm>
          <a:prstGeom prst="straightConnector1">
            <a:avLst/>
          </a:prstGeom>
          <a:noFill/>
          <a:ln w="9525" cap="flat" cmpd="sng">
            <a:solidFill>
              <a:schemeClr val="lt1"/>
            </a:solidFill>
            <a:prstDash val="solid"/>
            <a:miter lim="8000"/>
            <a:headEnd type="none" w="sm" len="sm"/>
            <a:tailEnd type="none" w="sm" len="sm"/>
          </a:ln>
        </p:spPr>
      </p:cxnSp>
      <p:sp>
        <p:nvSpPr>
          <p:cNvPr id="163" name="Google Shape;163;p4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lt1"/>
                </a:solidFill>
                <a:latin typeface="Public Sans Light"/>
                <a:ea typeface="Public Sans Light"/>
                <a:cs typeface="Public Sans Light"/>
                <a:sym typeface="Public Sans Light"/>
              </a:defRPr>
            </a:lvl1pPr>
            <a:lvl2pPr marL="0" lvl="1" indent="0" algn="r">
              <a:spcBef>
                <a:spcPct val="0"/>
              </a:spcBef>
              <a:buNone/>
              <a:defRPr sz="1200">
                <a:solidFill>
                  <a:schemeClr val="lt1"/>
                </a:solidFill>
                <a:latin typeface="Public Sans Light"/>
                <a:ea typeface="Public Sans Light"/>
                <a:cs typeface="Public Sans Light"/>
                <a:sym typeface="Public Sans Light"/>
              </a:defRPr>
            </a:lvl2pPr>
            <a:lvl3pPr marL="0" lvl="2" indent="0" algn="r">
              <a:spcBef>
                <a:spcPct val="0"/>
              </a:spcBef>
              <a:buNone/>
              <a:defRPr sz="1200">
                <a:solidFill>
                  <a:schemeClr val="lt1"/>
                </a:solidFill>
                <a:latin typeface="Public Sans Light"/>
                <a:ea typeface="Public Sans Light"/>
                <a:cs typeface="Public Sans Light"/>
                <a:sym typeface="Public Sans Light"/>
              </a:defRPr>
            </a:lvl3pPr>
            <a:lvl4pPr marL="0" lvl="3" indent="0" algn="r">
              <a:spcBef>
                <a:spcPct val="0"/>
              </a:spcBef>
              <a:buNone/>
              <a:defRPr sz="1200">
                <a:solidFill>
                  <a:schemeClr val="lt1"/>
                </a:solidFill>
                <a:latin typeface="Public Sans Light"/>
                <a:ea typeface="Public Sans Light"/>
                <a:cs typeface="Public Sans Light"/>
                <a:sym typeface="Public Sans Light"/>
              </a:defRPr>
            </a:lvl4pPr>
            <a:lvl5pPr marL="0" lvl="4" indent="0" algn="r">
              <a:spcBef>
                <a:spcPct val="0"/>
              </a:spcBef>
              <a:buNone/>
              <a:defRPr sz="1200">
                <a:solidFill>
                  <a:schemeClr val="lt1"/>
                </a:solidFill>
                <a:latin typeface="Public Sans Light"/>
                <a:ea typeface="Public Sans Light"/>
                <a:cs typeface="Public Sans Light"/>
                <a:sym typeface="Public Sans Light"/>
              </a:defRPr>
            </a:lvl5pPr>
            <a:lvl6pPr marL="0" lvl="5" indent="0" algn="r">
              <a:spcBef>
                <a:spcPct val="0"/>
              </a:spcBef>
              <a:buNone/>
              <a:defRPr sz="1200">
                <a:solidFill>
                  <a:schemeClr val="lt1"/>
                </a:solidFill>
                <a:latin typeface="Public Sans Light"/>
                <a:ea typeface="Public Sans Light"/>
                <a:cs typeface="Public Sans Light"/>
                <a:sym typeface="Public Sans Light"/>
              </a:defRPr>
            </a:lvl6pPr>
            <a:lvl7pPr marL="0" lvl="6" indent="0" algn="r">
              <a:spcBef>
                <a:spcPct val="0"/>
              </a:spcBef>
              <a:buNone/>
              <a:defRPr sz="1200">
                <a:solidFill>
                  <a:schemeClr val="lt1"/>
                </a:solidFill>
                <a:latin typeface="Public Sans Light"/>
                <a:ea typeface="Public Sans Light"/>
                <a:cs typeface="Public Sans Light"/>
                <a:sym typeface="Public Sans Light"/>
              </a:defRPr>
            </a:lvl7pPr>
            <a:lvl8pPr marL="0" lvl="7" indent="0" algn="r">
              <a:spcBef>
                <a:spcPct val="0"/>
              </a:spcBef>
              <a:buNone/>
              <a:defRPr sz="1200">
                <a:solidFill>
                  <a:schemeClr val="lt1"/>
                </a:solidFill>
                <a:latin typeface="Public Sans Light"/>
                <a:ea typeface="Public Sans Light"/>
                <a:cs typeface="Public Sans Light"/>
                <a:sym typeface="Public Sans Light"/>
              </a:defRPr>
            </a:lvl8pPr>
            <a:lvl9pPr marL="0" lvl="8" indent="0" algn="r">
              <a:spcBef>
                <a:spcPct val="0"/>
              </a:spcBef>
              <a:buNone/>
              <a:defRPr sz="1200">
                <a:solidFill>
                  <a:schemeClr val="l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164" name="Google Shape;164;p4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lt1"/>
              </a:buClr>
              <a:buSzPts val="1200"/>
              <a:buFont typeface="Public Sans SemiBold"/>
              <a:buNone/>
            </a:pPr>
            <a:r>
              <a:rPr lang="en-AU" sz="1200">
                <a:solidFill>
                  <a:schemeClr val="lt1"/>
                </a:solidFill>
                <a:latin typeface="Public Sans SemiBold"/>
                <a:ea typeface="Public Sans SemiBold"/>
                <a:cs typeface="Public Sans SemiBold"/>
                <a:sym typeface="Public Sans SemiBold"/>
              </a:rPr>
              <a:t>Cancer Institute NSW</a:t>
            </a:r>
            <a:endParaRPr sz="1200">
              <a:solidFill>
                <a:schemeClr val="lt1"/>
              </a:solidFill>
              <a:latin typeface="Public Sans SemiBold"/>
              <a:ea typeface="Public Sans SemiBold"/>
              <a:cs typeface="Public Sans SemiBold"/>
              <a:sym typeface="Public Sans SemiBold"/>
            </a:endParaRPr>
          </a:p>
        </p:txBody>
      </p:sp>
      <p:grpSp>
        <p:nvGrpSpPr>
          <p:cNvPr id="165" name="Google Shape;165;p42"/>
          <p:cNvGrpSpPr/>
          <p:nvPr/>
        </p:nvGrpSpPr>
        <p:grpSpPr>
          <a:xfrm>
            <a:off x="10845478" y="216003"/>
            <a:ext cx="1180618" cy="1080000"/>
            <a:chOff x="10845478" y="216003"/>
            <a:chExt cx="1180618" cy="1080000"/>
          </a:xfrm>
        </p:grpSpPr>
        <p:sp>
          <p:nvSpPr>
            <p:cNvPr id="166" name="Google Shape;166;p42"/>
            <p:cNvSpPr/>
            <p:nvPr/>
          </p:nvSpPr>
          <p:spPr>
            <a:xfrm>
              <a:off x="10845478" y="216003"/>
              <a:ext cx="1180618" cy="1080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pic>
          <p:nvPicPr>
            <p:cNvPr id="167" name="Google Shape;167;p42" descr="A red flower with white text&#10;&#10;Description automatically generated"/>
            <p:cNvPicPr preferRelativeResize="0"/>
            <p:nvPr/>
          </p:nvPicPr>
          <p:blipFill>
            <a:blip r:embed="rId2">
              <a:alphaModFix/>
            </a:blip>
            <a:stretch>
              <a:fillRect/>
            </a:stretch>
          </p:blipFill>
          <p:spPr>
            <a:xfrm>
              <a:off x="11190232" y="360000"/>
              <a:ext cx="653767" cy="710720"/>
            </a:xfrm>
            <a:prstGeom prst="rect">
              <a:avLst/>
            </a:prstGeom>
            <a:noFill/>
            <a:ln>
              <a:noFill/>
            </a:ln>
          </p:spPr>
        </p:pic>
      </p:gr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Subheading, one column text and multi-content - Red">
  <p:cSld name="1_Subheading, one column text and multi-content - Red">
    <p:bg>
      <p:bgPr>
        <a:solidFill>
          <a:schemeClr val="accent6"/>
        </a:solidFill>
        <a:effectLst/>
      </p:bgPr>
    </p:bg>
    <p:spTree>
      <p:nvGrpSpPr>
        <p:cNvPr id="1" name="Shape 168"/>
        <p:cNvGrpSpPr/>
        <p:nvPr/>
      </p:nvGrpSpPr>
      <p:grpSpPr>
        <a:xfrm>
          <a:off x="0" y="0"/>
          <a:ext cx="0" cy="0"/>
          <a:chOff x="0" y="0"/>
          <a:chExt cx="0" cy="0"/>
        </a:xfrm>
      </p:grpSpPr>
      <p:sp>
        <p:nvSpPr>
          <p:cNvPr id="169" name="Google Shape;169;p4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70" name="Google Shape;170;p43"/>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171" name="Google Shape;171;p43"/>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72" name="Google Shape;172;p4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73" name="Google Shape;173;p43"/>
          <p:cNvSpPr txBox="1">
            <a:spLocks noGrp="1"/>
          </p:cNvSpPr>
          <p:nvPr>
            <p:ph type="body" idx="1"/>
          </p:nvPr>
        </p:nvSpPr>
        <p:spPr>
          <a:xfrm>
            <a:off x="360363" y="1799996"/>
            <a:ext cx="5615637"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4" name="Google Shape;174;p43"/>
          <p:cNvSpPr txBox="1">
            <a:spLocks noGrp="1"/>
          </p:cNvSpPr>
          <p:nvPr>
            <p:ph type="body" idx="2"/>
          </p:nvPr>
        </p:nvSpPr>
        <p:spPr>
          <a:xfrm>
            <a:off x="360363" y="2879998"/>
            <a:ext cx="5615637"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5" name="Google Shape;175;p43"/>
          <p:cNvSpPr txBox="1">
            <a:spLocks noGrp="1"/>
          </p:cNvSpPr>
          <p:nvPr>
            <p:ph type="body" idx="3"/>
          </p:nvPr>
        </p:nvSpPr>
        <p:spPr>
          <a:xfrm>
            <a:off x="6228000" y="1799996"/>
            <a:ext cx="5616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6" name="Google Shape;176;p4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5DD3E422-B4D7-4881-4EAC-3005A230F0A5}"/>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Subheading, two column text and multi-content - Red">
  <p:cSld name="2_Subheading, two column text and multi-content - Red">
    <p:bg>
      <p:bgPr>
        <a:solidFill>
          <a:schemeClr val="accent6"/>
        </a:solidFill>
        <a:effectLst/>
      </p:bgPr>
    </p:bg>
    <p:spTree>
      <p:nvGrpSpPr>
        <p:cNvPr id="1" name="Shape 177"/>
        <p:cNvGrpSpPr/>
        <p:nvPr/>
      </p:nvGrpSpPr>
      <p:grpSpPr>
        <a:xfrm>
          <a:off x="0" y="0"/>
          <a:ext cx="0" cy="0"/>
          <a:chOff x="0" y="0"/>
          <a:chExt cx="0" cy="0"/>
        </a:xfrm>
      </p:grpSpPr>
      <p:sp>
        <p:nvSpPr>
          <p:cNvPr id="178" name="Google Shape;178;p44"/>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79" name="Google Shape;179;p44"/>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80" name="Google Shape;180;p44"/>
          <p:cNvSpPr txBox="1">
            <a:spLocks noGrp="1"/>
          </p:cNvSpPr>
          <p:nvPr>
            <p:ph type="body" idx="1"/>
          </p:nvPr>
        </p:nvSpPr>
        <p:spPr>
          <a:xfrm>
            <a:off x="360363" y="1799996"/>
            <a:ext cx="7560000"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81" name="Google Shape;181;p44"/>
          <p:cNvSpPr txBox="1">
            <a:spLocks noGrp="1"/>
          </p:cNvSpPr>
          <p:nvPr>
            <p:ph type="body" idx="2"/>
          </p:nvPr>
        </p:nvSpPr>
        <p:spPr>
          <a:xfrm>
            <a:off x="360363" y="2879998"/>
            <a:ext cx="7560000"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82" name="Google Shape;182;p44"/>
          <p:cNvSpPr txBox="1">
            <a:spLocks noGrp="1"/>
          </p:cNvSpPr>
          <p:nvPr>
            <p:ph type="body" idx="3"/>
          </p:nvPr>
        </p:nvSpPr>
        <p:spPr>
          <a:xfrm>
            <a:off x="8172000" y="1799996"/>
            <a:ext cx="3672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83" name="Google Shape;183;p44"/>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84" name="Google Shape;184;p4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dk1"/>
                </a:solidFill>
                <a:latin typeface="Public Sans Light"/>
                <a:ea typeface="Public Sans Light"/>
                <a:cs typeface="Public Sans Light"/>
                <a:sym typeface="Public Sans Light"/>
              </a:defRPr>
            </a:lvl1pPr>
            <a:lvl2pPr marL="0" lvl="1" indent="0" algn="r">
              <a:spcBef>
                <a:spcPct val="0"/>
              </a:spcBef>
              <a:buNone/>
              <a:defRPr sz="1200">
                <a:solidFill>
                  <a:schemeClr val="dk1"/>
                </a:solidFill>
                <a:latin typeface="Public Sans Light"/>
                <a:ea typeface="Public Sans Light"/>
                <a:cs typeface="Public Sans Light"/>
                <a:sym typeface="Public Sans Light"/>
              </a:defRPr>
            </a:lvl2pPr>
            <a:lvl3pPr marL="0" lvl="2" indent="0" algn="r">
              <a:spcBef>
                <a:spcPct val="0"/>
              </a:spcBef>
              <a:buNone/>
              <a:defRPr sz="1200">
                <a:solidFill>
                  <a:schemeClr val="dk1"/>
                </a:solidFill>
                <a:latin typeface="Public Sans Light"/>
                <a:ea typeface="Public Sans Light"/>
                <a:cs typeface="Public Sans Light"/>
                <a:sym typeface="Public Sans Light"/>
              </a:defRPr>
            </a:lvl3pPr>
            <a:lvl4pPr marL="0" lvl="3" indent="0" algn="r">
              <a:spcBef>
                <a:spcPct val="0"/>
              </a:spcBef>
              <a:buNone/>
              <a:defRPr sz="1200">
                <a:solidFill>
                  <a:schemeClr val="dk1"/>
                </a:solidFill>
                <a:latin typeface="Public Sans Light"/>
                <a:ea typeface="Public Sans Light"/>
                <a:cs typeface="Public Sans Light"/>
                <a:sym typeface="Public Sans Light"/>
              </a:defRPr>
            </a:lvl4pPr>
            <a:lvl5pPr marL="0" lvl="4" indent="0" algn="r">
              <a:spcBef>
                <a:spcPct val="0"/>
              </a:spcBef>
              <a:buNone/>
              <a:defRPr sz="1200">
                <a:solidFill>
                  <a:schemeClr val="dk1"/>
                </a:solidFill>
                <a:latin typeface="Public Sans Light"/>
                <a:ea typeface="Public Sans Light"/>
                <a:cs typeface="Public Sans Light"/>
                <a:sym typeface="Public Sans Light"/>
              </a:defRPr>
            </a:lvl5pPr>
            <a:lvl6pPr marL="0" lvl="5" indent="0" algn="r">
              <a:spcBef>
                <a:spcPct val="0"/>
              </a:spcBef>
              <a:buNone/>
              <a:defRPr sz="1200">
                <a:solidFill>
                  <a:schemeClr val="dk1"/>
                </a:solidFill>
                <a:latin typeface="Public Sans Light"/>
                <a:ea typeface="Public Sans Light"/>
                <a:cs typeface="Public Sans Light"/>
                <a:sym typeface="Public Sans Light"/>
              </a:defRPr>
            </a:lvl6pPr>
            <a:lvl7pPr marL="0" lvl="6" indent="0" algn="r">
              <a:spcBef>
                <a:spcPct val="0"/>
              </a:spcBef>
              <a:buNone/>
              <a:defRPr sz="1200">
                <a:solidFill>
                  <a:schemeClr val="dk1"/>
                </a:solidFill>
                <a:latin typeface="Public Sans Light"/>
                <a:ea typeface="Public Sans Light"/>
                <a:cs typeface="Public Sans Light"/>
                <a:sym typeface="Public Sans Light"/>
              </a:defRPr>
            </a:lvl7pPr>
            <a:lvl8pPr marL="0" lvl="7" indent="0" algn="r">
              <a:spcBef>
                <a:spcPct val="0"/>
              </a:spcBef>
              <a:buNone/>
              <a:defRPr sz="1200">
                <a:solidFill>
                  <a:schemeClr val="dk1"/>
                </a:solidFill>
                <a:latin typeface="Public Sans Light"/>
                <a:ea typeface="Public Sans Light"/>
                <a:cs typeface="Public Sans Light"/>
                <a:sym typeface="Public Sans Light"/>
              </a:defRPr>
            </a:lvl8pPr>
            <a:lvl9pPr marL="0" lvl="8" indent="0" algn="r">
              <a:spcBef>
                <a:spcPct val="0"/>
              </a:spcBef>
              <a:buNone/>
              <a:defRPr sz="1200">
                <a:solidFill>
                  <a:schemeClr val="dk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185" name="Google Shape;185;p44"/>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3AE8CCCF-82D5-FA20-75BB-60AB2975EA5F}"/>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3_Subheading, three column text and multi-content - Red">
  <p:cSld name="3_Subheading, three column text and multi-content - Red">
    <p:bg>
      <p:bgPr>
        <a:solidFill>
          <a:schemeClr val="accent6"/>
        </a:solidFill>
        <a:effectLst/>
      </p:bgPr>
    </p:bg>
    <p:spTree>
      <p:nvGrpSpPr>
        <p:cNvPr id="1" name="Shape 186"/>
        <p:cNvGrpSpPr/>
        <p:nvPr/>
      </p:nvGrpSpPr>
      <p:grpSpPr>
        <a:xfrm>
          <a:off x="0" y="0"/>
          <a:ext cx="0" cy="0"/>
          <a:chOff x="0" y="0"/>
          <a:chExt cx="0" cy="0"/>
        </a:xfrm>
      </p:grpSpPr>
      <p:sp>
        <p:nvSpPr>
          <p:cNvPr id="187" name="Google Shape;187;p45"/>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88" name="Google Shape;188;p45"/>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189" name="Google Shape;189;p45"/>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90" name="Google Shape;190;p45"/>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91" name="Google Shape;191;p45"/>
          <p:cNvSpPr txBox="1">
            <a:spLocks noGrp="1"/>
          </p:cNvSpPr>
          <p:nvPr>
            <p:ph type="body" idx="1"/>
          </p:nvPr>
        </p:nvSpPr>
        <p:spPr>
          <a:xfrm>
            <a:off x="360362" y="1800000"/>
            <a:ext cx="8531999" cy="86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2" name="Google Shape;192;p45"/>
          <p:cNvSpPr txBox="1">
            <a:spLocks noGrp="1"/>
          </p:cNvSpPr>
          <p:nvPr>
            <p:ph type="body" idx="2"/>
          </p:nvPr>
        </p:nvSpPr>
        <p:spPr>
          <a:xfrm>
            <a:off x="360363" y="2879999"/>
            <a:ext cx="8532000" cy="3204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3" name="Google Shape;193;p45"/>
          <p:cNvSpPr txBox="1">
            <a:spLocks noGrp="1"/>
          </p:cNvSpPr>
          <p:nvPr>
            <p:ph type="body" idx="3"/>
          </p:nvPr>
        </p:nvSpPr>
        <p:spPr>
          <a:xfrm>
            <a:off x="9072563" y="1800225"/>
            <a:ext cx="2735262" cy="42837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4" name="Google Shape;194;p45"/>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F9D243FC-5FAE-E040-B6CB-0DE01478C78B}"/>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Subheading, one column text and multi-content - Blue">
  <p:cSld name="1_Subheading, one column text and multi-content - Blue">
    <p:bg>
      <p:bgPr>
        <a:solidFill>
          <a:schemeClr val="accent4"/>
        </a:solidFill>
        <a:effectLst/>
      </p:bgPr>
    </p:bg>
    <p:spTree>
      <p:nvGrpSpPr>
        <p:cNvPr id="1" name="Shape 195"/>
        <p:cNvGrpSpPr/>
        <p:nvPr/>
      </p:nvGrpSpPr>
      <p:grpSpPr>
        <a:xfrm>
          <a:off x="0" y="0"/>
          <a:ext cx="0" cy="0"/>
          <a:chOff x="0" y="0"/>
          <a:chExt cx="0" cy="0"/>
        </a:xfrm>
      </p:grpSpPr>
      <p:sp>
        <p:nvSpPr>
          <p:cNvPr id="196" name="Google Shape;196;p46"/>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97" name="Google Shape;197;p46"/>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98" name="Google Shape;198;p46"/>
          <p:cNvSpPr txBox="1">
            <a:spLocks noGrp="1"/>
          </p:cNvSpPr>
          <p:nvPr>
            <p:ph type="body" idx="1"/>
          </p:nvPr>
        </p:nvSpPr>
        <p:spPr>
          <a:xfrm>
            <a:off x="360363" y="1799996"/>
            <a:ext cx="5615637"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9" name="Google Shape;199;p46"/>
          <p:cNvSpPr txBox="1">
            <a:spLocks noGrp="1"/>
          </p:cNvSpPr>
          <p:nvPr>
            <p:ph type="body" idx="2"/>
          </p:nvPr>
        </p:nvSpPr>
        <p:spPr>
          <a:xfrm>
            <a:off x="360363" y="2879998"/>
            <a:ext cx="5615637"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00" name="Google Shape;200;p46"/>
          <p:cNvSpPr txBox="1">
            <a:spLocks noGrp="1"/>
          </p:cNvSpPr>
          <p:nvPr>
            <p:ph type="body" idx="3"/>
          </p:nvPr>
        </p:nvSpPr>
        <p:spPr>
          <a:xfrm>
            <a:off x="6228000" y="1799996"/>
            <a:ext cx="5616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01" name="Google Shape;201;p46"/>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02" name="Google Shape;202;p46"/>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03" name="Google Shape;203;p46"/>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9F8BBCB4-CAA9-8C7C-8529-92B4AB1CA723}"/>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2_Subheading, two column text and multi-content - Blue">
  <p:cSld name="2_Subheading, two column text and multi-content - Blue">
    <p:bg>
      <p:bgPr>
        <a:solidFill>
          <a:schemeClr val="accent4"/>
        </a:solidFill>
        <a:effectLst/>
      </p:bgPr>
    </p:bg>
    <p:spTree>
      <p:nvGrpSpPr>
        <p:cNvPr id="1" name="Shape 204"/>
        <p:cNvGrpSpPr/>
        <p:nvPr/>
      </p:nvGrpSpPr>
      <p:grpSpPr>
        <a:xfrm>
          <a:off x="0" y="0"/>
          <a:ext cx="0" cy="0"/>
          <a:chOff x="0" y="0"/>
          <a:chExt cx="0" cy="0"/>
        </a:xfrm>
      </p:grpSpPr>
      <p:sp>
        <p:nvSpPr>
          <p:cNvPr id="205" name="Google Shape;205;p47"/>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06" name="Google Shape;206;p47"/>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207" name="Google Shape;207;p47"/>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08" name="Google Shape;208;p47"/>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accent1"/>
                </a:solidFill>
                <a:latin typeface="Public Sans Light"/>
                <a:ea typeface="Public Sans Light"/>
                <a:cs typeface="Public Sans Light"/>
                <a:sym typeface="Public Sans Light"/>
              </a:defRPr>
            </a:lvl1pPr>
            <a:lvl2pPr marL="0" lvl="1" indent="0" algn="r">
              <a:spcBef>
                <a:spcPct val="0"/>
              </a:spcBef>
              <a:buNone/>
              <a:defRPr sz="1200">
                <a:solidFill>
                  <a:schemeClr val="accent1"/>
                </a:solidFill>
                <a:latin typeface="Public Sans Light"/>
                <a:ea typeface="Public Sans Light"/>
                <a:cs typeface="Public Sans Light"/>
                <a:sym typeface="Public Sans Light"/>
              </a:defRPr>
            </a:lvl2pPr>
            <a:lvl3pPr marL="0" lvl="2" indent="0" algn="r">
              <a:spcBef>
                <a:spcPct val="0"/>
              </a:spcBef>
              <a:buNone/>
              <a:defRPr sz="1200">
                <a:solidFill>
                  <a:schemeClr val="accent1"/>
                </a:solidFill>
                <a:latin typeface="Public Sans Light"/>
                <a:ea typeface="Public Sans Light"/>
                <a:cs typeface="Public Sans Light"/>
                <a:sym typeface="Public Sans Light"/>
              </a:defRPr>
            </a:lvl3pPr>
            <a:lvl4pPr marL="0" lvl="3" indent="0" algn="r">
              <a:spcBef>
                <a:spcPct val="0"/>
              </a:spcBef>
              <a:buNone/>
              <a:defRPr sz="1200">
                <a:solidFill>
                  <a:schemeClr val="accent1"/>
                </a:solidFill>
                <a:latin typeface="Public Sans Light"/>
                <a:ea typeface="Public Sans Light"/>
                <a:cs typeface="Public Sans Light"/>
                <a:sym typeface="Public Sans Light"/>
              </a:defRPr>
            </a:lvl4pPr>
            <a:lvl5pPr marL="0" lvl="4" indent="0" algn="r">
              <a:spcBef>
                <a:spcPct val="0"/>
              </a:spcBef>
              <a:buNone/>
              <a:defRPr sz="1200">
                <a:solidFill>
                  <a:schemeClr val="accent1"/>
                </a:solidFill>
                <a:latin typeface="Public Sans Light"/>
                <a:ea typeface="Public Sans Light"/>
                <a:cs typeface="Public Sans Light"/>
                <a:sym typeface="Public Sans Light"/>
              </a:defRPr>
            </a:lvl5pPr>
            <a:lvl6pPr marL="0" lvl="5" indent="0" algn="r">
              <a:spcBef>
                <a:spcPct val="0"/>
              </a:spcBef>
              <a:buNone/>
              <a:defRPr sz="1200">
                <a:solidFill>
                  <a:schemeClr val="accent1"/>
                </a:solidFill>
                <a:latin typeface="Public Sans Light"/>
                <a:ea typeface="Public Sans Light"/>
                <a:cs typeface="Public Sans Light"/>
                <a:sym typeface="Public Sans Light"/>
              </a:defRPr>
            </a:lvl6pPr>
            <a:lvl7pPr marL="0" lvl="6" indent="0" algn="r">
              <a:spcBef>
                <a:spcPct val="0"/>
              </a:spcBef>
              <a:buNone/>
              <a:defRPr sz="1200">
                <a:solidFill>
                  <a:schemeClr val="accent1"/>
                </a:solidFill>
                <a:latin typeface="Public Sans Light"/>
                <a:ea typeface="Public Sans Light"/>
                <a:cs typeface="Public Sans Light"/>
                <a:sym typeface="Public Sans Light"/>
              </a:defRPr>
            </a:lvl7pPr>
            <a:lvl8pPr marL="0" lvl="7" indent="0" algn="r">
              <a:spcBef>
                <a:spcPct val="0"/>
              </a:spcBef>
              <a:buNone/>
              <a:defRPr sz="1200">
                <a:solidFill>
                  <a:schemeClr val="accent1"/>
                </a:solidFill>
                <a:latin typeface="Public Sans Light"/>
                <a:ea typeface="Public Sans Light"/>
                <a:cs typeface="Public Sans Light"/>
                <a:sym typeface="Public Sans Light"/>
              </a:defRPr>
            </a:lvl8pPr>
            <a:lvl9pPr marL="0" lvl="8" indent="0" algn="r">
              <a:spcBef>
                <a:spcPct val="0"/>
              </a:spcBef>
              <a:buNone/>
              <a:defRPr sz="1200">
                <a:solidFill>
                  <a:schemeClr val="accen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209" name="Google Shape;209;p47"/>
          <p:cNvSpPr txBox="1">
            <a:spLocks noGrp="1"/>
          </p:cNvSpPr>
          <p:nvPr>
            <p:ph type="body" idx="1"/>
          </p:nvPr>
        </p:nvSpPr>
        <p:spPr>
          <a:xfrm>
            <a:off x="360363" y="1799996"/>
            <a:ext cx="7560000"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0" name="Google Shape;210;p47"/>
          <p:cNvSpPr txBox="1">
            <a:spLocks noGrp="1"/>
          </p:cNvSpPr>
          <p:nvPr>
            <p:ph type="body" idx="2"/>
          </p:nvPr>
        </p:nvSpPr>
        <p:spPr>
          <a:xfrm>
            <a:off x="360363" y="2879998"/>
            <a:ext cx="7560000"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1" name="Google Shape;211;p47"/>
          <p:cNvSpPr txBox="1">
            <a:spLocks noGrp="1"/>
          </p:cNvSpPr>
          <p:nvPr>
            <p:ph type="body" idx="3"/>
          </p:nvPr>
        </p:nvSpPr>
        <p:spPr>
          <a:xfrm>
            <a:off x="8172000" y="1799996"/>
            <a:ext cx="3672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2" name="Google Shape;212;p47"/>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A7223258-B3A3-EE50-575F-A87E7270A590}"/>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_Subheading, three column text and multi-content - Blue">
  <p:cSld name="3_Subheading, three column text and multi-content - Blue">
    <p:bg>
      <p:bgPr>
        <a:solidFill>
          <a:schemeClr val="accent4"/>
        </a:solidFill>
        <a:effectLst/>
      </p:bgPr>
    </p:bg>
    <p:spTree>
      <p:nvGrpSpPr>
        <p:cNvPr id="1" name="Shape 213"/>
        <p:cNvGrpSpPr/>
        <p:nvPr/>
      </p:nvGrpSpPr>
      <p:grpSpPr>
        <a:xfrm>
          <a:off x="0" y="0"/>
          <a:ext cx="0" cy="0"/>
          <a:chOff x="0" y="0"/>
          <a:chExt cx="0" cy="0"/>
        </a:xfrm>
      </p:grpSpPr>
      <p:sp>
        <p:nvSpPr>
          <p:cNvPr id="214" name="Google Shape;214;p48"/>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15" name="Google Shape;215;p48"/>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16" name="Google Shape;216;p48"/>
          <p:cNvSpPr txBox="1">
            <a:spLocks noGrp="1"/>
          </p:cNvSpPr>
          <p:nvPr>
            <p:ph type="body" idx="1"/>
          </p:nvPr>
        </p:nvSpPr>
        <p:spPr>
          <a:xfrm>
            <a:off x="360362" y="1800000"/>
            <a:ext cx="8531999" cy="86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7" name="Google Shape;217;p48"/>
          <p:cNvSpPr txBox="1">
            <a:spLocks noGrp="1"/>
          </p:cNvSpPr>
          <p:nvPr>
            <p:ph type="body" idx="2"/>
          </p:nvPr>
        </p:nvSpPr>
        <p:spPr>
          <a:xfrm>
            <a:off x="360363" y="2879999"/>
            <a:ext cx="8532000" cy="3204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8" name="Google Shape;218;p48"/>
          <p:cNvSpPr txBox="1">
            <a:spLocks noGrp="1"/>
          </p:cNvSpPr>
          <p:nvPr>
            <p:ph type="body" idx="3"/>
          </p:nvPr>
        </p:nvSpPr>
        <p:spPr>
          <a:xfrm>
            <a:off x="9072563" y="1800225"/>
            <a:ext cx="2735262" cy="42837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19" name="Google Shape;219;p48"/>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20" name="Google Shape;220;p48"/>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accent1"/>
                </a:solidFill>
                <a:latin typeface="Public Sans Light"/>
                <a:ea typeface="Public Sans Light"/>
                <a:cs typeface="Public Sans Light"/>
                <a:sym typeface="Public Sans Light"/>
              </a:defRPr>
            </a:lvl1pPr>
            <a:lvl2pPr marL="0" lvl="1" indent="0" algn="r">
              <a:spcBef>
                <a:spcPct val="0"/>
              </a:spcBef>
              <a:buNone/>
              <a:defRPr sz="1200">
                <a:solidFill>
                  <a:schemeClr val="accent1"/>
                </a:solidFill>
                <a:latin typeface="Public Sans Light"/>
                <a:ea typeface="Public Sans Light"/>
                <a:cs typeface="Public Sans Light"/>
                <a:sym typeface="Public Sans Light"/>
              </a:defRPr>
            </a:lvl2pPr>
            <a:lvl3pPr marL="0" lvl="2" indent="0" algn="r">
              <a:spcBef>
                <a:spcPct val="0"/>
              </a:spcBef>
              <a:buNone/>
              <a:defRPr sz="1200">
                <a:solidFill>
                  <a:schemeClr val="accent1"/>
                </a:solidFill>
                <a:latin typeface="Public Sans Light"/>
                <a:ea typeface="Public Sans Light"/>
                <a:cs typeface="Public Sans Light"/>
                <a:sym typeface="Public Sans Light"/>
              </a:defRPr>
            </a:lvl3pPr>
            <a:lvl4pPr marL="0" lvl="3" indent="0" algn="r">
              <a:spcBef>
                <a:spcPct val="0"/>
              </a:spcBef>
              <a:buNone/>
              <a:defRPr sz="1200">
                <a:solidFill>
                  <a:schemeClr val="accent1"/>
                </a:solidFill>
                <a:latin typeface="Public Sans Light"/>
                <a:ea typeface="Public Sans Light"/>
                <a:cs typeface="Public Sans Light"/>
                <a:sym typeface="Public Sans Light"/>
              </a:defRPr>
            </a:lvl4pPr>
            <a:lvl5pPr marL="0" lvl="4" indent="0" algn="r">
              <a:spcBef>
                <a:spcPct val="0"/>
              </a:spcBef>
              <a:buNone/>
              <a:defRPr sz="1200">
                <a:solidFill>
                  <a:schemeClr val="accent1"/>
                </a:solidFill>
                <a:latin typeface="Public Sans Light"/>
                <a:ea typeface="Public Sans Light"/>
                <a:cs typeface="Public Sans Light"/>
                <a:sym typeface="Public Sans Light"/>
              </a:defRPr>
            </a:lvl5pPr>
            <a:lvl6pPr marL="0" lvl="5" indent="0" algn="r">
              <a:spcBef>
                <a:spcPct val="0"/>
              </a:spcBef>
              <a:buNone/>
              <a:defRPr sz="1200">
                <a:solidFill>
                  <a:schemeClr val="accent1"/>
                </a:solidFill>
                <a:latin typeface="Public Sans Light"/>
                <a:ea typeface="Public Sans Light"/>
                <a:cs typeface="Public Sans Light"/>
                <a:sym typeface="Public Sans Light"/>
              </a:defRPr>
            </a:lvl6pPr>
            <a:lvl7pPr marL="0" lvl="6" indent="0" algn="r">
              <a:spcBef>
                <a:spcPct val="0"/>
              </a:spcBef>
              <a:buNone/>
              <a:defRPr sz="1200">
                <a:solidFill>
                  <a:schemeClr val="accent1"/>
                </a:solidFill>
                <a:latin typeface="Public Sans Light"/>
                <a:ea typeface="Public Sans Light"/>
                <a:cs typeface="Public Sans Light"/>
                <a:sym typeface="Public Sans Light"/>
              </a:defRPr>
            </a:lvl7pPr>
            <a:lvl8pPr marL="0" lvl="7" indent="0" algn="r">
              <a:spcBef>
                <a:spcPct val="0"/>
              </a:spcBef>
              <a:buNone/>
              <a:defRPr sz="1200">
                <a:solidFill>
                  <a:schemeClr val="accent1"/>
                </a:solidFill>
                <a:latin typeface="Public Sans Light"/>
                <a:ea typeface="Public Sans Light"/>
                <a:cs typeface="Public Sans Light"/>
                <a:sym typeface="Public Sans Light"/>
              </a:defRPr>
            </a:lvl8pPr>
            <a:lvl9pPr marL="0" lvl="8" indent="0" algn="r">
              <a:spcBef>
                <a:spcPct val="0"/>
              </a:spcBef>
              <a:buNone/>
              <a:defRPr sz="1200">
                <a:solidFill>
                  <a:schemeClr val="accen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221" name="Google Shape;221;p48"/>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94B2C42B-D84D-0861-3940-00D31FF14AB6}"/>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Image with multi-content">
  <p:cSld name="Image with multi-content">
    <p:spTree>
      <p:nvGrpSpPr>
        <p:cNvPr id="1" name="Shape 222"/>
        <p:cNvGrpSpPr/>
        <p:nvPr/>
      </p:nvGrpSpPr>
      <p:grpSpPr>
        <a:xfrm>
          <a:off x="0" y="0"/>
          <a:ext cx="0" cy="0"/>
          <a:chOff x="0" y="0"/>
          <a:chExt cx="0" cy="0"/>
        </a:xfrm>
      </p:grpSpPr>
      <p:sp>
        <p:nvSpPr>
          <p:cNvPr id="223" name="Google Shape;223;p49"/>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24" name="Google Shape;224;p49"/>
          <p:cNvSpPr>
            <a:spLocks noGrp="1"/>
          </p:cNvSpPr>
          <p:nvPr>
            <p:ph type="pic" idx="2"/>
          </p:nvPr>
        </p:nvSpPr>
        <p:spPr>
          <a:xfrm>
            <a:off x="360000" y="1548000"/>
            <a:ext cx="5616000" cy="4680000"/>
          </a:xfrm>
          <a:prstGeom prst="rect">
            <a:avLst/>
          </a:prstGeom>
          <a:noFill/>
          <a:ln>
            <a:noFill/>
          </a:ln>
        </p:spPr>
        <p:txBody>
          <a:bodyPr/>
          <a:lstStyle/>
          <a:p>
            <a:endParaRPr/>
          </a:p>
        </p:txBody>
      </p:sp>
      <p:cxnSp>
        <p:nvCxnSpPr>
          <p:cNvPr id="225" name="Google Shape;225;p49"/>
          <p:cNvCxnSpPr/>
          <p:nvPr/>
        </p:nvCxnSpPr>
        <p:spPr>
          <a:xfrm>
            <a:off x="6196826" y="1548000"/>
            <a:ext cx="5683174" cy="0"/>
          </a:xfrm>
          <a:prstGeom prst="straightConnector1">
            <a:avLst/>
          </a:prstGeom>
          <a:noFill/>
          <a:ln w="9525" cap="flat" cmpd="sng">
            <a:solidFill>
              <a:schemeClr val="dk1"/>
            </a:solidFill>
            <a:prstDash val="solid"/>
            <a:miter lim="8000"/>
            <a:headEnd type="none" w="sm" len="sm"/>
            <a:tailEnd type="none" w="sm" len="sm"/>
          </a:ln>
        </p:spPr>
      </p:cxnSp>
      <p:sp>
        <p:nvSpPr>
          <p:cNvPr id="226" name="Google Shape;226;p49"/>
          <p:cNvSpPr txBox="1">
            <a:spLocks noGrp="1"/>
          </p:cNvSpPr>
          <p:nvPr>
            <p:ph type="body" idx="1"/>
          </p:nvPr>
        </p:nvSpPr>
        <p:spPr>
          <a:xfrm>
            <a:off x="6216002" y="1728000"/>
            <a:ext cx="5627998" cy="90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400"/>
              <a:buNone/>
              <a:defRPr sz="14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27" name="Google Shape;227;p49"/>
          <p:cNvSpPr txBox="1">
            <a:spLocks noGrp="1"/>
          </p:cNvSpPr>
          <p:nvPr>
            <p:ph type="body" idx="3"/>
          </p:nvPr>
        </p:nvSpPr>
        <p:spPr>
          <a:xfrm>
            <a:off x="6216002" y="2772000"/>
            <a:ext cx="5627998" cy="323999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28" name="Google Shape;228;p49"/>
          <p:cNvCxnSpPr/>
          <p:nvPr/>
        </p:nvCxnSpPr>
        <p:spPr>
          <a:xfrm rot="10800000" flipH="1">
            <a:off x="6196826" y="6228000"/>
            <a:ext cx="5683174" cy="1"/>
          </a:xfrm>
          <a:prstGeom prst="straightConnector1">
            <a:avLst/>
          </a:prstGeom>
          <a:noFill/>
          <a:ln w="9525" cap="flat" cmpd="sng">
            <a:solidFill>
              <a:schemeClr val="dk1"/>
            </a:solidFill>
            <a:prstDash val="solid"/>
            <a:miter lim="8000"/>
            <a:headEnd type="none" w="sm" len="sm"/>
            <a:tailEnd type="none" w="sm" len="sm"/>
          </a:ln>
        </p:spPr>
      </p:cxnSp>
      <p:sp>
        <p:nvSpPr>
          <p:cNvPr id="229" name="Google Shape;229;p49"/>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30" name="Google Shape;230;p49"/>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FD4A982B-D922-F4C9-9CD6-153EEC893B82}"/>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Large multi-content with small multi-content">
  <p:cSld name="Large multi-content with small multi-content">
    <p:spTree>
      <p:nvGrpSpPr>
        <p:cNvPr id="1" name="Shape 231"/>
        <p:cNvGrpSpPr/>
        <p:nvPr/>
      </p:nvGrpSpPr>
      <p:grpSpPr>
        <a:xfrm>
          <a:off x="0" y="0"/>
          <a:ext cx="0" cy="0"/>
          <a:chOff x="0" y="0"/>
          <a:chExt cx="0" cy="0"/>
        </a:xfrm>
      </p:grpSpPr>
      <p:sp>
        <p:nvSpPr>
          <p:cNvPr id="232" name="Google Shape;232;p50"/>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33" name="Google Shape;233;p50"/>
          <p:cNvSpPr txBox="1">
            <a:spLocks noGrp="1"/>
          </p:cNvSpPr>
          <p:nvPr>
            <p:ph type="body" idx="1"/>
          </p:nvPr>
        </p:nvSpPr>
        <p:spPr>
          <a:xfrm>
            <a:off x="360000" y="1547999"/>
            <a:ext cx="7560000" cy="46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34" name="Google Shape;234;p50"/>
          <p:cNvCxnSpPr/>
          <p:nvPr/>
        </p:nvCxnSpPr>
        <p:spPr>
          <a:xfrm>
            <a:off x="8172000" y="1548000"/>
            <a:ext cx="3708000" cy="0"/>
          </a:xfrm>
          <a:prstGeom prst="straightConnector1">
            <a:avLst/>
          </a:prstGeom>
          <a:noFill/>
          <a:ln w="9525" cap="flat" cmpd="sng">
            <a:solidFill>
              <a:schemeClr val="dk1"/>
            </a:solidFill>
            <a:prstDash val="solid"/>
            <a:miter lim="8000"/>
            <a:headEnd type="none" w="sm" len="sm"/>
            <a:tailEnd type="none" w="sm" len="sm"/>
          </a:ln>
        </p:spPr>
      </p:cxnSp>
      <p:sp>
        <p:nvSpPr>
          <p:cNvPr id="235" name="Google Shape;235;p50"/>
          <p:cNvSpPr txBox="1">
            <a:spLocks noGrp="1"/>
          </p:cNvSpPr>
          <p:nvPr>
            <p:ph type="body" idx="2"/>
          </p:nvPr>
        </p:nvSpPr>
        <p:spPr>
          <a:xfrm>
            <a:off x="8172000" y="1800000"/>
            <a:ext cx="3672000" cy="323999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36" name="Google Shape;236;p50"/>
          <p:cNvSpPr txBox="1">
            <a:spLocks noGrp="1"/>
          </p:cNvSpPr>
          <p:nvPr>
            <p:ph type="body" idx="3"/>
          </p:nvPr>
        </p:nvSpPr>
        <p:spPr>
          <a:xfrm>
            <a:off x="8172000" y="5219998"/>
            <a:ext cx="3672000" cy="9000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ct val="0"/>
              </a:spcBef>
              <a:spcAft>
                <a:spcPct val="0"/>
              </a:spcAft>
              <a:buClr>
                <a:schemeClr val="dk1"/>
              </a:buClr>
              <a:buSzPts val="1400"/>
              <a:buNone/>
              <a:defRPr sz="14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37" name="Google Shape;237;p50"/>
          <p:cNvCxnSpPr/>
          <p:nvPr/>
        </p:nvCxnSpPr>
        <p:spPr>
          <a:xfrm>
            <a:off x="8172000" y="6227998"/>
            <a:ext cx="3708000" cy="2"/>
          </a:xfrm>
          <a:prstGeom prst="straightConnector1">
            <a:avLst/>
          </a:prstGeom>
          <a:noFill/>
          <a:ln w="9525" cap="flat" cmpd="sng">
            <a:solidFill>
              <a:schemeClr val="dk1"/>
            </a:solidFill>
            <a:prstDash val="solid"/>
            <a:miter lim="8000"/>
            <a:headEnd type="none" w="sm" len="sm"/>
            <a:tailEnd type="none" w="sm" len="sm"/>
          </a:ln>
        </p:spPr>
      </p:cxnSp>
      <p:sp>
        <p:nvSpPr>
          <p:cNvPr id="238" name="Google Shape;238;p50"/>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39" name="Google Shape;239;p50"/>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65C02B5D-D7BF-C959-BA81-9EC5BF3B11AD}"/>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Large multi-content with two small multi-content">
  <p:cSld name="Large multi-content with two small multi-content">
    <p:spTree>
      <p:nvGrpSpPr>
        <p:cNvPr id="1" name="Shape 240"/>
        <p:cNvGrpSpPr/>
        <p:nvPr/>
      </p:nvGrpSpPr>
      <p:grpSpPr>
        <a:xfrm>
          <a:off x="0" y="0"/>
          <a:ext cx="0" cy="0"/>
          <a:chOff x="0" y="0"/>
          <a:chExt cx="0" cy="0"/>
        </a:xfrm>
      </p:grpSpPr>
      <p:cxnSp>
        <p:nvCxnSpPr>
          <p:cNvPr id="241" name="Google Shape;241;p51"/>
          <p:cNvCxnSpPr/>
          <p:nvPr/>
        </p:nvCxnSpPr>
        <p:spPr>
          <a:xfrm flipH="1">
            <a:off x="360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242" name="Google Shape;242;p51"/>
          <p:cNvSpPr txBox="1">
            <a:spLocks noGrp="1"/>
          </p:cNvSpPr>
          <p:nvPr>
            <p:ph type="title"/>
          </p:nvPr>
        </p:nvSpPr>
        <p:spPr>
          <a:xfrm>
            <a:off x="54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43" name="Google Shape;243;p51"/>
          <p:cNvSpPr txBox="1">
            <a:spLocks noGrp="1"/>
          </p:cNvSpPr>
          <p:nvPr>
            <p:ph type="body" idx="1"/>
          </p:nvPr>
        </p:nvSpPr>
        <p:spPr>
          <a:xfrm>
            <a:off x="538901" y="1800000"/>
            <a:ext cx="6229098" cy="453520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44" name="Google Shape;244;p51"/>
          <p:cNvCxnSpPr/>
          <p:nvPr/>
        </p:nvCxnSpPr>
        <p:spPr>
          <a:xfrm flipH="1">
            <a:off x="6948000" y="1728000"/>
            <a:ext cx="0" cy="4608000"/>
          </a:xfrm>
          <a:prstGeom prst="straightConnector1">
            <a:avLst/>
          </a:prstGeom>
          <a:noFill/>
          <a:ln w="9525" cap="flat" cmpd="sng">
            <a:solidFill>
              <a:schemeClr val="dk1"/>
            </a:solidFill>
            <a:prstDash val="solid"/>
            <a:miter lim="8000"/>
            <a:headEnd type="none" w="sm" len="sm"/>
            <a:tailEnd type="none" w="sm" len="sm"/>
          </a:ln>
        </p:spPr>
      </p:cxnSp>
      <p:sp>
        <p:nvSpPr>
          <p:cNvPr id="245" name="Google Shape;245;p51"/>
          <p:cNvSpPr txBox="1">
            <a:spLocks noGrp="1"/>
          </p:cNvSpPr>
          <p:nvPr>
            <p:ph type="body" idx="2"/>
          </p:nvPr>
        </p:nvSpPr>
        <p:spPr>
          <a:xfrm>
            <a:off x="7127998" y="1799999"/>
            <a:ext cx="4715997" cy="19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6" name="Google Shape;246;p51"/>
          <p:cNvSpPr txBox="1">
            <a:spLocks noGrp="1"/>
          </p:cNvSpPr>
          <p:nvPr>
            <p:ph type="body" idx="3"/>
          </p:nvPr>
        </p:nvSpPr>
        <p:spPr>
          <a:xfrm>
            <a:off x="7127998" y="3923999"/>
            <a:ext cx="4715997" cy="19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7" name="Google Shape;247;p51"/>
          <p:cNvSpPr txBox="1">
            <a:spLocks noGrp="1"/>
          </p:cNvSpPr>
          <p:nvPr>
            <p:ph type="body" idx="4"/>
          </p:nvPr>
        </p:nvSpPr>
        <p:spPr>
          <a:xfrm>
            <a:off x="7127998" y="6048000"/>
            <a:ext cx="4716000" cy="288000"/>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ct val="0"/>
              </a:spcBef>
              <a:spcAft>
                <a:spcPct val="0"/>
              </a:spcAft>
              <a:buClr>
                <a:schemeClr val="dk1"/>
              </a:buClr>
              <a:buSzPts val="1200"/>
              <a:buNone/>
              <a:defRPr sz="12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8" name="Google Shape;248;p5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49" name="Google Shape;249;p5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01FAA8DF-EBE8-30BF-C2D5-BCD11F865059}"/>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 charts with supporting text">
  <p:cSld name="Two charts with supporting text">
    <p:spTree>
      <p:nvGrpSpPr>
        <p:cNvPr id="1" name="Shape 250"/>
        <p:cNvGrpSpPr/>
        <p:nvPr/>
      </p:nvGrpSpPr>
      <p:grpSpPr>
        <a:xfrm>
          <a:off x="0" y="0"/>
          <a:ext cx="0" cy="0"/>
          <a:chOff x="0" y="0"/>
          <a:chExt cx="0" cy="0"/>
        </a:xfrm>
      </p:grpSpPr>
      <p:cxnSp>
        <p:nvCxnSpPr>
          <p:cNvPr id="251" name="Google Shape;251;p52"/>
          <p:cNvCxnSpPr/>
          <p:nvPr/>
        </p:nvCxnSpPr>
        <p:spPr>
          <a:xfrm flipH="1">
            <a:off x="360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252" name="Google Shape;252;p52"/>
          <p:cNvSpPr txBox="1">
            <a:spLocks noGrp="1"/>
          </p:cNvSpPr>
          <p:nvPr>
            <p:ph type="title"/>
          </p:nvPr>
        </p:nvSpPr>
        <p:spPr>
          <a:xfrm>
            <a:off x="54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53" name="Google Shape;253;p52"/>
          <p:cNvSpPr>
            <a:spLocks noGrp="1"/>
          </p:cNvSpPr>
          <p:nvPr>
            <p:ph type="chart" idx="2"/>
          </p:nvPr>
        </p:nvSpPr>
        <p:spPr>
          <a:xfrm>
            <a:off x="539750" y="1547999"/>
            <a:ext cx="7560000" cy="3888000"/>
          </a:xfrm>
          <a:prstGeom prst="rect">
            <a:avLst/>
          </a:prstGeom>
          <a:noFill/>
          <a:ln>
            <a:noFill/>
          </a:ln>
        </p:spPr>
        <p:txBody>
          <a:bodyPr spcFirstLastPara="1" wrap="square" lIns="0" tIns="0" rIns="0" bIns="0" anchor="t" anchorCtr="0">
            <a:noAutofit/>
          </a:bodyPr>
          <a:lstStyle>
            <a:lvl1pPr marR="0" lvl="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R="0" lvl="1"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R="0" lvl="2"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R="0" lvl="3"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R="0" lvl="4"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R="0" lvl="5"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R="0" lvl="6"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R="0" lvl="7"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R="0" lvl="8"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a:p>
        </p:txBody>
      </p:sp>
      <p:sp>
        <p:nvSpPr>
          <p:cNvPr id="254" name="Google Shape;254;p52"/>
          <p:cNvSpPr txBox="1">
            <a:spLocks noGrp="1"/>
          </p:cNvSpPr>
          <p:nvPr>
            <p:ph type="body" idx="1"/>
          </p:nvPr>
        </p:nvSpPr>
        <p:spPr>
          <a:xfrm>
            <a:off x="539750" y="5544000"/>
            <a:ext cx="7560000" cy="79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sz="1800" b="0">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dk1"/>
              </a:buClr>
              <a:buSzPts val="1800"/>
              <a:buNone/>
              <a:defRPr sz="1800" b="0">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dk1"/>
              </a:buClr>
              <a:buSzPts val="1200"/>
              <a:buNone/>
              <a:defRPr sz="1200"/>
            </a:lvl3pPr>
            <a:lvl4pPr marL="1828800" lvl="3" indent="-304800" algn="l">
              <a:lnSpc>
                <a:spcPct val="100000"/>
              </a:lnSpc>
              <a:spcBef>
                <a:spcPts val="600"/>
              </a:spcBef>
              <a:spcAft>
                <a:spcPct val="0"/>
              </a:spcAft>
              <a:buClr>
                <a:schemeClr val="dk1"/>
              </a:buClr>
              <a:buSzPts val="1200"/>
              <a:buChar char="•"/>
              <a:defRPr sz="1200"/>
            </a:lvl4pPr>
            <a:lvl5pPr marL="2286000" lvl="4" indent="-304800" algn="l">
              <a:lnSpc>
                <a:spcPct val="100000"/>
              </a:lnSpc>
              <a:spcBef>
                <a:spcPts val="600"/>
              </a:spcBef>
              <a:spcAft>
                <a:spcPct val="0"/>
              </a:spcAft>
              <a:buClr>
                <a:schemeClr val="dk1"/>
              </a:buClr>
              <a:buSzPts val="1200"/>
              <a:buChar char="–"/>
              <a:defRPr sz="12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55" name="Google Shape;255;p52"/>
          <p:cNvCxnSpPr/>
          <p:nvPr/>
        </p:nvCxnSpPr>
        <p:spPr>
          <a:xfrm flipH="1">
            <a:off x="8928000" y="3276000"/>
            <a:ext cx="0" cy="3060000"/>
          </a:xfrm>
          <a:prstGeom prst="straightConnector1">
            <a:avLst/>
          </a:prstGeom>
          <a:noFill/>
          <a:ln w="9525" cap="flat" cmpd="sng">
            <a:solidFill>
              <a:schemeClr val="dk1"/>
            </a:solidFill>
            <a:prstDash val="solid"/>
            <a:miter lim="8000"/>
            <a:headEnd type="none" w="sm" len="sm"/>
            <a:tailEnd type="none" w="sm" len="sm"/>
          </a:ln>
        </p:spPr>
      </p:cxnSp>
      <p:sp>
        <p:nvSpPr>
          <p:cNvPr id="256" name="Google Shape;256;p52"/>
          <p:cNvSpPr>
            <a:spLocks noGrp="1"/>
          </p:cNvSpPr>
          <p:nvPr>
            <p:ph type="chart" idx="3"/>
          </p:nvPr>
        </p:nvSpPr>
        <p:spPr>
          <a:xfrm>
            <a:off x="9108000" y="3276000"/>
            <a:ext cx="2736000" cy="2159999"/>
          </a:xfrm>
          <a:prstGeom prst="rect">
            <a:avLst/>
          </a:prstGeom>
          <a:noFill/>
          <a:ln>
            <a:noFill/>
          </a:ln>
        </p:spPr>
        <p:txBody>
          <a:bodyPr spcFirstLastPara="1" wrap="square" lIns="0" tIns="0" rIns="0" bIns="0" anchor="t" anchorCtr="0">
            <a:noAutofit/>
          </a:bodyPr>
          <a:lstStyle>
            <a:lvl1pPr marR="0" lvl="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R="0" lvl="1"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R="0" lvl="2"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R="0" lvl="3"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R="0" lvl="4"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R="0" lvl="5"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R="0" lvl="6"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R="0" lvl="7"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R="0" lvl="8"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a:p>
        </p:txBody>
      </p:sp>
      <p:sp>
        <p:nvSpPr>
          <p:cNvPr id="257" name="Google Shape;257;p52"/>
          <p:cNvSpPr txBox="1">
            <a:spLocks noGrp="1"/>
          </p:cNvSpPr>
          <p:nvPr>
            <p:ph type="body" idx="4"/>
          </p:nvPr>
        </p:nvSpPr>
        <p:spPr>
          <a:xfrm>
            <a:off x="9108000" y="5544000"/>
            <a:ext cx="2735999" cy="79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sz="1800"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dk1"/>
              </a:buClr>
              <a:buSzPts val="1800"/>
              <a:buNone/>
              <a:defRPr sz="1800" b="0">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dk1"/>
              </a:buClr>
              <a:buSzPts val="1200"/>
              <a:buNone/>
              <a:defRPr sz="1200"/>
            </a:lvl3pPr>
            <a:lvl4pPr marL="1828800" lvl="3" indent="-304800" algn="l">
              <a:lnSpc>
                <a:spcPct val="100000"/>
              </a:lnSpc>
              <a:spcBef>
                <a:spcPts val="600"/>
              </a:spcBef>
              <a:spcAft>
                <a:spcPct val="0"/>
              </a:spcAft>
              <a:buClr>
                <a:schemeClr val="dk1"/>
              </a:buClr>
              <a:buSzPts val="1200"/>
              <a:buChar char="•"/>
              <a:defRPr sz="1200"/>
            </a:lvl4pPr>
            <a:lvl5pPr marL="2286000" lvl="4" indent="-304800" algn="l">
              <a:lnSpc>
                <a:spcPct val="100000"/>
              </a:lnSpc>
              <a:spcBef>
                <a:spcPts val="600"/>
              </a:spcBef>
              <a:spcAft>
                <a:spcPct val="0"/>
              </a:spcAft>
              <a:buClr>
                <a:schemeClr val="dk1"/>
              </a:buClr>
              <a:buSzPts val="1200"/>
              <a:buChar char="–"/>
              <a:defRPr sz="12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58" name="Google Shape;258;p5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59" name="Google Shape;259;p5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285D2D7F-F07A-EE39-9A8C-0EF2D8BC00F1}"/>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wo multi-content comparison">
  <p:cSld name="Two multi-content comparison">
    <p:spTree>
      <p:nvGrpSpPr>
        <p:cNvPr id="1" name="Shape 260"/>
        <p:cNvGrpSpPr/>
        <p:nvPr/>
      </p:nvGrpSpPr>
      <p:grpSpPr>
        <a:xfrm>
          <a:off x="0" y="0"/>
          <a:ext cx="0" cy="0"/>
          <a:chOff x="0" y="0"/>
          <a:chExt cx="0" cy="0"/>
        </a:xfrm>
      </p:grpSpPr>
      <p:sp>
        <p:nvSpPr>
          <p:cNvPr id="261" name="Google Shape;261;p5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62" name="Google Shape;262;p53"/>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63" name="Google Shape;263;p53"/>
          <p:cNvSpPr txBox="1">
            <a:spLocks noGrp="1"/>
          </p:cNvSpPr>
          <p:nvPr>
            <p:ph type="body" idx="1"/>
          </p:nvPr>
        </p:nvSpPr>
        <p:spPr>
          <a:xfrm>
            <a:off x="359999" y="1800000"/>
            <a:ext cx="5400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sz="1800"/>
            </a:lvl2pPr>
            <a:lvl3pPr marL="1371600" lvl="2" indent="-228600" algn="l">
              <a:lnSpc>
                <a:spcPct val="100000"/>
              </a:lnSpc>
              <a:spcBef>
                <a:spcPts val="600"/>
              </a:spcBef>
              <a:spcAft>
                <a:spcPct val="0"/>
              </a:spcAft>
              <a:buClr>
                <a:schemeClr val="dk1"/>
              </a:buClr>
              <a:buSzPts val="1800"/>
              <a:buNone/>
              <a:defRPr sz="1800"/>
            </a:lvl3pPr>
            <a:lvl4pPr marL="1828800" lvl="3" indent="-342900" algn="l">
              <a:lnSpc>
                <a:spcPct val="100000"/>
              </a:lnSpc>
              <a:spcBef>
                <a:spcPts val="600"/>
              </a:spcBef>
              <a:spcAft>
                <a:spcPct val="0"/>
              </a:spcAft>
              <a:buClr>
                <a:schemeClr val="dk1"/>
              </a:buClr>
              <a:buSzPts val="1800"/>
              <a:buChar char="•"/>
              <a:defRPr sz="1800"/>
            </a:lvl4pPr>
            <a:lvl5pPr marL="2286000" lvl="4" indent="-342900" algn="l">
              <a:lnSpc>
                <a:spcPct val="100000"/>
              </a:lnSpc>
              <a:spcBef>
                <a:spcPts val="600"/>
              </a:spcBef>
              <a:spcAft>
                <a:spcPct val="0"/>
              </a:spcAft>
              <a:buClr>
                <a:schemeClr val="dk1"/>
              </a:buClr>
              <a:buSzPts val="1800"/>
              <a:buChar char="–"/>
              <a:defRPr sz="18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64" name="Google Shape;264;p53"/>
          <p:cNvSpPr txBox="1">
            <a:spLocks noGrp="1"/>
          </p:cNvSpPr>
          <p:nvPr>
            <p:ph type="body" idx="2"/>
          </p:nvPr>
        </p:nvSpPr>
        <p:spPr>
          <a:xfrm>
            <a:off x="6444000" y="1800000"/>
            <a:ext cx="5400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sz="1800"/>
            </a:lvl2pPr>
            <a:lvl3pPr marL="1371600" lvl="2" indent="-228600" algn="l">
              <a:lnSpc>
                <a:spcPct val="100000"/>
              </a:lnSpc>
              <a:spcBef>
                <a:spcPts val="600"/>
              </a:spcBef>
              <a:spcAft>
                <a:spcPct val="0"/>
              </a:spcAft>
              <a:buClr>
                <a:schemeClr val="dk1"/>
              </a:buClr>
              <a:buSzPts val="1800"/>
              <a:buNone/>
              <a:defRPr sz="1800"/>
            </a:lvl3pPr>
            <a:lvl4pPr marL="1828800" lvl="3" indent="-342900" algn="l">
              <a:lnSpc>
                <a:spcPct val="100000"/>
              </a:lnSpc>
              <a:spcBef>
                <a:spcPts val="600"/>
              </a:spcBef>
              <a:spcAft>
                <a:spcPct val="0"/>
              </a:spcAft>
              <a:buClr>
                <a:schemeClr val="dk1"/>
              </a:buClr>
              <a:buSzPts val="1800"/>
              <a:buChar char="•"/>
              <a:defRPr sz="1800"/>
            </a:lvl4pPr>
            <a:lvl5pPr marL="2286000" lvl="4" indent="-342900" algn="l">
              <a:lnSpc>
                <a:spcPct val="100000"/>
              </a:lnSpc>
              <a:spcBef>
                <a:spcPts val="600"/>
              </a:spcBef>
              <a:spcAft>
                <a:spcPct val="0"/>
              </a:spcAft>
              <a:buClr>
                <a:schemeClr val="dk1"/>
              </a:buClr>
              <a:buSzPts val="1800"/>
              <a:buChar char="–"/>
              <a:defRPr sz="18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65" name="Google Shape;265;p53"/>
          <p:cNvCxnSpPr/>
          <p:nvPr/>
        </p:nvCxnSpPr>
        <p:spPr>
          <a:xfrm>
            <a:off x="360000" y="622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66" name="Google Shape;266;p5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67" name="Google Shape;267;p5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3F15A28A-2013-84F2-694D-F97CDC465475}"/>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8"/>
        <p:cNvGrpSpPr/>
        <p:nvPr/>
      </p:nvGrpSpPr>
      <p:grpSpPr>
        <a:xfrm>
          <a:off x="0" y="0"/>
          <a:ext cx="0" cy="0"/>
          <a:chOff x="0" y="0"/>
          <a:chExt cx="0" cy="0"/>
        </a:xfrm>
      </p:grpSpPr>
      <p:sp>
        <p:nvSpPr>
          <p:cNvPr id="269" name="Google Shape;269;p54"/>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70" name="Google Shape;270;p5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71" name="Google Shape;271;p54"/>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C410B098-FB88-04FD-3A81-B377B4C96E04}"/>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2"/>
        <p:cNvGrpSpPr/>
        <p:nvPr/>
      </p:nvGrpSpPr>
      <p:grpSpPr>
        <a:xfrm>
          <a:off x="0" y="0"/>
          <a:ext cx="0" cy="0"/>
          <a:chOff x="0" y="0"/>
          <a:chExt cx="0" cy="0"/>
        </a:xfrm>
      </p:grpSpPr>
      <p:sp>
        <p:nvSpPr>
          <p:cNvPr id="273" name="Google Shape;273;p55"/>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74" name="Google Shape;274;p55"/>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22D3BA63-29E2-571B-D971-90497377F57F}"/>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marR="0" lvl="0" algn="l" rtl="0">
              <a:lnSpc>
                <a:spcPct val="90000"/>
              </a:lnSpc>
              <a:spcBef>
                <a:spcPct val="0"/>
              </a:spcBef>
              <a:spcAft>
                <a:spcPct val="0"/>
              </a:spcAft>
              <a:buClr>
                <a:schemeClr val="accent1"/>
              </a:buClr>
              <a:buSzPts val="3600"/>
              <a:buFont typeface="Public Sans"/>
              <a:buNone/>
              <a:defRPr sz="3600" b="0" i="0" u="none" strike="noStrike" cap="none">
                <a:solidFill>
                  <a:schemeClr val="accent1"/>
                </a:solidFill>
                <a:latin typeface="Public Sans"/>
                <a:ea typeface="Public Sans"/>
                <a:cs typeface="Public Sans"/>
                <a:sym typeface="Public Sans"/>
              </a:defRPr>
            </a:lvl1pPr>
            <a:lvl2pPr lvl="1">
              <a:spcBef>
                <a:spcPct val="0"/>
              </a:spcBef>
              <a:spcAft>
                <a:spcPct val="0"/>
              </a:spcAft>
              <a:buSzPts val="1400"/>
              <a:buNone/>
              <a:defRPr sz="1800"/>
            </a:lvl2pPr>
            <a:lvl3pPr lvl="2">
              <a:spcBef>
                <a:spcPct val="0"/>
              </a:spcBef>
              <a:spcAft>
                <a:spcPct val="0"/>
              </a:spcAft>
              <a:buSzPts val="1400"/>
              <a:buNone/>
              <a:defRPr sz="1800"/>
            </a:lvl3pPr>
            <a:lvl4pPr lvl="3">
              <a:spcBef>
                <a:spcPct val="0"/>
              </a:spcBef>
              <a:spcAft>
                <a:spcPct val="0"/>
              </a:spcAft>
              <a:buSzPts val="1400"/>
              <a:buNone/>
              <a:defRPr sz="1800"/>
            </a:lvl4pPr>
            <a:lvl5pPr lvl="4">
              <a:spcBef>
                <a:spcPct val="0"/>
              </a:spcBef>
              <a:spcAft>
                <a:spcPct val="0"/>
              </a:spcAft>
              <a:buSzPts val="1400"/>
              <a:buNone/>
              <a:defRPr sz="1800"/>
            </a:lvl5pPr>
            <a:lvl6pPr lvl="5">
              <a:spcBef>
                <a:spcPct val="0"/>
              </a:spcBef>
              <a:spcAft>
                <a:spcPct val="0"/>
              </a:spcAft>
              <a:buSzPts val="1400"/>
              <a:buNone/>
              <a:defRPr sz="1800"/>
            </a:lvl6pPr>
            <a:lvl7pPr lvl="6">
              <a:spcBef>
                <a:spcPct val="0"/>
              </a:spcBef>
              <a:spcAft>
                <a:spcPct val="0"/>
              </a:spcAft>
              <a:buSzPts val="1400"/>
              <a:buNone/>
              <a:defRPr sz="1800"/>
            </a:lvl7pPr>
            <a:lvl8pPr lvl="7">
              <a:spcBef>
                <a:spcPct val="0"/>
              </a:spcBef>
              <a:spcAft>
                <a:spcPct val="0"/>
              </a:spcAft>
              <a:buSzPts val="1400"/>
              <a:buNone/>
              <a:defRPr sz="1800"/>
            </a:lvl8pPr>
            <a:lvl9pPr lvl="8">
              <a:spcBef>
                <a:spcPct val="0"/>
              </a:spcBef>
              <a:spcAft>
                <a:spcPct val="0"/>
              </a:spcAft>
              <a:buSzPts val="1400"/>
              <a:buNone/>
              <a:defRPr sz="1800"/>
            </a:lvl9pPr>
          </a:lstStyle>
          <a:p>
            <a:endParaRPr/>
          </a:p>
        </p:txBody>
      </p:sp>
      <p:pic>
        <p:nvPicPr>
          <p:cNvPr id="11" name="Google Shape;11;p23" descr="NSW Government logo"/>
          <p:cNvPicPr preferRelativeResize="0"/>
          <p:nvPr/>
        </p:nvPicPr>
        <p:blipFill>
          <a:blip r:embed="rId34">
            <a:alphaModFix/>
          </a:blip>
          <a:stretch>
            <a:fillRect/>
          </a:stretch>
        </p:blipFill>
        <p:spPr>
          <a:xfrm>
            <a:off x="11214000" y="360321"/>
            <a:ext cx="630000" cy="684882"/>
          </a:xfrm>
          <a:prstGeom prst="rect">
            <a:avLst/>
          </a:prstGeom>
          <a:noFill/>
          <a:ln>
            <a:noFill/>
          </a:ln>
        </p:spPr>
      </p:pic>
      <p:sp>
        <p:nvSpPr>
          <p:cNvPr id="12" name="Google Shape;12;p23"/>
          <p:cNvSpPr txBox="1">
            <a:spLocks noGrp="1"/>
          </p:cNvSpPr>
          <p:nvPr>
            <p:ph type="body" idx="1"/>
          </p:nvPr>
        </p:nvSpPr>
        <p:spPr>
          <a:xfrm>
            <a:off x="360000" y="1620000"/>
            <a:ext cx="11484000" cy="4536000"/>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L="914400" marR="0" lvl="1" indent="-228600"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L="1371600" marR="0" lvl="2" indent="-228600"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L="1828800" marR="0" lvl="3" indent="-342900"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L="2286000" marR="0" lvl="4" indent="-342900"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L="2743200" marR="0" lvl="5" indent="-342900"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L="3200400" marR="0" lvl="6"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L="3657600" marR="0" lvl="7"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L="4114800" marR="0" lvl="8"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a:p>
        </p:txBody>
      </p:sp>
      <p:sp>
        <p:nvSpPr>
          <p:cNvPr id="13" name="Google Shape;13;p2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marR="0" lvl="0"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1pPr>
            <a:lvl2pPr marL="0" marR="0" lvl="1"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2pPr>
            <a:lvl3pPr marL="0" marR="0" lvl="2"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3pPr>
            <a:lvl4pPr marL="0" marR="0" lvl="3"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4pPr>
            <a:lvl5pPr marL="0" marR="0" lvl="4"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5pPr>
            <a:lvl6pPr marL="0" marR="0" lvl="5"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6pPr>
            <a:lvl7pPr marL="0" marR="0" lvl="6"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7pPr>
            <a:lvl8pPr marL="0" marR="0" lvl="7"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8pPr>
            <a:lvl9pPr marL="0" marR="0" lvl="8"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Lst>
  <p:transition/>
  <p:hf hdr="0" ftr="0" dt="0"/>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hyperlink" Target="https://shishanothanks.org.au/" TargetMode="External"/><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hyperlink" Target="https://www.health.nsw.gov.au/vaping"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4.png"/><Relationship Id="rId11" Type="http://schemas.openxmlformats.org/officeDocument/2006/relationships/hyperlink" Target="http://icanquit.com.au/Traditional-Chinese/" TargetMode="External"/><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hyperlink" Target="http://www.health.nsw.gov.au/vaping" TargetMode="External"/><Relationship Id="rId5" Type="http://schemas.openxmlformats.org/officeDocument/2006/relationships/hyperlink" Target="https://shishanothanks.org.au/" TargetMode="Externa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E1FD">
            <a:alpha val="29019"/>
          </a:srgbClr>
        </a:solidFill>
        <a:effectLst/>
      </p:bgPr>
    </p:bg>
    <p:spTree>
      <p:nvGrpSpPr>
        <p:cNvPr id="1" name="Shape 279"/>
        <p:cNvGrpSpPr/>
        <p:nvPr/>
      </p:nvGrpSpPr>
      <p:grpSpPr>
        <a:xfrm>
          <a:off x="0" y="0"/>
          <a:ext cx="0" cy="0"/>
          <a:chOff x="0" y="0"/>
          <a:chExt cx="0" cy="0"/>
        </a:xfrm>
      </p:grpSpPr>
      <p:sp>
        <p:nvSpPr>
          <p:cNvPr id="280" name="Google Shape;280;p1"/>
          <p:cNvSpPr txBox="1">
            <a:spLocks noGrp="1" noRot="1" noMove="1" noResize="1" noEditPoints="1" noAdjustHandles="1" noChangeArrowheads="1" noChangeShapeType="1"/>
          </p:cNvSpPr>
          <p:nvPr>
            <p:ph type="ctrTitle"/>
          </p:nvPr>
        </p:nvSpPr>
        <p:spPr>
          <a:xfrm>
            <a:off x="359999" y="1746803"/>
            <a:ext cx="8531999" cy="646887"/>
          </a:xfrm>
          <a:prstGeom prst="rect">
            <a:avLst/>
          </a:prstGeom>
          <a:noFill/>
          <a:ln>
            <a:noFill/>
          </a:ln>
        </p:spPr>
        <p:txBody>
          <a:bodyPr spcFirstLastPara="1" wrap="square" lIns="0" tIns="0" rIns="0" bIns="0" anchor="t" anchorCtr="0">
            <a:noAutofit/>
          </a:bodyPr>
          <a:lstStyle/>
          <a:p>
            <a:pPr marL="0" lvl="0" indent="0" algn="l" rtl="0">
              <a:lnSpc>
                <a:spcPct val="90000"/>
              </a:lnSpc>
              <a:spcBef>
                <a:spcPct val="0"/>
              </a:spcBef>
              <a:spcAft>
                <a:spcPct val="0"/>
              </a:spcAft>
              <a:buClr>
                <a:schemeClr val="accent1"/>
              </a:buClr>
              <a:buSzPts val="4800"/>
              <a:buFont typeface="Public Sans"/>
              <a:buNone/>
            </a:pPr>
            <a:r>
              <a:rPr lang="zh-Hant" sz="4800" b="0" i="0" u="none" strike="noStrike" dirty="0">
                <a:latin typeface="Noto Sans TC Regular" panose="020B0200000000000000" pitchFamily="34" charset="-128"/>
                <a:ea typeface="Noto Sans TC Regular" panose="020B0200000000000000" pitchFamily="34" charset="-128"/>
              </a:rPr>
              <a:t>與年輕人談論電子煙</a:t>
            </a:r>
            <a:endParaRPr dirty="0">
              <a:latin typeface="Noto Sans TC Regular" panose="020B0200000000000000" pitchFamily="34" charset="-128"/>
              <a:ea typeface="Noto Sans TC Regular" panose="020B0200000000000000" pitchFamily="34" charset="-128"/>
            </a:endParaRPr>
          </a:p>
        </p:txBody>
      </p:sp>
      <p:sp>
        <p:nvSpPr>
          <p:cNvPr id="281" name="Google Shape;281;p1"/>
          <p:cNvSpPr txBox="1">
            <a:spLocks noGrp="1" noRot="1" noMove="1" noResize="1" noEditPoints="1" noAdjustHandles="1" noChangeArrowheads="1" noChangeShapeType="1"/>
          </p:cNvSpPr>
          <p:nvPr>
            <p:ph type="body" idx="1"/>
          </p:nvPr>
        </p:nvSpPr>
        <p:spPr>
          <a:xfrm>
            <a:off x="360000" y="2663999"/>
            <a:ext cx="6860197" cy="612000"/>
          </a:xfrm>
          <a:prstGeom prst="rect">
            <a:avLst/>
          </a:prstGeom>
          <a:noFill/>
          <a:ln>
            <a:noFill/>
          </a:ln>
        </p:spPr>
        <p:txBody>
          <a:bodyPr spcFirstLastPara="1" wrap="square" lIns="0" tIns="0" rIns="0" bIns="0" anchor="t" anchorCtr="0">
            <a:noAutofit/>
          </a:bodyPr>
          <a:lstStyle/>
          <a:p>
            <a:pPr marL="0" lvl="0" indent="0" algn="l" rtl="0">
              <a:lnSpc>
                <a:spcPct val="100000"/>
              </a:lnSpc>
              <a:spcBef>
                <a:spcPct val="0"/>
              </a:spcBef>
              <a:spcAft>
                <a:spcPct val="0"/>
              </a:spcAft>
              <a:buClr>
                <a:schemeClr val="accent1"/>
              </a:buClr>
              <a:buSzPts val="2800"/>
              <a:buNone/>
            </a:pPr>
            <a:r>
              <a:rPr lang="zh-Hant" sz="2800" b="0" i="0" u="none" strike="noStrike" dirty="0">
                <a:latin typeface="Noto Sans TC Medium" panose="020B0200000000000000" pitchFamily="34" charset="-128"/>
                <a:ea typeface="Noto Sans TC Medium" panose="020B0200000000000000" pitchFamily="34" charset="-128"/>
              </a:rPr>
              <a:t>家長與監護人指南</a:t>
            </a:r>
            <a:endParaRPr dirty="0">
              <a:latin typeface="Noto Sans TC Medium" panose="020B0200000000000000" pitchFamily="34" charset="-128"/>
              <a:ea typeface="Noto Sans TC Medium" panose="020B0200000000000000" pitchFamily="34" charset="-128"/>
            </a:endParaRPr>
          </a:p>
        </p:txBody>
      </p:sp>
      <p:pic>
        <p:nvPicPr>
          <p:cNvPr id="282" name="Google Shape;282;p1"/>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777104" y="1269851"/>
            <a:ext cx="8553873" cy="4767733"/>
          </a:xfrm>
          <a:prstGeom prst="rect">
            <a:avLst/>
          </a:prstGeom>
          <a:noFill/>
          <a:ln>
            <a:noFill/>
          </a:ln>
        </p:spPr>
      </p:pic>
      <p:sp>
        <p:nvSpPr>
          <p:cNvPr id="2" name="Rectangle 1">
            <a:extLst>
              <a:ext uri="{FF2B5EF4-FFF2-40B4-BE49-F238E27FC236}">
                <a16:creationId xmlns:a16="http://schemas.microsoft.com/office/drawing/2014/main" id="{01D2685A-546B-45C5-D05C-D10745C99832}"/>
              </a:ext>
            </a:extLst>
          </p:cNvPr>
          <p:cNvSpPr>
            <a:spLocks noGrp="1" noRot="1" noMove="1" noResize="1" noEditPoints="1" noAdjustHandles="1" noChangeArrowheads="1" noChangeShapeType="1"/>
          </p:cNvSpPr>
          <p:nvPr/>
        </p:nvSpPr>
        <p:spPr>
          <a:xfrm>
            <a:off x="0" y="0"/>
            <a:ext cx="12192000" cy="6858000"/>
          </a:xfrm>
          <a:prstGeom prst="rect">
            <a:avLst/>
          </a:prstGeom>
          <a:solidFill>
            <a:srgbClr val="44117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2"/>
          <p:cNvSpPr txBox="1">
            <a:spLocks noGrp="1" noRot="1" noMove="1" noResize="1" noEditPoints="1" noAdjustHandles="1" noChangeArrowheads="1" noChangeShapeType="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p>
            <a:pPr marL="0" lvl="0" indent="0" algn="l" rtl="0">
              <a:lnSpc>
                <a:spcPct val="90000"/>
              </a:lnSpc>
              <a:spcBef>
                <a:spcPct val="0"/>
              </a:spcBef>
              <a:spcAft>
                <a:spcPct val="0"/>
              </a:spcAft>
              <a:buClr>
                <a:schemeClr val="accent1"/>
              </a:buClr>
              <a:buSzPts val="3600"/>
              <a:buFont typeface="Public Sans"/>
              <a:buNone/>
            </a:pPr>
            <a:r>
              <a:rPr lang="zh-Hant" sz="3600" b="0" i="0" u="none" strike="noStrike" dirty="0">
                <a:latin typeface="Noto Sans TC Regular" panose="020B0200000000000000" pitchFamily="34" charset="-128"/>
                <a:ea typeface="Noto Sans TC Regular" panose="020B0200000000000000" pitchFamily="34" charset="-128"/>
              </a:rPr>
              <a:t>向原住民及其文化致敬</a:t>
            </a:r>
            <a:br>
              <a:rPr lang="zh-Hant" sz="3600" b="0" i="0" u="none" strike="noStrike" dirty="0">
                <a:latin typeface="Noto Sans TC Regular" panose="020B0200000000000000" pitchFamily="34" charset="-128"/>
                <a:ea typeface="Noto Sans TC Regular" panose="020B0200000000000000" pitchFamily="34" charset="-128"/>
              </a:rPr>
            </a:br>
            <a:endParaRPr dirty="0">
              <a:latin typeface="Noto Sans TC Regular" panose="020B0200000000000000" pitchFamily="34" charset="-128"/>
              <a:ea typeface="Noto Sans TC Regular" panose="020B0200000000000000" pitchFamily="34" charset="-128"/>
            </a:endParaRPr>
          </a:p>
        </p:txBody>
      </p:sp>
      <p:sp>
        <p:nvSpPr>
          <p:cNvPr id="290" name="Google Shape;290;p2"/>
          <p:cNvSpPr txBox="1">
            <a:spLocks noGrp="1" noRot="1" noMove="1" noResize="1" noEditPoints="1" noAdjustHandles="1" noChangeArrowheads="1" noChangeShapeType="1"/>
          </p:cNvSpPr>
          <p:nvPr>
            <p:ph type="body" idx="1"/>
          </p:nvPr>
        </p:nvSpPr>
        <p:spPr>
          <a:xfrm>
            <a:off x="5400000" y="1800225"/>
            <a:ext cx="6408000" cy="4140000"/>
          </a:xfrm>
          <a:prstGeom prst="rect">
            <a:avLst/>
          </a:prstGeom>
          <a:noFill/>
          <a:ln>
            <a:noFill/>
          </a:ln>
        </p:spPr>
        <p:txBody>
          <a:bodyPr spcFirstLastPara="1" wrap="square" lIns="0" tIns="0" rIns="0" bIns="0" anchor="t" anchorCtr="0">
            <a:noAutofit/>
          </a:bodyPr>
          <a:lstStyle/>
          <a:p>
            <a:pPr marL="0" lvl="0" indent="0" algn="l" rtl="0">
              <a:lnSpc>
                <a:spcPct val="150000"/>
              </a:lnSpc>
              <a:spcBef>
                <a:spcPct val="0"/>
              </a:spcBef>
              <a:spcAft>
                <a:spcPct val="0"/>
              </a:spcAft>
              <a:buClr>
                <a:srgbClr val="22272B"/>
              </a:buClr>
              <a:buSzPts val="1800"/>
              <a:buNone/>
            </a:pPr>
            <a:r>
              <a:rPr lang="zh-Hant" sz="1800" b="0" i="0" u="none" strike="noStrike" dirty="0">
                <a:solidFill>
                  <a:srgbClr val="22272B"/>
                </a:solidFill>
                <a:latin typeface="Noto Sans TC Light" panose="020B0200000000000000" pitchFamily="34" charset="-128"/>
                <a:ea typeface="Noto Sans TC Light" panose="020B0200000000000000" pitchFamily="34" charset="-128"/>
              </a:rPr>
              <a:t>我向我們今天聚會所在土地的傳統守護者致敬。我向過去和現在的長老致敬，並讚頌原住民多元的文化，以及他們與新南威爾斯州土地和水域之間持續不斷的聯繫。</a:t>
            </a:r>
            <a:endParaRPr dirty="0">
              <a:latin typeface="Noto Sans TC Light" panose="020B0200000000000000" pitchFamily="34" charset="-128"/>
              <a:ea typeface="Noto Sans TC Light" panose="020B0200000000000000" pitchFamily="34" charset="-128"/>
            </a:endParaRPr>
          </a:p>
          <a:p>
            <a:pPr marL="0" lvl="0" indent="0" algn="l" rtl="0">
              <a:lnSpc>
                <a:spcPct val="150000"/>
              </a:lnSpc>
              <a:spcBef>
                <a:spcPts val="1200"/>
              </a:spcBef>
              <a:spcAft>
                <a:spcPct val="0"/>
              </a:spcAft>
              <a:buClr>
                <a:srgbClr val="22272B"/>
              </a:buClr>
              <a:buSzPts val="1800"/>
              <a:buNone/>
            </a:pPr>
            <a:r>
              <a:rPr lang="zh-Hant" sz="1800" b="0" i="0" u="none" strike="noStrike" dirty="0">
                <a:solidFill>
                  <a:srgbClr val="22272B"/>
                </a:solidFill>
                <a:latin typeface="Noto Sans TC Light" panose="020B0200000000000000" pitchFamily="34" charset="-128"/>
                <a:ea typeface="Noto Sans TC Light" panose="020B0200000000000000" pitchFamily="34" charset="-128"/>
              </a:rPr>
              <a:t>我也向今天出席的原住民和托雷斯海峽島民/同事致敬。</a:t>
            </a:r>
            <a:endParaRPr sz="1800" b="1" dirty="0">
              <a:latin typeface="Noto Sans TC Light" panose="020B0200000000000000" pitchFamily="34" charset="-128"/>
              <a:ea typeface="Noto Sans TC Light" panose="020B0200000000000000" pitchFamily="34" charset="-128"/>
            </a:endParaRPr>
          </a:p>
        </p:txBody>
      </p:sp>
      <p:sp>
        <p:nvSpPr>
          <p:cNvPr id="291" name="Google Shape;291;p2"/>
          <p:cNvSpPr txBox="1">
            <a:spLocks noGrp="1" noRot="1" noMove="1" noResize="1" noEditPoints="1" noAdjustHandles="1" noChangeArrowheads="1" noChangeShapeType="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ct val="0"/>
              </a:spcBef>
              <a:spcAft>
                <a:spcPct val="0"/>
              </a:spcAft>
              <a:buClr>
                <a:srgbClr val="22272B"/>
              </a:buClr>
              <a:buSzPts val="1200"/>
              <a:buFont typeface="Public Sans Light"/>
              <a:buNone/>
            </a:pPr>
            <a:r>
              <a:rPr lang="zh-Hant" sz="1200" b="0" i="0" u="none" strike="noStrike" cap="none">
                <a:solidFill>
                  <a:srgbClr val="22272B"/>
                </a:solidFill>
                <a:latin typeface="Public Sans Light"/>
                <a:ea typeface="Public Sans Light"/>
                <a:cs typeface="Public Sans Light"/>
                <a:sym typeface="Public Sans Light"/>
              </a:rPr>
              <a:t>2</a:t>
            </a:r>
            <a:endParaRPr sz="1200" b="0" i="0" u="none" strike="noStrike" cap="none">
              <a:solidFill>
                <a:srgbClr val="22272B"/>
              </a:solidFill>
              <a:latin typeface="Public Sans Light"/>
              <a:ea typeface="Public Sans Light"/>
              <a:cs typeface="Public Sans Light"/>
              <a:sym typeface="Public Sans Light"/>
            </a:endParaRPr>
          </a:p>
        </p:txBody>
      </p:sp>
      <p:pic>
        <p:nvPicPr>
          <p:cNvPr id="292" name="Google Shape;292;p2"/>
          <p:cNvPicPr preferRelativeResize="0">
            <a:picLocks noGrp="1" noRot="1" noMove="1" noResize="1" noEditPoints="1" noAdjustHandles="1" noChangeArrowheads="1" noChangeShapeType="1" noCrop="1"/>
          </p:cNvPicPr>
          <p:nvPr>
            <p:ph type="pic" idx="2"/>
          </p:nvPr>
        </p:nvPicPr>
        <p:blipFill>
          <a:blip r:embed="rId3">
            <a:alphaModFix/>
          </a:blip>
          <a:srcRect l="42535" r="37233"/>
          <a:stretch>
            <a:fillRect/>
          </a:stretch>
        </p:blipFill>
        <p:spPr>
          <a:xfrm>
            <a:off x="0" y="0"/>
            <a:ext cx="5040313" cy="6858000"/>
          </a:xfrm>
          <a:prstGeom prst="rect">
            <a:avLst/>
          </a:prstGeom>
          <a:noFill/>
          <a:ln>
            <a:noFill/>
          </a:ln>
        </p:spPr>
      </p:pic>
      <p:sp>
        <p:nvSpPr>
          <p:cNvPr id="293" name="Google Shape;293;p2"/>
          <p:cNvSpPr txBox="1">
            <a:spLocks noGrp="1" noRot="1" noMove="1" noResize="1" noEditPoints="1" noAdjustHandles="1" noChangeArrowheads="1" noChangeShapeType="1"/>
          </p:cNvSpPr>
          <p:nvPr/>
        </p:nvSpPr>
        <p:spPr>
          <a:xfrm>
            <a:off x="2957512" y="6320665"/>
            <a:ext cx="2082801" cy="285335"/>
          </a:xfrm>
          <a:prstGeom prst="rect">
            <a:avLst/>
          </a:prstGeom>
          <a:solidFill>
            <a:srgbClr val="441170"/>
          </a:solidFill>
          <a:ln>
            <a:noFill/>
          </a:ln>
        </p:spPr>
        <p:txBody>
          <a:bodyPr spcFirstLastPara="1" wrap="square" lIns="76200" tIns="76200" rIns="76200" bIns="76200" anchor="ctr" anchorCtr="0">
            <a:noAutofit/>
          </a:bodyPr>
          <a:lstStyle/>
          <a:p>
            <a:pPr marL="0" marR="0" lvl="0" indent="0" algn="ctr" rtl="0">
              <a:lnSpc>
                <a:spcPct val="90000"/>
              </a:lnSpc>
              <a:spcBef>
                <a:spcPct val="0"/>
              </a:spcBef>
              <a:spcAft>
                <a:spcPct val="0"/>
              </a:spcAft>
              <a:buClr>
                <a:srgbClr val="FFFFFF"/>
              </a:buClr>
              <a:buSzPts val="1200"/>
              <a:buFont typeface="Public Sans"/>
              <a:buNone/>
            </a:pPr>
            <a:r>
              <a:rPr lang="zh-Hant" sz="1200" b="0" i="1" u="none" strike="noStrike" cap="none" dirty="0">
                <a:solidFill>
                  <a:srgbClr val="FFFFFF"/>
                </a:solidFill>
                <a:latin typeface="Noto Sans TC Regular" panose="020B0200000000000000" pitchFamily="34" charset="-128"/>
                <a:ea typeface="Noto Sans TC Regular" panose="020B0200000000000000" pitchFamily="34" charset="-128"/>
                <a:cs typeface="Public Sans"/>
                <a:sym typeface="Public Sans"/>
              </a:rPr>
              <a:t>由</a:t>
            </a:r>
            <a:r>
              <a:rPr lang="zh-Hant" sz="1200" b="0" i="1" u="none" strike="noStrike" cap="none" dirty="0">
                <a:solidFill>
                  <a:srgbClr val="FFFFFF"/>
                </a:solidFill>
                <a:latin typeface="Public Sans"/>
                <a:ea typeface="Public Sans"/>
                <a:cs typeface="Public Sans"/>
                <a:sym typeface="Public Sans"/>
              </a:rPr>
              <a:t> Dennis Golding </a:t>
            </a:r>
            <a:r>
              <a:rPr lang="zh-Hant" sz="1200" b="0" i="1" u="none" strike="noStrike" cap="none" dirty="0">
                <a:solidFill>
                  <a:srgbClr val="FFFFFF"/>
                </a:solidFill>
                <a:latin typeface="Noto Sans TC Regular" panose="020B0200000000000000" pitchFamily="34" charset="-128"/>
                <a:ea typeface="Noto Sans TC Regular" panose="020B0200000000000000" pitchFamily="34" charset="-128"/>
                <a:cs typeface="Public Sans"/>
                <a:sym typeface="Public Sans"/>
              </a:rPr>
              <a:t>繪製</a:t>
            </a:r>
            <a:endParaRPr sz="1200" b="0" i="1" u="none" strike="noStrike" cap="none" dirty="0">
              <a:solidFill>
                <a:srgbClr val="FFFFFF"/>
              </a:solidFill>
              <a:latin typeface="Noto Sans TC Regular" panose="020B0200000000000000" pitchFamily="34" charset="-128"/>
              <a:ea typeface="Noto Sans TC Regular" panose="020B0200000000000000" pitchFamily="34" charset="-128"/>
              <a:cs typeface="Public Sans Light"/>
              <a:sym typeface="Public Sans Light"/>
            </a:endParaRPr>
          </a:p>
        </p:txBody>
      </p:sp>
      <p:sp>
        <p:nvSpPr>
          <p:cNvPr id="3" name="Rectangle 2">
            <a:extLst>
              <a:ext uri="{FF2B5EF4-FFF2-40B4-BE49-F238E27FC236}">
                <a16:creationId xmlns:a16="http://schemas.microsoft.com/office/drawing/2014/main" id="{1CEE3116-DA87-7C19-6C10-DF884ECE890E}"/>
              </a:ext>
            </a:extLst>
          </p:cNvPr>
          <p:cNvSpPr>
            <a:spLocks noGrp="1" noRot="1" noMove="1" noResize="1" noEditPoints="1" noAdjustHandles="1" noChangeArrowheads="1" noChangeShapeType="1"/>
          </p:cNvSpPr>
          <p:nvPr/>
        </p:nvSpPr>
        <p:spPr>
          <a:xfrm>
            <a:off x="0" y="0"/>
            <a:ext cx="12192000" cy="6858000"/>
          </a:xfrm>
          <a:prstGeom prst="rect">
            <a:avLst/>
          </a:prstGeom>
          <a:solidFill>
            <a:srgbClr val="44117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3"/>
          <p:cNvSpPr>
            <a:spLocks noGrp="1" noRot="1" noMove="1" noResize="1" noEditPoints="1" noAdjustHandles="1" noChangeArrowheads="1" noChangeShapeType="1"/>
          </p:cNvSpPr>
          <p:nvPr/>
        </p:nvSpPr>
        <p:spPr>
          <a:xfrm>
            <a:off x="838199" y="2045340"/>
            <a:ext cx="4684059" cy="39464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0" name="Google Shape;300;p3"/>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t" sz="3600" b="0" i="0" u="none" strike="noStrike" dirty="0">
                <a:solidFill>
                  <a:srgbClr val="FFFFFF"/>
                </a:solidFill>
                <a:latin typeface="Noto Sans TC Regular" panose="020B0200000000000000" pitchFamily="34" charset="-128"/>
                <a:ea typeface="Noto Sans TC Regular" panose="020B0200000000000000" pitchFamily="34" charset="-128"/>
              </a:rPr>
              <a:t>介紹</a:t>
            </a:r>
            <a:endParaRPr dirty="0">
              <a:latin typeface="Noto Sans TC Regular" panose="020B0200000000000000" pitchFamily="34" charset="-128"/>
              <a:ea typeface="Noto Sans TC Regular" panose="020B0200000000000000" pitchFamily="34" charset="-128"/>
            </a:endParaRPr>
          </a:p>
        </p:txBody>
      </p:sp>
      <p:sp>
        <p:nvSpPr>
          <p:cNvPr id="301" name="Google Shape;301;p3"/>
          <p:cNvSpPr>
            <a:spLocks noGrp="1" noRot="1" noMove="1" noResize="1" noEditPoints="1" noAdjustHandles="1" noChangeArrowheads="1" noChangeShapeType="1"/>
          </p:cNvSpPr>
          <p:nvPr/>
        </p:nvSpPr>
        <p:spPr>
          <a:xfrm>
            <a:off x="838199" y="2556447"/>
            <a:ext cx="4684059" cy="42964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2" name="Google Shape;302;p3"/>
          <p:cNvSpPr>
            <a:spLocks noGrp="1" noRot="1" noMove="1" noResize="1" noEditPoints="1" noAdjustHandles="1" noChangeArrowheads="1" noChangeShapeType="1"/>
          </p:cNvSpPr>
          <p:nvPr/>
        </p:nvSpPr>
        <p:spPr>
          <a:xfrm>
            <a:off x="838199" y="3111817"/>
            <a:ext cx="4684059" cy="69818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3" name="Google Shape;303;p3"/>
          <p:cNvSpPr>
            <a:spLocks noGrp="1" noRot="1" noMove="1" noResize="1" noEditPoints="1" noAdjustHandles="1" noChangeArrowheads="1" noChangeShapeType="1"/>
          </p:cNvSpPr>
          <p:nvPr/>
        </p:nvSpPr>
        <p:spPr>
          <a:xfrm>
            <a:off x="838199" y="3941920"/>
            <a:ext cx="4684059" cy="43005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4" name="Google Shape;304;p3"/>
          <p:cNvSpPr>
            <a:spLocks noGrp="1" noRot="1" noMove="1" noResize="1" noEditPoints="1" noAdjustHandles="1" noChangeArrowheads="1" noChangeShapeType="1"/>
          </p:cNvSpPr>
          <p:nvPr/>
        </p:nvSpPr>
        <p:spPr>
          <a:xfrm>
            <a:off x="838199" y="4462160"/>
            <a:ext cx="4684059" cy="72420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5" name="Google Shape;305;p3"/>
          <p:cNvSpPr txBox="1">
            <a:spLocks noGrp="1" noRot="1" noMove="1" noResize="1" noEditPoints="1" noAdjustHandles="1" noChangeArrowheads="1" noChangeShapeType="1"/>
          </p:cNvSpPr>
          <p:nvPr>
            <p:ph type="body" idx="4294967295"/>
          </p:nvPr>
        </p:nvSpPr>
        <p:spPr>
          <a:xfrm>
            <a:off x="851454" y="2042014"/>
            <a:ext cx="4563359" cy="39600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電子煙已變得越來越普遍</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年輕人以不同的方式看待電子煙</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從出於好奇，到決定是否要使用電子煙</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家長和監護人可能不知道該說什麼</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本指南旨在幫助你進行冷靜、簡單的對話</a:t>
            </a:r>
            <a:endParaRPr dirty="0">
              <a:latin typeface="Noto Sans TC Light" panose="020B0200000000000000" pitchFamily="34" charset="-128"/>
              <a:ea typeface="Noto Sans TC Light" panose="020B0200000000000000" pitchFamily="34" charset="-128"/>
            </a:endParaRPr>
          </a:p>
        </p:txBody>
      </p:sp>
      <p:pic>
        <p:nvPicPr>
          <p:cNvPr id="306" name="Google Shape;306;p3"/>
          <p:cNvPicPr preferRelativeResize="0">
            <a:picLocks noGrp="1" noRot="1" noMove="1" noResize="1" noEditPoints="1" noAdjustHandles="1" noChangeArrowheads="1" noChangeShapeType="1" noCrop="1"/>
          </p:cNvPicPr>
          <p:nvPr/>
        </p:nvPicPr>
        <p:blipFill>
          <a:blip r:embed="rId3">
            <a:alphaModFix/>
          </a:blip>
          <a:srcRect l="8047" t="1641" r="9456" b="-1641"/>
          <a:stretch>
            <a:fillRect/>
          </a:stretch>
        </p:blipFill>
        <p:spPr>
          <a:xfrm>
            <a:off x="5269581" y="2169218"/>
            <a:ext cx="6982048" cy="4791467"/>
          </a:xfrm>
          <a:prstGeom prst="rect">
            <a:avLst/>
          </a:prstGeom>
          <a:noFill/>
          <a:ln>
            <a:noFill/>
          </a:ln>
        </p:spPr>
      </p:pic>
      <p:sp>
        <p:nvSpPr>
          <p:cNvPr id="3" name="Rectangle 2">
            <a:extLst>
              <a:ext uri="{FF2B5EF4-FFF2-40B4-BE49-F238E27FC236}">
                <a16:creationId xmlns:a16="http://schemas.microsoft.com/office/drawing/2014/main" id="{3A95A99C-5B2D-6AF0-060E-D8774AA3E722}"/>
              </a:ext>
            </a:extLst>
          </p:cNvPr>
          <p:cNvSpPr>
            <a:spLocks noGrp="1" noRot="1" noMove="1" noResize="1" noEditPoints="1" noAdjustHandles="1" noChangeArrowheads="1" noChangeShapeType="1"/>
          </p:cNvSpPr>
          <p:nvPr/>
        </p:nvSpPr>
        <p:spPr>
          <a:xfrm>
            <a:off x="0" y="0"/>
            <a:ext cx="12192000" cy="6858000"/>
          </a:xfrm>
          <a:prstGeom prst="rect">
            <a:avLst/>
          </a:prstGeom>
          <a:solidFill>
            <a:srgbClr val="44117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4"/>
          <p:cNvSpPr>
            <a:spLocks noGrp="1" noRot="1" noMove="1" noResize="1" noEditPoints="1" noAdjustHandles="1" noChangeArrowheads="1" noChangeShapeType="1"/>
          </p:cNvSpPr>
          <p:nvPr/>
        </p:nvSpPr>
        <p:spPr>
          <a:xfrm>
            <a:off x="838199" y="2048245"/>
            <a:ext cx="4684059" cy="658379"/>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3" name="Google Shape;313;p4"/>
          <p:cNvSpPr>
            <a:spLocks noGrp="1" noRot="1" noMove="1" noResize="1" noEditPoints="1" noAdjustHandles="1" noChangeArrowheads="1" noChangeShapeType="1"/>
          </p:cNvSpPr>
          <p:nvPr/>
        </p:nvSpPr>
        <p:spPr>
          <a:xfrm>
            <a:off x="838199" y="2022287"/>
            <a:ext cx="4684059" cy="68433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4" name="Google Shape;314;p4"/>
          <p:cNvSpPr>
            <a:spLocks noGrp="1" noRot="1" noMove="1" noResize="1" noEditPoints="1" noAdjustHandles="1" noChangeArrowheads="1" noChangeShapeType="1"/>
          </p:cNvSpPr>
          <p:nvPr/>
        </p:nvSpPr>
        <p:spPr>
          <a:xfrm>
            <a:off x="838199" y="2836676"/>
            <a:ext cx="4684059" cy="44602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5" name="Google Shape;315;p4"/>
          <p:cNvSpPr>
            <a:spLocks noGrp="1" noRot="1" noMove="1" noResize="1" noEditPoints="1" noAdjustHandles="1" noChangeArrowheads="1" noChangeShapeType="1"/>
          </p:cNvSpPr>
          <p:nvPr/>
        </p:nvSpPr>
        <p:spPr>
          <a:xfrm>
            <a:off x="838199" y="3384301"/>
            <a:ext cx="4684059" cy="44602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6" name="Google Shape;316;p4"/>
          <p:cNvSpPr>
            <a:spLocks noGrp="1" noRot="1" noMove="1" noResize="1" noEditPoints="1" noAdjustHandles="1" noChangeArrowheads="1" noChangeShapeType="1"/>
          </p:cNvSpPr>
          <p:nvPr/>
        </p:nvSpPr>
        <p:spPr>
          <a:xfrm>
            <a:off x="838199" y="3922782"/>
            <a:ext cx="4684059" cy="44602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7" name="Google Shape;317;p4"/>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t" sz="3600" b="0" i="0" u="none" strike="noStrike" dirty="0">
                <a:solidFill>
                  <a:srgbClr val="FFFFFF"/>
                </a:solidFill>
                <a:latin typeface="Noto Sans TC Regular" panose="020B0200000000000000" pitchFamily="34" charset="-128"/>
                <a:ea typeface="Noto Sans TC Regular" panose="020B0200000000000000" pitchFamily="34" charset="-128"/>
              </a:rPr>
              <a:t>本指南的目的</a:t>
            </a:r>
            <a:endParaRPr dirty="0">
              <a:latin typeface="Noto Sans TC Regular" panose="020B0200000000000000" pitchFamily="34" charset="-128"/>
              <a:ea typeface="Noto Sans TC Regular" panose="020B0200000000000000" pitchFamily="34" charset="-128"/>
            </a:endParaRPr>
          </a:p>
        </p:txBody>
      </p:sp>
      <p:sp>
        <p:nvSpPr>
          <p:cNvPr id="318" name="Google Shape;318;p4"/>
          <p:cNvSpPr txBox="1">
            <a:spLocks noGrp="1" noRot="1" noMove="1" noResize="1" noEditPoints="1" noAdjustHandles="1" noChangeArrowheads="1" noChangeShapeType="1"/>
          </p:cNvSpPr>
          <p:nvPr>
            <p:ph type="body" idx="4294967295"/>
          </p:nvPr>
        </p:nvSpPr>
        <p:spPr>
          <a:xfrm>
            <a:off x="839788" y="2033196"/>
            <a:ext cx="4146169" cy="3315456"/>
          </a:xfrm>
          <a:prstGeom prst="rect">
            <a:avLst/>
          </a:prstGeom>
          <a:noFill/>
          <a:ln>
            <a:noFill/>
          </a:ln>
        </p:spPr>
        <p:txBody>
          <a:bodyPr spcFirstLastPara="1" wrap="square" lIns="90000" tIns="46800" rIns="90000" bIns="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幫助家長和監護人以安全且尊重的方式談論電子煙</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防止年輕人開始吸食電子煙</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支持年輕人戒除電子煙</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建立信任和開放的溝通</a:t>
            </a:r>
            <a:endParaRPr dirty="0">
              <a:latin typeface="Noto Sans TC Light" panose="020B0200000000000000" pitchFamily="34" charset="-128"/>
              <a:ea typeface="Noto Sans TC Light" panose="020B0200000000000000" pitchFamily="34" charset="-128"/>
            </a:endParaRPr>
          </a:p>
        </p:txBody>
      </p:sp>
      <p:pic>
        <p:nvPicPr>
          <p:cNvPr id="319" name="Google Shape;319;p4"/>
          <p:cNvPicPr preferRelativeResize="0">
            <a:picLocks noGrp="1" noRot="1" noMove="1" noResize="1" noEditPoints="1" noAdjustHandles="1" noChangeArrowheads="1" noChangeShapeType="1" noCrop="1"/>
          </p:cNvPicPr>
          <p:nvPr/>
        </p:nvPicPr>
        <p:blipFill>
          <a:blip r:embed="rId3">
            <a:alphaModFix/>
          </a:blip>
          <a:srcRect l="6007" r="15399"/>
          <a:stretch>
            <a:fillRect/>
          </a:stretch>
        </p:blipFill>
        <p:spPr>
          <a:xfrm>
            <a:off x="5707626" y="2514600"/>
            <a:ext cx="6484374" cy="4343400"/>
          </a:xfrm>
          <a:prstGeom prst="rect">
            <a:avLst/>
          </a:prstGeom>
          <a:noFill/>
          <a:ln>
            <a:noFill/>
          </a:ln>
        </p:spPr>
      </p:pic>
      <p:sp>
        <p:nvSpPr>
          <p:cNvPr id="3" name="Rectangle 2">
            <a:extLst>
              <a:ext uri="{FF2B5EF4-FFF2-40B4-BE49-F238E27FC236}">
                <a16:creationId xmlns:a16="http://schemas.microsoft.com/office/drawing/2014/main" id="{5002F4FA-2B91-CB58-CD34-9363B1A50EB2}"/>
              </a:ext>
            </a:extLst>
          </p:cNvPr>
          <p:cNvSpPr>
            <a:spLocks noGrp="1" noRot="1" noMove="1" noResize="1" noEditPoints="1" noAdjustHandles="1" noChangeArrowheads="1" noChangeShapeType="1"/>
          </p:cNvSpPr>
          <p:nvPr/>
        </p:nvSpPr>
        <p:spPr>
          <a:xfrm>
            <a:off x="0" y="0"/>
            <a:ext cx="12192000" cy="6858000"/>
          </a:xfrm>
          <a:prstGeom prst="rect">
            <a:avLst/>
          </a:prstGeom>
          <a:solidFill>
            <a:srgbClr val="44117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5"/>
          <p:cNvSpPr>
            <a:spLocks noGrp="1" noRot="1" noMove="1" noResize="1" noEditPoints="1" noAdjustHandles="1" noChangeArrowheads="1" noChangeShapeType="1"/>
          </p:cNvSpPr>
          <p:nvPr/>
        </p:nvSpPr>
        <p:spPr>
          <a:xfrm>
            <a:off x="838198" y="4148647"/>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6" name="Google Shape;326;p5"/>
          <p:cNvSpPr>
            <a:spLocks noGrp="1" noRot="1" noMove="1" noResize="1" noEditPoints="1" noAdjustHandles="1" noChangeArrowheads="1" noChangeShapeType="1"/>
          </p:cNvSpPr>
          <p:nvPr/>
        </p:nvSpPr>
        <p:spPr>
          <a:xfrm>
            <a:off x="838198" y="2024063"/>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7" name="Google Shape;327;p5"/>
          <p:cNvSpPr>
            <a:spLocks noGrp="1" noRot="1" noMove="1" noResize="1" noEditPoints="1" noAdjustHandles="1" noChangeArrowheads="1" noChangeShapeType="1"/>
          </p:cNvSpPr>
          <p:nvPr/>
        </p:nvSpPr>
        <p:spPr>
          <a:xfrm>
            <a:off x="838198" y="2576267"/>
            <a:ext cx="4978402" cy="40823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8" name="Google Shape;328;p5"/>
          <p:cNvSpPr>
            <a:spLocks noGrp="1" noRot="1" noMove="1" noResize="1" noEditPoints="1" noAdjustHandles="1" noChangeArrowheads="1" noChangeShapeType="1"/>
          </p:cNvSpPr>
          <p:nvPr/>
        </p:nvSpPr>
        <p:spPr>
          <a:xfrm>
            <a:off x="838198" y="3083221"/>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9" name="Google Shape;329;p5"/>
          <p:cNvSpPr>
            <a:spLocks noGrp="1" noRot="1" noMove="1" noResize="1" noEditPoints="1" noAdjustHandles="1" noChangeArrowheads="1" noChangeShapeType="1"/>
          </p:cNvSpPr>
          <p:nvPr/>
        </p:nvSpPr>
        <p:spPr>
          <a:xfrm>
            <a:off x="838198" y="3622561"/>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30" name="Google Shape;330;p5"/>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t" sz="3600" b="0" i="0" u="none" strike="noStrike" dirty="0">
                <a:solidFill>
                  <a:srgbClr val="FFFFFF"/>
                </a:solidFill>
                <a:latin typeface="Noto Sans TC Regular" panose="020B0200000000000000" pitchFamily="34" charset="-128"/>
                <a:ea typeface="Noto Sans TC Regular" panose="020B0200000000000000" pitchFamily="34" charset="-128"/>
              </a:rPr>
              <a:t>如何使用本指南</a:t>
            </a:r>
            <a:endParaRPr dirty="0">
              <a:latin typeface="Noto Sans TC Regular" panose="020B0200000000000000" pitchFamily="34" charset="-128"/>
              <a:ea typeface="Noto Sans TC Regular" panose="020B0200000000000000" pitchFamily="34" charset="-128"/>
            </a:endParaRPr>
          </a:p>
        </p:txBody>
      </p:sp>
      <p:sp>
        <p:nvSpPr>
          <p:cNvPr id="331" name="Google Shape;331;p5"/>
          <p:cNvSpPr txBox="1">
            <a:spLocks noGrp="1" noRot="1" noMove="1" noResize="1" noEditPoints="1" noAdjustHandles="1" noChangeArrowheads="1" noChangeShapeType="1"/>
          </p:cNvSpPr>
          <p:nvPr>
            <p:ph type="body" idx="4294967295"/>
          </p:nvPr>
        </p:nvSpPr>
        <p:spPr>
          <a:xfrm>
            <a:off x="838198" y="2046572"/>
            <a:ext cx="4546600" cy="3432799"/>
          </a:xfrm>
          <a:prstGeom prst="rect">
            <a:avLst/>
          </a:prstGeom>
          <a:noFill/>
          <a:ln>
            <a:noFill/>
          </a:ln>
        </p:spPr>
        <p:txBody>
          <a:bodyPr spcFirstLastPara="1" wrap="square" lIns="90000" tIns="46800" rIns="90000" bIns="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你不需要一次用完整本指南</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隨著時間推移談論電子煙</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選擇適合你家庭和文化的部分</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如果對話感到尷尬也沒關係</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保持對話開放且具支持性</a:t>
            </a:r>
            <a:endParaRPr dirty="0">
              <a:latin typeface="Noto Sans TC Light" panose="020B0200000000000000" pitchFamily="34" charset="-128"/>
              <a:ea typeface="Noto Sans TC Light" panose="020B0200000000000000" pitchFamily="34" charset="-128"/>
            </a:endParaRPr>
          </a:p>
        </p:txBody>
      </p:sp>
      <p:pic>
        <p:nvPicPr>
          <p:cNvPr id="332" name="Google Shape;332;p5"/>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5816600" y="2494545"/>
            <a:ext cx="6382112" cy="4387702"/>
          </a:xfrm>
          <a:prstGeom prst="rect">
            <a:avLst/>
          </a:prstGeom>
          <a:noFill/>
          <a:ln>
            <a:noFill/>
          </a:ln>
        </p:spPr>
      </p:pic>
      <p:sp>
        <p:nvSpPr>
          <p:cNvPr id="3" name="Rectangle 2">
            <a:extLst>
              <a:ext uri="{FF2B5EF4-FFF2-40B4-BE49-F238E27FC236}">
                <a16:creationId xmlns:a16="http://schemas.microsoft.com/office/drawing/2014/main" id="{FE20EF13-C25B-58C1-58A4-049F3B19ED73}"/>
              </a:ext>
            </a:extLst>
          </p:cNvPr>
          <p:cNvSpPr>
            <a:spLocks noGrp="1" noRot="1" noMove="1" noResize="1" noEditPoints="1" noAdjustHandles="1" noChangeArrowheads="1" noChangeShapeType="1"/>
          </p:cNvSpPr>
          <p:nvPr/>
        </p:nvSpPr>
        <p:spPr>
          <a:xfrm>
            <a:off x="0" y="0"/>
            <a:ext cx="12192000" cy="6858000"/>
          </a:xfrm>
          <a:prstGeom prst="rect">
            <a:avLst/>
          </a:prstGeom>
          <a:solidFill>
            <a:srgbClr val="44117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6"/>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t" sz="3600" b="0" i="0" u="none" strike="noStrike" dirty="0">
                <a:solidFill>
                  <a:srgbClr val="FFFFFF"/>
                </a:solidFill>
                <a:latin typeface="Noto Sans TC Regular" panose="020B0200000000000000" pitchFamily="34" charset="-128"/>
                <a:ea typeface="Noto Sans TC Regular" panose="020B0200000000000000" pitchFamily="34" charset="-128"/>
              </a:rPr>
              <a:t>重點資訊：電子煙中的化學物質</a:t>
            </a:r>
            <a:endParaRPr dirty="0">
              <a:latin typeface="Noto Sans TC Regular" panose="020B0200000000000000" pitchFamily="34" charset="-128"/>
              <a:ea typeface="Noto Sans TC Regular" panose="020B0200000000000000" pitchFamily="34" charset="-128"/>
            </a:endParaRPr>
          </a:p>
        </p:txBody>
      </p:sp>
      <p:sp>
        <p:nvSpPr>
          <p:cNvPr id="339" name="Google Shape;339;p6"/>
          <p:cNvSpPr>
            <a:spLocks noGrp="1" noRot="1" noMove="1" noResize="1" noEditPoints="1" noAdjustHandles="1" noChangeArrowheads="1" noChangeShapeType="1"/>
          </p:cNvSpPr>
          <p:nvPr/>
        </p:nvSpPr>
        <p:spPr>
          <a:xfrm>
            <a:off x="838198" y="4737253"/>
            <a:ext cx="4978402" cy="45654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0" name="Google Shape;340;p6"/>
          <p:cNvSpPr>
            <a:spLocks noGrp="1" noRot="1" noMove="1" noResize="1" noEditPoints="1" noAdjustHandles="1" noChangeArrowheads="1" noChangeShapeType="1"/>
          </p:cNvSpPr>
          <p:nvPr/>
        </p:nvSpPr>
        <p:spPr>
          <a:xfrm>
            <a:off x="838198" y="1987488"/>
            <a:ext cx="4978402" cy="47278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1" name="Google Shape;341;p6"/>
          <p:cNvSpPr>
            <a:spLocks noGrp="1" noRot="1" noMove="1" noResize="1" noEditPoints="1" noAdjustHandles="1" noChangeArrowheads="1" noChangeShapeType="1"/>
          </p:cNvSpPr>
          <p:nvPr/>
        </p:nvSpPr>
        <p:spPr>
          <a:xfrm>
            <a:off x="838198" y="2588822"/>
            <a:ext cx="4978402" cy="65758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2" name="Google Shape;342;p6"/>
          <p:cNvSpPr>
            <a:spLocks noGrp="1" noRot="1" noMove="1" noResize="1" noEditPoints="1" noAdjustHandles="1" noChangeArrowheads="1" noChangeShapeType="1"/>
          </p:cNvSpPr>
          <p:nvPr/>
        </p:nvSpPr>
        <p:spPr>
          <a:xfrm>
            <a:off x="841712" y="3347853"/>
            <a:ext cx="4978402" cy="47278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3" name="Google Shape;343;p6"/>
          <p:cNvSpPr>
            <a:spLocks noGrp="1" noRot="1" noMove="1" noResize="1" noEditPoints="1" noAdjustHandles="1" noChangeArrowheads="1" noChangeShapeType="1"/>
          </p:cNvSpPr>
          <p:nvPr/>
        </p:nvSpPr>
        <p:spPr>
          <a:xfrm>
            <a:off x="838198" y="3914153"/>
            <a:ext cx="4978402" cy="72185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4" name="Google Shape;344;p6"/>
          <p:cNvSpPr txBox="1">
            <a:spLocks noGrp="1" noRot="1" noMove="1" noResize="1" noEditPoints="1" noAdjustHandles="1" noChangeArrowheads="1" noChangeShapeType="1"/>
          </p:cNvSpPr>
          <p:nvPr>
            <p:ph type="body" idx="4294967295"/>
          </p:nvPr>
        </p:nvSpPr>
        <p:spPr>
          <a:xfrm>
            <a:off x="838199" y="2024063"/>
            <a:ext cx="4849902" cy="4351338"/>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大多數電子煙含有尼古丁</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一支「</a:t>
            </a:r>
            <a:r>
              <a:rPr lang="zh-Hant" sz="2000" b="0" i="0" u="none" strike="noStrike" dirty="0">
                <a:latin typeface="Public Sans Light" pitchFamily="2" charset="0"/>
                <a:ea typeface="Noto Sans TC Light" panose="020B0200000000000000" pitchFamily="34" charset="-128"/>
              </a:rPr>
              <a:t>6,000</a:t>
            </a:r>
            <a:r>
              <a:rPr lang="zh-Hant" sz="2000" b="0" i="0" u="none" strike="noStrike" dirty="0">
                <a:latin typeface="Noto Sans TC Light" panose="020B0200000000000000" pitchFamily="34" charset="-128"/>
                <a:ea typeface="Noto Sans TC Light" panose="020B0200000000000000" pitchFamily="34" charset="-128"/>
              </a:rPr>
              <a:t> 口」電子煙中的尼古丁含量可能相當於 </a:t>
            </a:r>
            <a:r>
              <a:rPr lang="zh-Hant" sz="2000" b="0" i="0" u="none" strike="noStrike" dirty="0">
                <a:latin typeface="Public Sans Light" pitchFamily="2" charset="0"/>
                <a:ea typeface="Noto Sans TC Light" panose="020B0200000000000000" pitchFamily="34" charset="-128"/>
              </a:rPr>
              <a:t>400</a:t>
            </a:r>
            <a:r>
              <a:rPr lang="zh-Hant" sz="2000" b="0" i="0" u="none" strike="noStrike" dirty="0">
                <a:latin typeface="Noto Sans TC Light" panose="020B0200000000000000" pitchFamily="34" charset="-128"/>
                <a:ea typeface="Noto Sans TC Light" panose="020B0200000000000000" pitchFamily="34" charset="-128"/>
              </a:rPr>
              <a:t> 支香煙。</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電子煙含有有害化學物質和重金屬</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這些化學物質會傷害你的肺部、心臟和其他器官</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吸食電子煙會造成傷害</a:t>
            </a:r>
            <a:endParaRPr dirty="0">
              <a:latin typeface="Noto Sans TC Light" panose="020B0200000000000000" pitchFamily="34" charset="-128"/>
              <a:ea typeface="Noto Sans TC Light" panose="020B0200000000000000" pitchFamily="34" charset="-128"/>
            </a:endParaRPr>
          </a:p>
          <a:p>
            <a:pPr marL="342900" lvl="0" indent="-215900" algn="l" rtl="0">
              <a:lnSpc>
                <a:spcPct val="100000"/>
              </a:lnSpc>
              <a:spcBef>
                <a:spcPts val="1800"/>
              </a:spcBef>
              <a:spcAft>
                <a:spcPct val="0"/>
              </a:spcAft>
              <a:buClr>
                <a:schemeClr val="dk1"/>
              </a:buClr>
              <a:buSzPts val="2000"/>
              <a:buFont typeface="Arial"/>
              <a:buNone/>
            </a:pPr>
            <a:endParaRPr dirty="0">
              <a:latin typeface="Noto Sans TC Light" panose="020B0200000000000000" pitchFamily="34" charset="-128"/>
              <a:ea typeface="Noto Sans TC Light" panose="020B0200000000000000" pitchFamily="34" charset="-128"/>
            </a:endParaRPr>
          </a:p>
        </p:txBody>
      </p:sp>
      <p:pic>
        <p:nvPicPr>
          <p:cNvPr id="345" name="Google Shape;345;p6"/>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739132" y="2418128"/>
            <a:ext cx="8725801" cy="4461137"/>
          </a:xfrm>
          <a:prstGeom prst="rect">
            <a:avLst/>
          </a:prstGeom>
          <a:noFill/>
          <a:ln>
            <a:noFill/>
          </a:ln>
        </p:spPr>
      </p:pic>
      <p:sp>
        <p:nvSpPr>
          <p:cNvPr id="3" name="Rectangle 2">
            <a:extLst>
              <a:ext uri="{FF2B5EF4-FFF2-40B4-BE49-F238E27FC236}">
                <a16:creationId xmlns:a16="http://schemas.microsoft.com/office/drawing/2014/main" id="{2BDAC896-1F65-F73D-E01A-0C2659E28618}"/>
              </a:ext>
            </a:extLst>
          </p:cNvPr>
          <p:cNvSpPr>
            <a:spLocks noGrp="1" noRot="1" noMove="1" noResize="1" noEditPoints="1" noAdjustHandles="1" noChangeArrowheads="1" noChangeShapeType="1"/>
          </p:cNvSpPr>
          <p:nvPr/>
        </p:nvSpPr>
        <p:spPr>
          <a:xfrm>
            <a:off x="0" y="0"/>
            <a:ext cx="12192000" cy="6858000"/>
          </a:xfrm>
          <a:prstGeom prst="rect">
            <a:avLst/>
          </a:prstGeom>
          <a:solidFill>
            <a:srgbClr val="44117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7"/>
          <p:cNvSpPr>
            <a:spLocks noGrp="1" noRot="1" noMove="1" noResize="1" noEditPoints="1" noAdjustHandles="1" noChangeArrowheads="1" noChangeShapeType="1"/>
          </p:cNvSpPr>
          <p:nvPr/>
        </p:nvSpPr>
        <p:spPr>
          <a:xfrm>
            <a:off x="839788" y="3378730"/>
            <a:ext cx="497840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2" name="Google Shape;352;p7"/>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t" sz="3600" b="0" i="0" u="none" strike="noStrike" dirty="0">
                <a:solidFill>
                  <a:srgbClr val="FFFFFF"/>
                </a:solidFill>
                <a:latin typeface="Noto Sans TC Regular" panose="020B0200000000000000" pitchFamily="34" charset="-128"/>
                <a:ea typeface="Noto Sans TC Regular" panose="020B0200000000000000" pitchFamily="34" charset="-128"/>
              </a:rPr>
              <a:t>重點資訊：對健康的影響</a:t>
            </a:r>
            <a:endParaRPr dirty="0">
              <a:latin typeface="Noto Sans TC Regular" panose="020B0200000000000000" pitchFamily="34" charset="-128"/>
              <a:ea typeface="Noto Sans TC Regular" panose="020B0200000000000000" pitchFamily="34" charset="-128"/>
            </a:endParaRPr>
          </a:p>
        </p:txBody>
      </p:sp>
      <p:sp>
        <p:nvSpPr>
          <p:cNvPr id="353" name="Google Shape;353;p7"/>
          <p:cNvSpPr>
            <a:spLocks noGrp="1" noRot="1" noMove="1" noResize="1" noEditPoints="1" noAdjustHandles="1" noChangeArrowheads="1" noChangeShapeType="1"/>
          </p:cNvSpPr>
          <p:nvPr/>
        </p:nvSpPr>
        <p:spPr>
          <a:xfrm>
            <a:off x="838200" y="4204494"/>
            <a:ext cx="497840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4" name="Google Shape;354;p7"/>
          <p:cNvSpPr>
            <a:spLocks noGrp="1" noRot="1" noMove="1" noResize="1" noEditPoints="1" noAdjustHandles="1" noChangeArrowheads="1" noChangeShapeType="1"/>
          </p:cNvSpPr>
          <p:nvPr/>
        </p:nvSpPr>
        <p:spPr>
          <a:xfrm>
            <a:off x="839788" y="2024063"/>
            <a:ext cx="497840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5" name="Google Shape;355;p7"/>
          <p:cNvSpPr>
            <a:spLocks noGrp="1" noRot="1" noMove="1" noResize="1" noEditPoints="1" noAdjustHandles="1" noChangeArrowheads="1" noChangeShapeType="1"/>
          </p:cNvSpPr>
          <p:nvPr/>
        </p:nvSpPr>
        <p:spPr>
          <a:xfrm>
            <a:off x="839788" y="2843836"/>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6" name="Google Shape;356;p7"/>
          <p:cNvSpPr txBox="1">
            <a:spLocks noGrp="1" noRot="1" noMove="1" noResize="1" noEditPoints="1" noAdjustHandles="1" noChangeArrowheads="1" noChangeShapeType="1"/>
          </p:cNvSpPr>
          <p:nvPr>
            <p:ph type="body" idx="4294967295"/>
          </p:nvPr>
        </p:nvSpPr>
        <p:spPr>
          <a:xfrm>
            <a:off x="838200" y="2028825"/>
            <a:ext cx="4635500" cy="4351338"/>
          </a:xfrm>
          <a:prstGeom prst="rect">
            <a:avLst/>
          </a:prstGeom>
          <a:noFill/>
          <a:ln>
            <a:noFill/>
          </a:ln>
        </p:spPr>
        <p:txBody>
          <a:bodyPr spcFirstLastPara="1" wrap="square" lIns="90000" tIns="46800" rIns="90000" bIns="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吸食電子煙會將化學物質帶入肺部並導致呼吸問題</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尼古丁會損害你的大腦</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它會使學習、專注和管理情緒變得更加困難</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吸食電子煙可能導致成癮，並增加你吸食香煙的機率</a:t>
            </a:r>
            <a:endParaRPr dirty="0">
              <a:latin typeface="Noto Sans TC Light" panose="020B0200000000000000" pitchFamily="34" charset="-128"/>
              <a:ea typeface="Noto Sans TC Light" panose="020B0200000000000000" pitchFamily="34" charset="-128"/>
            </a:endParaRPr>
          </a:p>
          <a:p>
            <a:pPr marL="342900" lvl="0" indent="-215900" algn="l" rtl="0">
              <a:lnSpc>
                <a:spcPct val="100000"/>
              </a:lnSpc>
              <a:spcBef>
                <a:spcPts val="1800"/>
              </a:spcBef>
              <a:spcAft>
                <a:spcPct val="0"/>
              </a:spcAft>
              <a:buClr>
                <a:schemeClr val="dk1"/>
              </a:buClr>
              <a:buSzPts val="2000"/>
              <a:buFont typeface="Arial"/>
              <a:buNone/>
            </a:pPr>
            <a:endParaRPr dirty="0">
              <a:latin typeface="Noto Sans TC Light" panose="020B0200000000000000" pitchFamily="34" charset="-128"/>
              <a:ea typeface="Noto Sans TC Light" panose="020B0200000000000000" pitchFamily="34" charset="-128"/>
            </a:endParaRPr>
          </a:p>
          <a:p>
            <a:pPr marL="342900" lvl="0" indent="-215900" algn="l" rtl="0">
              <a:lnSpc>
                <a:spcPct val="100000"/>
              </a:lnSpc>
              <a:spcBef>
                <a:spcPts val="1800"/>
              </a:spcBef>
              <a:spcAft>
                <a:spcPct val="0"/>
              </a:spcAft>
              <a:buClr>
                <a:schemeClr val="dk1"/>
              </a:buClr>
              <a:buSzPts val="2000"/>
              <a:buFont typeface="Arial"/>
              <a:buNone/>
            </a:pPr>
            <a:endParaRPr dirty="0">
              <a:latin typeface="Noto Sans TC Light" panose="020B0200000000000000" pitchFamily="34" charset="-128"/>
              <a:ea typeface="Noto Sans TC Light" panose="020B0200000000000000" pitchFamily="34" charset="-128"/>
            </a:endParaRPr>
          </a:p>
        </p:txBody>
      </p:sp>
      <p:pic>
        <p:nvPicPr>
          <p:cNvPr id="357" name="Google Shape;357;p7"/>
          <p:cNvPicPr preferRelativeResize="0">
            <a:picLocks noGrp="1" noRot="1" noMove="1" noResize="1" noEditPoints="1" noAdjustHandles="1" noChangeArrowheads="1" noChangeShapeType="1" noCrop="1"/>
          </p:cNvPicPr>
          <p:nvPr/>
        </p:nvPicPr>
        <p:blipFill>
          <a:blip r:embed="rId3">
            <a:alphaModFix/>
          </a:blip>
          <a:srcRect r="14300"/>
          <a:stretch>
            <a:fillRect/>
          </a:stretch>
        </p:blipFill>
        <p:spPr>
          <a:xfrm>
            <a:off x="5097578" y="2108728"/>
            <a:ext cx="7094422" cy="6265999"/>
          </a:xfrm>
          <a:prstGeom prst="rect">
            <a:avLst/>
          </a:prstGeom>
          <a:noFill/>
          <a:ln>
            <a:noFill/>
          </a:ln>
        </p:spPr>
      </p:pic>
      <p:sp>
        <p:nvSpPr>
          <p:cNvPr id="3" name="Rectangle 2">
            <a:extLst>
              <a:ext uri="{FF2B5EF4-FFF2-40B4-BE49-F238E27FC236}">
                <a16:creationId xmlns:a16="http://schemas.microsoft.com/office/drawing/2014/main" id="{AD53EF81-FBA7-FCF4-1878-666D7E3B3F4E}"/>
              </a:ext>
            </a:extLst>
          </p:cNvPr>
          <p:cNvSpPr>
            <a:spLocks noGrp="1" noRot="1" noMove="1" noResize="1" noEditPoints="1" noAdjustHandles="1" noChangeArrowheads="1" noChangeShapeType="1"/>
          </p:cNvSpPr>
          <p:nvPr/>
        </p:nvSpPr>
        <p:spPr>
          <a:xfrm>
            <a:off x="0" y="0"/>
            <a:ext cx="12192000" cy="6858000"/>
          </a:xfrm>
          <a:prstGeom prst="rect">
            <a:avLst/>
          </a:prstGeom>
          <a:solidFill>
            <a:srgbClr val="44117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8"/>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t" sz="3600" b="0" i="0" u="none" strike="noStrike" dirty="0">
                <a:solidFill>
                  <a:srgbClr val="FFFFFF"/>
                </a:solidFill>
                <a:latin typeface="Noto Sans TC Regular" panose="020B0200000000000000" pitchFamily="34" charset="-128"/>
                <a:ea typeface="Noto Sans TC Regular" panose="020B0200000000000000" pitchFamily="34" charset="-128"/>
              </a:rPr>
              <a:t>重點資訊：澳洲法律</a:t>
            </a:r>
            <a:endParaRPr dirty="0">
              <a:latin typeface="Noto Sans TC Regular" panose="020B0200000000000000" pitchFamily="34" charset="-128"/>
              <a:ea typeface="Noto Sans TC Regular" panose="020B0200000000000000" pitchFamily="34" charset="-128"/>
            </a:endParaRPr>
          </a:p>
        </p:txBody>
      </p:sp>
      <p:sp>
        <p:nvSpPr>
          <p:cNvPr id="364" name="Google Shape;364;p8"/>
          <p:cNvSpPr>
            <a:spLocks noGrp="1" noRot="1" noMove="1" noResize="1" noEditPoints="1" noAdjustHandles="1" noChangeArrowheads="1" noChangeShapeType="1"/>
          </p:cNvSpPr>
          <p:nvPr/>
        </p:nvSpPr>
        <p:spPr>
          <a:xfrm>
            <a:off x="0" y="-1140173"/>
            <a:ext cx="12192000" cy="25904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ct val="0"/>
              </a:spcBef>
              <a:spcAft>
                <a:spcPct val="0"/>
              </a:spcAft>
              <a:buClr>
                <a:schemeClr val="dk1"/>
              </a:buClr>
              <a:buSzPts val="1100"/>
              <a:buFont typeface="Public Sans"/>
              <a:buNone/>
            </a:pPr>
            <a:r>
              <a:rPr lang="zh-Hant" sz="1100" b="0" i="0" u="none" strike="noStrike" cap="none">
                <a:solidFill>
                  <a:srgbClr val="22272B"/>
                </a:solidFill>
                <a:latin typeface="Public Sans"/>
                <a:ea typeface="Public Sans"/>
                <a:cs typeface="Public Sans"/>
                <a:sym typeface="Public Sans"/>
              </a:rPr>
              <a:t>法律並未將自用電子煙使用者列為管制對象</a:t>
            </a:r>
            <a:endParaRPr sz="1800" b="0" i="0" u="none" strike="noStrike" cap="none">
              <a:solidFill>
                <a:schemeClr val="dk1"/>
              </a:solidFill>
              <a:latin typeface="Arial"/>
              <a:ea typeface="Arial"/>
              <a:cs typeface="Arial"/>
              <a:sym typeface="Arial"/>
            </a:endParaRPr>
          </a:p>
        </p:txBody>
      </p:sp>
      <p:sp>
        <p:nvSpPr>
          <p:cNvPr id="365" name="Google Shape;365;p8"/>
          <p:cNvSpPr>
            <a:spLocks noGrp="1" noRot="1" noMove="1" noResize="1" noEditPoints="1" noAdjustHandles="1" noChangeArrowheads="1" noChangeShapeType="1"/>
          </p:cNvSpPr>
          <p:nvPr/>
        </p:nvSpPr>
        <p:spPr>
          <a:xfrm>
            <a:off x="259976" y="-452719"/>
            <a:ext cx="12192000" cy="266609"/>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ct val="0"/>
              </a:spcBef>
              <a:spcAft>
                <a:spcPct val="0"/>
              </a:spcAft>
              <a:buClr>
                <a:schemeClr val="dk1"/>
              </a:buClr>
              <a:buSzPts val="1100"/>
              <a:buFont typeface="Public Sans"/>
              <a:buNone/>
            </a:pPr>
            <a:r>
              <a:rPr lang="zh-Hant" sz="1100" b="0" i="0" u="none" strike="noStrike" cap="none">
                <a:solidFill>
                  <a:srgbClr val="22272B"/>
                </a:solidFill>
                <a:latin typeface="Public Sans"/>
                <a:ea typeface="Public Sans"/>
                <a:cs typeface="Public Sans"/>
                <a:sym typeface="Public Sans"/>
              </a:rPr>
              <a:t>法律並未將自用電子煙使用者列為管制對象</a:t>
            </a:r>
            <a:endParaRPr sz="1800" b="0" i="0" u="none" strike="noStrike" cap="none">
              <a:solidFill>
                <a:schemeClr val="dk1"/>
              </a:solidFill>
              <a:latin typeface="Arial"/>
              <a:ea typeface="Arial"/>
              <a:cs typeface="Arial"/>
              <a:sym typeface="Arial"/>
            </a:endParaRPr>
          </a:p>
        </p:txBody>
      </p:sp>
      <p:pic>
        <p:nvPicPr>
          <p:cNvPr id="366" name="Google Shape;366;p8"/>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6375400" y="2413295"/>
            <a:ext cx="5956300" cy="4508500"/>
          </a:xfrm>
          <a:prstGeom prst="rect">
            <a:avLst/>
          </a:prstGeom>
          <a:noFill/>
          <a:ln>
            <a:noFill/>
          </a:ln>
        </p:spPr>
      </p:pic>
      <p:sp>
        <p:nvSpPr>
          <p:cNvPr id="367" name="Google Shape;367;p8"/>
          <p:cNvSpPr>
            <a:spLocks noGrp="1" noRot="1" noMove="1" noResize="1" noEditPoints="1" noAdjustHandles="1" noChangeArrowheads="1" noChangeShapeType="1"/>
          </p:cNvSpPr>
          <p:nvPr/>
        </p:nvSpPr>
        <p:spPr>
          <a:xfrm>
            <a:off x="838200" y="1996257"/>
            <a:ext cx="4968875"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68" name="Google Shape;368;p8"/>
          <p:cNvSpPr>
            <a:spLocks noGrp="1" noRot="1" noMove="1" noResize="1" noEditPoints="1" noAdjustHandles="1" noChangeArrowheads="1" noChangeShapeType="1"/>
          </p:cNvSpPr>
          <p:nvPr/>
        </p:nvSpPr>
        <p:spPr>
          <a:xfrm>
            <a:off x="839788" y="3036669"/>
            <a:ext cx="4968875"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69" name="Google Shape;369;p8"/>
          <p:cNvSpPr>
            <a:spLocks noGrp="1" noRot="1" noMove="1" noResize="1" noEditPoints="1" noAdjustHandles="1" noChangeArrowheads="1" noChangeShapeType="1"/>
          </p:cNvSpPr>
          <p:nvPr/>
        </p:nvSpPr>
        <p:spPr>
          <a:xfrm>
            <a:off x="838200" y="4137193"/>
            <a:ext cx="4968875"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0" name="Google Shape;370;p8"/>
          <p:cNvSpPr>
            <a:spLocks noGrp="1" noRot="1" noMove="1" noResize="1" noEditPoints="1" noAdjustHandles="1" noChangeArrowheads="1" noChangeShapeType="1"/>
          </p:cNvSpPr>
          <p:nvPr/>
        </p:nvSpPr>
        <p:spPr>
          <a:xfrm>
            <a:off x="839788" y="2520880"/>
            <a:ext cx="4968875" cy="42269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1" name="Google Shape;371;p8"/>
          <p:cNvSpPr>
            <a:spLocks noGrp="1" noRot="1" noMove="1" noResize="1" noEditPoints="1" noAdjustHandles="1" noChangeArrowheads="1" noChangeShapeType="1"/>
          </p:cNvSpPr>
          <p:nvPr/>
        </p:nvSpPr>
        <p:spPr>
          <a:xfrm>
            <a:off x="839788" y="3575675"/>
            <a:ext cx="4968875" cy="48463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2" name="Google Shape;372;p8"/>
          <p:cNvSpPr txBox="1">
            <a:spLocks noGrp="1" noRot="1" noMove="1" noResize="1" noEditPoints="1" noAdjustHandles="1" noChangeArrowheads="1" noChangeShapeType="1"/>
          </p:cNvSpPr>
          <p:nvPr/>
        </p:nvSpPr>
        <p:spPr>
          <a:xfrm>
            <a:off x="839788" y="2024063"/>
            <a:ext cx="4967287" cy="353789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ct val="0"/>
              </a:spcBef>
              <a:spcAft>
                <a:spcPct val="0"/>
              </a:spcAft>
              <a:buClr>
                <a:schemeClr val="dk1"/>
              </a:buClr>
              <a:buSzPts val="2000"/>
              <a:buFont typeface="Arial"/>
              <a:buChar char="•"/>
            </a:pPr>
            <a:r>
              <a:rPr lang="zh-Hant" sz="2000" b="0" i="0" u="none" strike="noStrike" cap="none" dirty="0">
                <a:solidFill>
                  <a:srgbClr val="22272B"/>
                </a:solidFill>
                <a:latin typeface="Noto Sans TC Light" panose="020B0200000000000000" pitchFamily="34" charset="-128"/>
                <a:ea typeface="Noto Sans TC Light" panose="020B0200000000000000" pitchFamily="34" charset="-128"/>
                <a:cs typeface="Public Sans Light"/>
                <a:sym typeface="Public Sans Light"/>
              </a:rPr>
              <a:t>電子煙只可在藥房合法銷售</a:t>
            </a:r>
            <a:endParaRPr dirty="0">
              <a:latin typeface="Noto Sans TC Light" panose="020B0200000000000000" pitchFamily="34" charset="-128"/>
              <a:ea typeface="Noto Sans TC Light" panose="020B0200000000000000" pitchFamily="34" charset="-128"/>
            </a:endParaRPr>
          </a:p>
          <a:p>
            <a:pPr marL="342900" marR="0" lvl="0" indent="-342900" algn="l" rtl="0">
              <a:lnSpc>
                <a:spcPct val="100000"/>
              </a:lnSpc>
              <a:spcBef>
                <a:spcPts val="1800"/>
              </a:spcBef>
              <a:spcAft>
                <a:spcPct val="0"/>
              </a:spcAft>
              <a:buClr>
                <a:schemeClr val="dk1"/>
              </a:buClr>
              <a:buSzPts val="2000"/>
              <a:buFont typeface="Arial"/>
              <a:buChar char="•"/>
            </a:pPr>
            <a:r>
              <a:rPr lang="zh-Hant" sz="2000" b="0" i="0" u="none" strike="noStrike" cap="none" dirty="0">
                <a:solidFill>
                  <a:srgbClr val="22272B"/>
                </a:solidFill>
                <a:latin typeface="Public Sans Light" pitchFamily="2" charset="0"/>
                <a:ea typeface="Noto Sans TC Light" panose="020B0200000000000000" pitchFamily="34" charset="-128"/>
                <a:cs typeface="Public Sans Light"/>
                <a:sym typeface="Public Sans Light"/>
              </a:rPr>
              <a:t>18</a:t>
            </a:r>
            <a:r>
              <a:rPr lang="zh-Hant" sz="2000" b="0" i="0" u="none" strike="noStrike" cap="none" dirty="0">
                <a:solidFill>
                  <a:srgbClr val="22272B"/>
                </a:solidFill>
                <a:latin typeface="Noto Sans TC Light" panose="020B0200000000000000" pitchFamily="34" charset="-128"/>
                <a:ea typeface="Noto Sans TC Light" panose="020B0200000000000000" pitchFamily="34" charset="-128"/>
                <a:cs typeface="Public Sans Light"/>
                <a:sym typeface="Public Sans Light"/>
              </a:rPr>
              <a:t>歲以下的人需要獲得處方</a:t>
            </a:r>
            <a:endParaRPr dirty="0">
              <a:latin typeface="Noto Sans TC Light" panose="020B0200000000000000" pitchFamily="34" charset="-128"/>
              <a:ea typeface="Noto Sans TC Light" panose="020B0200000000000000" pitchFamily="34" charset="-128"/>
            </a:endParaRPr>
          </a:p>
          <a:p>
            <a:pPr marL="342900" marR="0" lvl="0" indent="-342900" algn="l" rtl="0">
              <a:lnSpc>
                <a:spcPct val="100000"/>
              </a:lnSpc>
              <a:spcBef>
                <a:spcPts val="1800"/>
              </a:spcBef>
              <a:spcAft>
                <a:spcPct val="0"/>
              </a:spcAft>
              <a:buClr>
                <a:schemeClr val="dk1"/>
              </a:buClr>
              <a:buSzPts val="2000"/>
              <a:buFont typeface="Arial"/>
              <a:buChar char="•"/>
            </a:pPr>
            <a:r>
              <a:rPr lang="zh-Hant" sz="2000" b="0" i="0" u="none" strike="noStrike" cap="none" dirty="0">
                <a:solidFill>
                  <a:srgbClr val="22272B"/>
                </a:solidFill>
                <a:latin typeface="Noto Sans TC Light" panose="020B0200000000000000" pitchFamily="34" charset="-128"/>
                <a:ea typeface="Noto Sans TC Light" panose="020B0200000000000000" pitchFamily="34" charset="-128"/>
                <a:cs typeface="Public Sans Light"/>
                <a:sym typeface="Public Sans Light"/>
              </a:rPr>
              <a:t>大多數商店販售的電子煙都是非法的</a:t>
            </a:r>
            <a:endParaRPr dirty="0">
              <a:latin typeface="Noto Sans TC Light" panose="020B0200000000000000" pitchFamily="34" charset="-128"/>
              <a:ea typeface="Noto Sans TC Light" panose="020B0200000000000000" pitchFamily="34" charset="-128"/>
            </a:endParaRPr>
          </a:p>
          <a:p>
            <a:pPr marL="342900" marR="0" lvl="0" indent="-342900" algn="l" rtl="0">
              <a:lnSpc>
                <a:spcPct val="100000"/>
              </a:lnSpc>
              <a:spcBef>
                <a:spcPts val="1800"/>
              </a:spcBef>
              <a:spcAft>
                <a:spcPct val="0"/>
              </a:spcAft>
              <a:buClr>
                <a:schemeClr val="dk1"/>
              </a:buClr>
              <a:buSzPts val="2000"/>
              <a:buFont typeface="Arial"/>
              <a:buChar char="•"/>
            </a:pPr>
            <a:r>
              <a:rPr lang="zh-Hant" sz="2000" b="0" i="0" u="none" strike="noStrike" cap="none" dirty="0">
                <a:solidFill>
                  <a:srgbClr val="22272B"/>
                </a:solidFill>
                <a:latin typeface="Noto Sans TC Light" panose="020B0200000000000000" pitchFamily="34" charset="-128"/>
                <a:ea typeface="Noto Sans TC Light" panose="020B0200000000000000" pitchFamily="34" charset="-128"/>
                <a:cs typeface="Public Sans Light"/>
                <a:sym typeface="Public Sans Light"/>
              </a:rPr>
              <a:t>使用私人用途的電子煙不會受到處罰</a:t>
            </a:r>
            <a:endParaRPr dirty="0">
              <a:latin typeface="Noto Sans TC Light" panose="020B0200000000000000" pitchFamily="34" charset="-128"/>
              <a:ea typeface="Noto Sans TC Light" panose="020B0200000000000000" pitchFamily="34" charset="-128"/>
            </a:endParaRPr>
          </a:p>
          <a:p>
            <a:pPr marL="342900" marR="0" lvl="0" indent="-342900" algn="l" rtl="0">
              <a:lnSpc>
                <a:spcPct val="100000"/>
              </a:lnSpc>
              <a:spcBef>
                <a:spcPts val="1800"/>
              </a:spcBef>
              <a:spcAft>
                <a:spcPct val="0"/>
              </a:spcAft>
              <a:buClr>
                <a:schemeClr val="dk1"/>
              </a:buClr>
              <a:buSzPts val="2000"/>
              <a:buFont typeface="Arial"/>
              <a:buChar char="•"/>
            </a:pPr>
            <a:r>
              <a:rPr lang="zh-Hant" sz="2000" b="0" i="0" u="none" strike="noStrike" cap="none" dirty="0">
                <a:solidFill>
                  <a:srgbClr val="22272B"/>
                </a:solidFill>
                <a:latin typeface="Noto Sans TC Light" panose="020B0200000000000000" pitchFamily="34" charset="-128"/>
                <a:ea typeface="Noto Sans TC Light" panose="020B0200000000000000" pitchFamily="34" charset="-128"/>
                <a:cs typeface="Public Sans Light"/>
                <a:sym typeface="Public Sans Light"/>
              </a:rPr>
              <a:t>禁止吸煙的地方也禁止使用電子煙</a:t>
            </a:r>
            <a:endParaRPr dirty="0">
              <a:latin typeface="Noto Sans TC Light" panose="020B0200000000000000" pitchFamily="34" charset="-128"/>
              <a:ea typeface="Noto Sans TC Light" panose="020B0200000000000000" pitchFamily="34" charset="-128"/>
            </a:endParaRPr>
          </a:p>
          <a:p>
            <a:pPr marL="342900" marR="0" lvl="0" indent="-215900" algn="l" rtl="0">
              <a:lnSpc>
                <a:spcPct val="100000"/>
              </a:lnSpc>
              <a:spcBef>
                <a:spcPts val="1800"/>
              </a:spcBef>
              <a:spcAft>
                <a:spcPct val="0"/>
              </a:spcAft>
              <a:buClr>
                <a:schemeClr val="dk1"/>
              </a:buClr>
              <a:buSzPts val="2000"/>
              <a:buFont typeface="Arial"/>
              <a:buNone/>
            </a:pPr>
            <a:endParaRPr sz="2000" b="0" i="0" u="none" strike="noStrike" cap="none" dirty="0">
              <a:solidFill>
                <a:schemeClr val="dk1"/>
              </a:solidFill>
              <a:latin typeface="Noto Sans TC Light" panose="020B0200000000000000" pitchFamily="34" charset="-128"/>
              <a:ea typeface="Noto Sans TC Light" panose="020B0200000000000000" pitchFamily="34" charset="-128"/>
              <a:cs typeface="Public Sans Light"/>
              <a:sym typeface="Public Sans Light"/>
            </a:endParaRPr>
          </a:p>
        </p:txBody>
      </p:sp>
      <p:sp>
        <p:nvSpPr>
          <p:cNvPr id="3" name="Rectangle 2">
            <a:extLst>
              <a:ext uri="{FF2B5EF4-FFF2-40B4-BE49-F238E27FC236}">
                <a16:creationId xmlns:a16="http://schemas.microsoft.com/office/drawing/2014/main" id="{5A97ED56-E315-B243-577C-703D6E16B903}"/>
              </a:ext>
            </a:extLst>
          </p:cNvPr>
          <p:cNvSpPr>
            <a:spLocks noGrp="1" noRot="1" noMove="1" noResize="1" noEditPoints="1" noAdjustHandles="1" noChangeArrowheads="1" noChangeShapeType="1"/>
          </p:cNvSpPr>
          <p:nvPr/>
        </p:nvSpPr>
        <p:spPr>
          <a:xfrm>
            <a:off x="0" y="0"/>
            <a:ext cx="12192000" cy="6858000"/>
          </a:xfrm>
          <a:prstGeom prst="rect">
            <a:avLst/>
          </a:prstGeom>
          <a:solidFill>
            <a:srgbClr val="44117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9"/>
          <p:cNvSpPr>
            <a:spLocks noGrp="1" noRot="1" noMove="1" noResize="1" noEditPoints="1" noAdjustHandles="1" noChangeArrowheads="1" noChangeShapeType="1"/>
          </p:cNvSpPr>
          <p:nvPr/>
        </p:nvSpPr>
        <p:spPr>
          <a:xfrm>
            <a:off x="839788" y="2565800"/>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9" name="Google Shape;379;p9"/>
          <p:cNvSpPr>
            <a:spLocks noGrp="1" noRot="1" noMove="1" noResize="1" noEditPoints="1" noAdjustHandles="1" noChangeArrowheads="1" noChangeShapeType="1"/>
          </p:cNvSpPr>
          <p:nvPr/>
        </p:nvSpPr>
        <p:spPr>
          <a:xfrm>
            <a:off x="839788" y="3655962"/>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0" name="Google Shape;380;p9"/>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t" sz="3600" b="0" i="0" u="none" strike="noStrike" dirty="0">
                <a:solidFill>
                  <a:srgbClr val="FFFFFF"/>
                </a:solidFill>
                <a:latin typeface="Noto Sans TC Regular" panose="020B0200000000000000" pitchFamily="34" charset="-128"/>
                <a:ea typeface="Noto Sans TC Regular" panose="020B0200000000000000" pitchFamily="34" charset="-128"/>
              </a:rPr>
              <a:t>與年輕人對話的技巧</a:t>
            </a:r>
            <a:endParaRPr dirty="0">
              <a:latin typeface="Noto Sans TC Regular" panose="020B0200000000000000" pitchFamily="34" charset="-128"/>
              <a:ea typeface="Noto Sans TC Regular" panose="020B0200000000000000" pitchFamily="34" charset="-128"/>
            </a:endParaRPr>
          </a:p>
        </p:txBody>
      </p:sp>
      <p:sp>
        <p:nvSpPr>
          <p:cNvPr id="381" name="Google Shape;381;p9"/>
          <p:cNvSpPr>
            <a:spLocks noGrp="1" noRot="1" noMove="1" noResize="1" noEditPoints="1" noAdjustHandles="1" noChangeArrowheads="1" noChangeShapeType="1"/>
          </p:cNvSpPr>
          <p:nvPr/>
        </p:nvSpPr>
        <p:spPr>
          <a:xfrm>
            <a:off x="839788" y="2035448"/>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2" name="Google Shape;382;p9"/>
          <p:cNvSpPr>
            <a:spLocks noGrp="1" noRot="1" noMove="1" noResize="1" noEditPoints="1" noAdjustHandles="1" noChangeArrowheads="1" noChangeShapeType="1"/>
          </p:cNvSpPr>
          <p:nvPr/>
        </p:nvSpPr>
        <p:spPr>
          <a:xfrm>
            <a:off x="839788" y="3096153"/>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3" name="Google Shape;383;p9"/>
          <p:cNvSpPr txBox="1">
            <a:spLocks noGrp="1" noRot="1" noMove="1" noResize="1" noEditPoints="1" noAdjustHandles="1" noChangeArrowheads="1" noChangeShapeType="1"/>
          </p:cNvSpPr>
          <p:nvPr>
            <p:ph type="body" idx="4294967295"/>
          </p:nvPr>
        </p:nvSpPr>
        <p:spPr>
          <a:xfrm>
            <a:off x="836612" y="2035448"/>
            <a:ext cx="4796092" cy="4351338"/>
          </a:xfrm>
          <a:prstGeom prst="rect">
            <a:avLst/>
          </a:prstGeom>
          <a:noFill/>
          <a:ln>
            <a:noFill/>
          </a:ln>
        </p:spPr>
        <p:txBody>
          <a:bodyPr spcFirstLastPara="1" wrap="square" lIns="90000" tIns="46800" rIns="90000" bIns="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保持冷靜，不要批評</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多聽少說</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先提出開放式問題</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表現出你理解他們的感受</a:t>
            </a:r>
            <a:endParaRPr dirty="0">
              <a:latin typeface="Noto Sans TC Light" panose="020B0200000000000000" pitchFamily="34" charset="-128"/>
              <a:ea typeface="Noto Sans TC Light" panose="020B0200000000000000" pitchFamily="34" charset="-128"/>
            </a:endParaRPr>
          </a:p>
        </p:txBody>
      </p:sp>
      <p:pic>
        <p:nvPicPr>
          <p:cNvPr id="384" name="Google Shape;384;p9"/>
          <p:cNvPicPr preferRelativeResize="0">
            <a:picLocks noGrp="1" noRot="1" noMove="1" noResize="1" noEditPoints="1" noAdjustHandles="1" noChangeArrowheads="1" noChangeShapeType="1" noCrop="1"/>
          </p:cNvPicPr>
          <p:nvPr/>
        </p:nvPicPr>
        <p:blipFill>
          <a:blip r:embed="rId3">
            <a:alphaModFix/>
          </a:blip>
          <a:srcRect l="25698" b="10042"/>
          <a:stretch>
            <a:fillRect/>
          </a:stretch>
        </p:blipFill>
        <p:spPr>
          <a:xfrm>
            <a:off x="6096000" y="1826727"/>
            <a:ext cx="7922405" cy="5055653"/>
          </a:xfrm>
          <a:prstGeom prst="rect">
            <a:avLst/>
          </a:prstGeom>
          <a:noFill/>
          <a:ln>
            <a:noFill/>
          </a:ln>
        </p:spPr>
      </p:pic>
      <p:sp>
        <p:nvSpPr>
          <p:cNvPr id="3" name="Rectangle 2">
            <a:extLst>
              <a:ext uri="{FF2B5EF4-FFF2-40B4-BE49-F238E27FC236}">
                <a16:creationId xmlns:a16="http://schemas.microsoft.com/office/drawing/2014/main" id="{9100D3C5-81D9-CB91-4CA7-80F0AFEB8AB9}"/>
              </a:ext>
            </a:extLst>
          </p:cNvPr>
          <p:cNvSpPr>
            <a:spLocks noGrp="1" noRot="1" noMove="1" noResize="1" noEditPoints="1" noAdjustHandles="1" noChangeArrowheads="1" noChangeShapeType="1"/>
          </p:cNvSpPr>
          <p:nvPr/>
        </p:nvSpPr>
        <p:spPr>
          <a:xfrm>
            <a:off x="0" y="0"/>
            <a:ext cx="12192000" cy="6858000"/>
          </a:xfrm>
          <a:prstGeom prst="rect">
            <a:avLst/>
          </a:prstGeom>
          <a:solidFill>
            <a:srgbClr val="44117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10"/>
          <p:cNvSpPr>
            <a:spLocks noGrp="1" noRot="1" noMove="1" noResize="1" noEditPoints="1" noAdjustHandles="1" noChangeArrowheads="1" noChangeShapeType="1"/>
          </p:cNvSpPr>
          <p:nvPr/>
        </p:nvSpPr>
        <p:spPr>
          <a:xfrm>
            <a:off x="830260" y="3853785"/>
            <a:ext cx="4978403" cy="39817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1" i="0" u="none" strike="noStrike" cap="none">
              <a:solidFill>
                <a:schemeClr val="lt1"/>
              </a:solidFill>
              <a:latin typeface="Public Sans Light"/>
              <a:ea typeface="Public Sans Light"/>
              <a:cs typeface="Public Sans Light"/>
              <a:sym typeface="Public Sans Light"/>
            </a:endParaRPr>
          </a:p>
        </p:txBody>
      </p:sp>
      <p:sp>
        <p:nvSpPr>
          <p:cNvPr id="391" name="Google Shape;391;p10"/>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t" sz="3600" b="0" i="0" u="none" strike="noStrike" dirty="0">
                <a:solidFill>
                  <a:srgbClr val="FFFFFF"/>
                </a:solidFill>
                <a:latin typeface="Noto Sans TC Regular" panose="020B0200000000000000" pitchFamily="34" charset="-128"/>
                <a:ea typeface="Noto Sans TC Regular" panose="020B0200000000000000" pitchFamily="34" charset="-128"/>
              </a:rPr>
              <a:t>開始對話</a:t>
            </a:r>
            <a:endParaRPr dirty="0">
              <a:latin typeface="Noto Sans TC Regular" panose="020B0200000000000000" pitchFamily="34" charset="-128"/>
              <a:ea typeface="Noto Sans TC Regular" panose="020B0200000000000000" pitchFamily="34" charset="-128"/>
            </a:endParaRPr>
          </a:p>
        </p:txBody>
      </p:sp>
      <p:sp>
        <p:nvSpPr>
          <p:cNvPr id="392" name="Google Shape;392;p10"/>
          <p:cNvSpPr>
            <a:spLocks noGrp="1" noRot="1" noMove="1" noResize="1" noEditPoints="1" noAdjustHandles="1" noChangeArrowheads="1" noChangeShapeType="1"/>
          </p:cNvSpPr>
          <p:nvPr/>
        </p:nvSpPr>
        <p:spPr>
          <a:xfrm>
            <a:off x="839788" y="2507018"/>
            <a:ext cx="4978402" cy="60950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3" name="Google Shape;393;p10"/>
          <p:cNvSpPr>
            <a:spLocks noGrp="1" noRot="1" noMove="1" noResize="1" noEditPoints="1" noAdjustHandles="1" noChangeArrowheads="1" noChangeShapeType="1"/>
          </p:cNvSpPr>
          <p:nvPr/>
        </p:nvSpPr>
        <p:spPr>
          <a:xfrm>
            <a:off x="839788" y="3194153"/>
            <a:ext cx="4978402" cy="60814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4" name="Google Shape;394;p10"/>
          <p:cNvSpPr txBox="1">
            <a:spLocks noGrp="1" noRot="1" noMove="1" noResize="1" noEditPoints="1" noAdjustHandles="1" noChangeArrowheads="1" noChangeShapeType="1"/>
          </p:cNvSpPr>
          <p:nvPr>
            <p:ph type="body" idx="4294967295"/>
          </p:nvPr>
        </p:nvSpPr>
        <p:spPr>
          <a:xfrm>
            <a:off x="839787" y="2009548"/>
            <a:ext cx="5096555" cy="456103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Clr>
                <a:schemeClr val="accent1"/>
              </a:buClr>
              <a:buSzPts val="2000"/>
              <a:buNone/>
            </a:pPr>
            <a:r>
              <a:rPr lang="zh-Hant" sz="2000" i="0" u="none" strike="noStrike" dirty="0">
                <a:solidFill>
                  <a:srgbClr val="441170"/>
                </a:solidFill>
                <a:latin typeface="Noto Sans TC Regular" panose="020B0200000000000000" pitchFamily="34" charset="-128"/>
                <a:ea typeface="Noto Sans TC Regular" panose="020B0200000000000000" pitchFamily="34" charset="-128"/>
              </a:rPr>
              <a:t>選擇一個冷靜且安全的時機進行對話：</a:t>
            </a:r>
            <a:endParaRPr dirty="0">
              <a:latin typeface="Noto Sans TC Regular" panose="020B0200000000000000" pitchFamily="34" charset="-128"/>
              <a:ea typeface="Noto Sans TC Regular" panose="020B0200000000000000" pitchFamily="34" charset="-128"/>
            </a:endParaRPr>
          </a:p>
          <a:p>
            <a:pPr marL="342900" lvl="0" indent="-342900" algn="l" rtl="0">
              <a:lnSpc>
                <a:spcPct val="100000"/>
              </a:lnSpc>
              <a:spcBef>
                <a:spcPts val="12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在進行日常活動（煮飯、散步）時並肩交談</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6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當學校、社交媒體或電視上出現電子煙相關話題時</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6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當你的孩子開始談論它時</a:t>
            </a:r>
            <a:endParaRPr dirty="0">
              <a:latin typeface="Noto Sans TC Light" panose="020B0200000000000000" pitchFamily="34" charset="-128"/>
              <a:ea typeface="Noto Sans TC Light" panose="020B0200000000000000" pitchFamily="34" charset="-128"/>
            </a:endParaRPr>
          </a:p>
        </p:txBody>
      </p:sp>
      <p:sp>
        <p:nvSpPr>
          <p:cNvPr id="395" name="Google Shape;395;p10"/>
          <p:cNvSpPr>
            <a:spLocks noGrp="1" noRot="1" noMove="1" noResize="1" noEditPoints="1" noAdjustHandles="1" noChangeArrowheads="1" noChangeShapeType="1"/>
          </p:cNvSpPr>
          <p:nvPr/>
        </p:nvSpPr>
        <p:spPr>
          <a:xfrm>
            <a:off x="6106885" y="3210450"/>
            <a:ext cx="4976814" cy="45294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6" name="Google Shape;396;p10"/>
          <p:cNvSpPr>
            <a:spLocks noGrp="1" noRot="1" noMove="1" noResize="1" noEditPoints="1" noAdjustHandles="1" noChangeArrowheads="1" noChangeShapeType="1"/>
          </p:cNvSpPr>
          <p:nvPr/>
        </p:nvSpPr>
        <p:spPr>
          <a:xfrm>
            <a:off x="6108473" y="2507020"/>
            <a:ext cx="4976814" cy="62779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7" name="Google Shape;397;p10"/>
          <p:cNvSpPr txBox="1">
            <a:spLocks noGrp="1" noRot="1" noMove="1" noResize="1" noEditPoints="1" noAdjustHandles="1" noChangeArrowheads="1" noChangeShapeType="1"/>
          </p:cNvSpPr>
          <p:nvPr/>
        </p:nvSpPr>
        <p:spPr>
          <a:xfrm>
            <a:off x="6108472" y="2009548"/>
            <a:ext cx="5243739" cy="456103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2"/>
              </a:buClr>
              <a:buSzPts val="2000"/>
              <a:buFont typeface="Arial"/>
              <a:buNone/>
            </a:pPr>
            <a:r>
              <a:rPr lang="zh-Hant" sz="2000" i="0" u="none" strike="noStrike" cap="none" dirty="0">
                <a:solidFill>
                  <a:srgbClr val="441170"/>
                </a:solidFill>
                <a:latin typeface="Noto Sans TC Regular" panose="020B0200000000000000" pitchFamily="34" charset="-128"/>
                <a:ea typeface="Noto Sans TC Regular" panose="020B0200000000000000" pitchFamily="34" charset="-128"/>
                <a:cs typeface="Public Sans Light"/>
                <a:sym typeface="Public Sans Light"/>
              </a:rPr>
              <a:t>簡單的開場方式</a:t>
            </a:r>
            <a:endParaRPr dirty="0">
              <a:latin typeface="Noto Sans TC Regular" panose="020B0200000000000000" pitchFamily="34" charset="-128"/>
              <a:ea typeface="Noto Sans TC Regular" panose="020B0200000000000000" pitchFamily="34" charset="-128"/>
            </a:endParaRPr>
          </a:p>
          <a:p>
            <a:pPr marL="342900" marR="0" lvl="0" indent="-342900" algn="l" rtl="0">
              <a:lnSpc>
                <a:spcPct val="100000"/>
              </a:lnSpc>
              <a:spcBef>
                <a:spcPts val="1200"/>
              </a:spcBef>
              <a:spcAft>
                <a:spcPct val="0"/>
              </a:spcAft>
              <a:buClr>
                <a:schemeClr val="dk1"/>
              </a:buClr>
              <a:buSzPts val="2000"/>
              <a:buFont typeface="Arial"/>
              <a:buChar char="•"/>
            </a:pPr>
            <a:r>
              <a:rPr lang="zh-Hant" sz="2000" b="0" i="0" u="none" strike="noStrike" cap="none" dirty="0">
                <a:solidFill>
                  <a:srgbClr val="22272B"/>
                </a:solidFill>
                <a:latin typeface="Noto Sans TC Light" panose="020B0200000000000000" pitchFamily="34" charset="-128"/>
                <a:ea typeface="Noto Sans TC Light" panose="020B0200000000000000" pitchFamily="34" charset="-128"/>
                <a:cs typeface="Public Sans Light"/>
                <a:sym typeface="Public Sans Light"/>
              </a:rPr>
              <a:t>「我現在經常看到電子煙。你對此有什</a:t>
            </a:r>
            <a:br>
              <a:rPr lang="en-PH" altLang="zh-Hant" sz="2000" b="0" i="0" u="none" strike="noStrike" cap="none" dirty="0">
                <a:solidFill>
                  <a:srgbClr val="22272B"/>
                </a:solidFill>
                <a:latin typeface="Noto Sans TC Light" panose="020B0200000000000000" pitchFamily="34" charset="-128"/>
                <a:ea typeface="Noto Sans TC Light" panose="020B0200000000000000" pitchFamily="34" charset="-128"/>
                <a:cs typeface="Public Sans Light"/>
                <a:sym typeface="Public Sans Light"/>
              </a:rPr>
            </a:br>
            <a:r>
              <a:rPr lang="zh-Hant" sz="2000" b="0" i="0" u="none" strike="noStrike" cap="none" dirty="0">
                <a:solidFill>
                  <a:srgbClr val="22272B"/>
                </a:solidFill>
                <a:latin typeface="Noto Sans TC Light" panose="020B0200000000000000" pitchFamily="34" charset="-128"/>
                <a:ea typeface="Noto Sans TC Light" panose="020B0200000000000000" pitchFamily="34" charset="-128"/>
                <a:cs typeface="Public Sans Light"/>
                <a:sym typeface="Public Sans Light"/>
              </a:rPr>
              <a:t>麼看法？」</a:t>
            </a:r>
            <a:endParaRPr dirty="0">
              <a:latin typeface="Noto Sans TC Light" panose="020B0200000000000000" pitchFamily="34" charset="-128"/>
              <a:ea typeface="Noto Sans TC Light" panose="020B0200000000000000" pitchFamily="34" charset="-128"/>
            </a:endParaRPr>
          </a:p>
          <a:p>
            <a:pPr marL="342900" marR="0" lvl="0" indent="-342900" algn="l" rtl="0">
              <a:lnSpc>
                <a:spcPct val="100000"/>
              </a:lnSpc>
              <a:spcBef>
                <a:spcPts val="1200"/>
              </a:spcBef>
              <a:spcAft>
                <a:spcPct val="0"/>
              </a:spcAft>
              <a:buClr>
                <a:schemeClr val="dk1"/>
              </a:buClr>
              <a:buSzPts val="2000"/>
              <a:buFont typeface="Arial"/>
              <a:buChar char="•"/>
            </a:pPr>
            <a:r>
              <a:rPr lang="zh-Hant" sz="2000" b="0" i="0" u="none" strike="noStrike" cap="none" dirty="0">
                <a:solidFill>
                  <a:srgbClr val="22272B"/>
                </a:solidFill>
                <a:latin typeface="Noto Sans TC Light" panose="020B0200000000000000" pitchFamily="34" charset="-128"/>
                <a:ea typeface="Noto Sans TC Light" panose="020B0200000000000000" pitchFamily="34" charset="-128"/>
                <a:cs typeface="Public Sans Light"/>
                <a:sym typeface="Public Sans Light"/>
              </a:rPr>
              <a:t>「你有看過或聽過關於電子煙的事嗎？」</a:t>
            </a:r>
            <a:endParaRPr dirty="0">
              <a:latin typeface="Noto Sans TC Light" panose="020B0200000000000000" pitchFamily="34" charset="-128"/>
              <a:ea typeface="Noto Sans TC Light" panose="020B0200000000000000" pitchFamily="34" charset="-128"/>
            </a:endParaRPr>
          </a:p>
        </p:txBody>
      </p:sp>
      <p:pic>
        <p:nvPicPr>
          <p:cNvPr id="398" name="Google Shape;398;p10"/>
          <p:cNvPicPr preferRelativeResize="0">
            <a:picLocks noGrp="1" noRot="1" noMove="1" noResize="1" noEditPoints="1" noAdjustHandles="1" noChangeArrowheads="1" noChangeShapeType="1" noCrop="1"/>
          </p:cNvPicPr>
          <p:nvPr/>
        </p:nvPicPr>
        <p:blipFill>
          <a:blip r:embed="rId3">
            <a:alphaModFix/>
          </a:blip>
          <a:srcRect b="28169"/>
          <a:stretch>
            <a:fillRect/>
          </a:stretch>
        </p:blipFill>
        <p:spPr>
          <a:xfrm>
            <a:off x="2197328" y="3923378"/>
            <a:ext cx="7772400" cy="2934622"/>
          </a:xfrm>
          <a:prstGeom prst="rect">
            <a:avLst/>
          </a:prstGeom>
          <a:noFill/>
          <a:ln>
            <a:noFill/>
          </a:ln>
        </p:spPr>
      </p:pic>
      <p:sp>
        <p:nvSpPr>
          <p:cNvPr id="3" name="Rectangle 2">
            <a:extLst>
              <a:ext uri="{FF2B5EF4-FFF2-40B4-BE49-F238E27FC236}">
                <a16:creationId xmlns:a16="http://schemas.microsoft.com/office/drawing/2014/main" id="{783C904D-83FA-A69B-F189-5327E656C73C}"/>
              </a:ext>
            </a:extLst>
          </p:cNvPr>
          <p:cNvSpPr>
            <a:spLocks noGrp="1" noRot="1" noMove="1" noResize="1" noEditPoints="1" noAdjustHandles="1" noChangeArrowheads="1" noChangeShapeType="1"/>
          </p:cNvSpPr>
          <p:nvPr/>
        </p:nvSpPr>
        <p:spPr>
          <a:xfrm>
            <a:off x="-12472" y="7922"/>
            <a:ext cx="12192000" cy="6858000"/>
          </a:xfrm>
          <a:prstGeom prst="rect">
            <a:avLst/>
          </a:prstGeom>
          <a:solidFill>
            <a:srgbClr val="44117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11"/>
          <p:cNvSpPr>
            <a:spLocks noGrp="1" noRot="1" noMove="1" noResize="1" noEditPoints="1" noAdjustHandles="1" noChangeArrowheads="1" noChangeShapeType="1"/>
          </p:cNvSpPr>
          <p:nvPr/>
        </p:nvSpPr>
        <p:spPr>
          <a:xfrm>
            <a:off x="839788" y="2542093"/>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5" name="Google Shape;405;p11"/>
          <p:cNvSpPr>
            <a:spLocks noGrp="1" noRot="1" noMove="1" noResize="1" noEditPoints="1" noAdjustHandles="1" noChangeArrowheads="1" noChangeShapeType="1"/>
          </p:cNvSpPr>
          <p:nvPr/>
        </p:nvSpPr>
        <p:spPr>
          <a:xfrm>
            <a:off x="839788" y="3061334"/>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6" name="Google Shape;406;p11"/>
          <p:cNvSpPr>
            <a:spLocks noGrp="1" noRot="1" noMove="1" noResize="1" noEditPoints="1" noAdjustHandles="1" noChangeArrowheads="1" noChangeShapeType="1"/>
          </p:cNvSpPr>
          <p:nvPr/>
        </p:nvSpPr>
        <p:spPr>
          <a:xfrm>
            <a:off x="839788" y="3608007"/>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7" name="Google Shape;407;p11"/>
          <p:cNvSpPr>
            <a:spLocks noGrp="1" noRot="1" noMove="1" noResize="1" noEditPoints="1" noAdjustHandles="1" noChangeArrowheads="1" noChangeShapeType="1"/>
          </p:cNvSpPr>
          <p:nvPr/>
        </p:nvSpPr>
        <p:spPr>
          <a:xfrm>
            <a:off x="839788" y="4153559"/>
            <a:ext cx="4978402" cy="74762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8" name="Google Shape;408;p11"/>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t" sz="3600" b="0" i="0" u="none" strike="noStrike" dirty="0">
                <a:solidFill>
                  <a:srgbClr val="FFFFFF"/>
                </a:solidFill>
                <a:latin typeface="Noto Sans TC Regular" panose="020B0200000000000000" pitchFamily="34" charset="-128"/>
                <a:ea typeface="Noto Sans TC Regular" panose="020B0200000000000000" pitchFamily="34" charset="-128"/>
              </a:rPr>
              <a:t>為什麼年輕人可能會嘗試電子煙</a:t>
            </a:r>
            <a:endParaRPr dirty="0">
              <a:latin typeface="Noto Sans TC Regular" panose="020B0200000000000000" pitchFamily="34" charset="-128"/>
              <a:ea typeface="Noto Sans TC Regular" panose="020B0200000000000000" pitchFamily="34" charset="-128"/>
            </a:endParaRPr>
          </a:p>
        </p:txBody>
      </p:sp>
      <p:sp>
        <p:nvSpPr>
          <p:cNvPr id="409" name="Google Shape;409;p11"/>
          <p:cNvSpPr>
            <a:spLocks noGrp="1" noRot="1" noMove="1" noResize="1" noEditPoints="1" noAdjustHandles="1" noChangeArrowheads="1" noChangeShapeType="1"/>
          </p:cNvSpPr>
          <p:nvPr/>
        </p:nvSpPr>
        <p:spPr>
          <a:xfrm>
            <a:off x="839788" y="2017160"/>
            <a:ext cx="4978402" cy="45540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0" name="Google Shape;410;p11"/>
          <p:cNvSpPr txBox="1">
            <a:spLocks noGrp="1" noRot="1" noMove="1" noResize="1" noEditPoints="1" noAdjustHandles="1" noChangeArrowheads="1" noChangeShapeType="1"/>
          </p:cNvSpPr>
          <p:nvPr>
            <p:ph type="body" idx="4294967295"/>
          </p:nvPr>
        </p:nvSpPr>
        <p:spPr>
          <a:xfrm>
            <a:off x="839788" y="2035448"/>
            <a:ext cx="4951411" cy="3284003"/>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好奇心</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甜味或水果味</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同儕壓力或想要融入群體</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壓力、焦慮或應對情緒</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在社交媒體上看到電子煙，讓人覺得這很正常</a:t>
            </a:r>
            <a:endParaRPr dirty="0">
              <a:latin typeface="Noto Sans TC Light" panose="020B0200000000000000" pitchFamily="34" charset="-128"/>
              <a:ea typeface="Noto Sans TC Light" panose="020B0200000000000000" pitchFamily="34" charset="-128"/>
            </a:endParaRPr>
          </a:p>
          <a:p>
            <a:pPr marL="0" lvl="0" indent="0" algn="l" rtl="0">
              <a:lnSpc>
                <a:spcPct val="100000"/>
              </a:lnSpc>
              <a:spcBef>
                <a:spcPts val="1200"/>
              </a:spcBef>
              <a:spcAft>
                <a:spcPct val="0"/>
              </a:spcAft>
              <a:buClr>
                <a:schemeClr val="dk1"/>
              </a:buClr>
              <a:buSzPts val="2000"/>
              <a:buNone/>
            </a:pPr>
            <a:endParaRPr dirty="0">
              <a:latin typeface="Noto Sans TC Light" panose="020B0200000000000000" pitchFamily="34" charset="-128"/>
              <a:ea typeface="Noto Sans TC Light" panose="020B0200000000000000" pitchFamily="34" charset="-128"/>
            </a:endParaRPr>
          </a:p>
        </p:txBody>
      </p:sp>
      <p:pic>
        <p:nvPicPr>
          <p:cNvPr id="411" name="Google Shape;411;p11"/>
          <p:cNvPicPr preferRelativeResize="0">
            <a:picLocks noGrp="1" noRot="1" noMove="1" noResize="1" noEditPoints="1" noAdjustHandles="1" noChangeArrowheads="1" noChangeShapeType="1" noCrop="1"/>
          </p:cNvPicPr>
          <p:nvPr/>
        </p:nvPicPr>
        <p:blipFill>
          <a:blip r:embed="rId3">
            <a:alphaModFix/>
          </a:blip>
          <a:srcRect l="8558"/>
          <a:stretch>
            <a:fillRect/>
          </a:stretch>
        </p:blipFill>
        <p:spPr>
          <a:xfrm>
            <a:off x="6095999" y="1871807"/>
            <a:ext cx="7107255" cy="4833793"/>
          </a:xfrm>
          <a:prstGeom prst="rect">
            <a:avLst/>
          </a:prstGeom>
          <a:noFill/>
          <a:ln>
            <a:noFill/>
          </a:ln>
        </p:spPr>
      </p:pic>
      <p:sp>
        <p:nvSpPr>
          <p:cNvPr id="3" name="Rectangle 2">
            <a:extLst>
              <a:ext uri="{FF2B5EF4-FFF2-40B4-BE49-F238E27FC236}">
                <a16:creationId xmlns:a16="http://schemas.microsoft.com/office/drawing/2014/main" id="{06214D47-B12E-4F45-F00A-F4DB2584CE45}"/>
              </a:ext>
            </a:extLst>
          </p:cNvPr>
          <p:cNvSpPr>
            <a:spLocks noGrp="1" noRot="1" noMove="1" noResize="1" noEditPoints="1" noAdjustHandles="1" noChangeArrowheads="1" noChangeShapeType="1"/>
          </p:cNvSpPr>
          <p:nvPr/>
        </p:nvSpPr>
        <p:spPr>
          <a:xfrm>
            <a:off x="0" y="0"/>
            <a:ext cx="12192000" cy="6858000"/>
          </a:xfrm>
          <a:prstGeom prst="rect">
            <a:avLst/>
          </a:prstGeom>
          <a:solidFill>
            <a:srgbClr val="44117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12"/>
          <p:cNvSpPr>
            <a:spLocks noGrp="1" noRot="1" noMove="1" noResize="1" noEditPoints="1" noAdjustHandles="1" noChangeArrowheads="1" noChangeShapeType="1"/>
          </p:cNvSpPr>
          <p:nvPr/>
        </p:nvSpPr>
        <p:spPr>
          <a:xfrm>
            <a:off x="839788" y="2565535"/>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8" name="Google Shape;418;p12"/>
          <p:cNvSpPr>
            <a:spLocks noGrp="1" noRot="1" noMove="1" noResize="1" noEditPoints="1" noAdjustHandles="1" noChangeArrowheads="1" noChangeShapeType="1"/>
          </p:cNvSpPr>
          <p:nvPr/>
        </p:nvSpPr>
        <p:spPr>
          <a:xfrm>
            <a:off x="839788" y="3095622"/>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9" name="Google Shape;419;p12"/>
          <p:cNvSpPr>
            <a:spLocks noGrp="1" noRot="1" noMove="1" noResize="1" noEditPoints="1" noAdjustHandles="1" noChangeArrowheads="1" noChangeShapeType="1"/>
          </p:cNvSpPr>
          <p:nvPr/>
        </p:nvSpPr>
        <p:spPr>
          <a:xfrm>
            <a:off x="839788" y="3625709"/>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20" name="Google Shape;420;p12"/>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t" sz="3600" b="0" i="0" u="none" strike="noStrike" dirty="0">
                <a:solidFill>
                  <a:srgbClr val="FFFFFF"/>
                </a:solidFill>
                <a:latin typeface="Noto Sans TC Regular" panose="020B0200000000000000" pitchFamily="34" charset="-128"/>
                <a:ea typeface="Noto Sans TC Regular" panose="020B0200000000000000" pitchFamily="34" charset="-128"/>
              </a:rPr>
              <a:t>如果你的孩子</a:t>
            </a:r>
            <a:r>
              <a:rPr lang="zh-Hant" sz="3600" b="0" i="0" u="sng" strike="noStrike" dirty="0">
                <a:solidFill>
                  <a:srgbClr val="FFFFFF"/>
                </a:solidFill>
                <a:latin typeface="Noto Sans TC Regular" panose="020B0200000000000000" pitchFamily="34" charset="-128"/>
                <a:ea typeface="Noto Sans TC Regular" panose="020B0200000000000000" pitchFamily="34" charset="-128"/>
              </a:rPr>
              <a:t>沒有</a:t>
            </a:r>
            <a:r>
              <a:rPr lang="zh-Hant" sz="3600" b="0" i="0" u="none" strike="noStrike" dirty="0">
                <a:solidFill>
                  <a:srgbClr val="FFFFFF"/>
                </a:solidFill>
                <a:latin typeface="Noto Sans TC Regular" panose="020B0200000000000000" pitchFamily="34" charset="-128"/>
                <a:ea typeface="Noto Sans TC Regular" panose="020B0200000000000000" pitchFamily="34" charset="-128"/>
              </a:rPr>
              <a:t>吸電子煙</a:t>
            </a:r>
            <a:endParaRPr dirty="0">
              <a:latin typeface="Noto Sans TC Regular" panose="020B0200000000000000" pitchFamily="34" charset="-128"/>
              <a:ea typeface="Noto Sans TC Regular" panose="020B0200000000000000" pitchFamily="34" charset="-128"/>
            </a:endParaRPr>
          </a:p>
        </p:txBody>
      </p:sp>
      <p:sp>
        <p:nvSpPr>
          <p:cNvPr id="421" name="Google Shape;421;p12"/>
          <p:cNvSpPr>
            <a:spLocks noGrp="1" noRot="1" noMove="1" noResize="1" noEditPoints="1" noAdjustHandles="1" noChangeArrowheads="1" noChangeShapeType="1"/>
          </p:cNvSpPr>
          <p:nvPr/>
        </p:nvSpPr>
        <p:spPr>
          <a:xfrm>
            <a:off x="839788" y="2035448"/>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22" name="Google Shape;422;p12"/>
          <p:cNvSpPr txBox="1">
            <a:spLocks noGrp="1" noRot="1" noMove="1" noResize="1" noEditPoints="1" noAdjustHandles="1" noChangeArrowheads="1" noChangeShapeType="1"/>
          </p:cNvSpPr>
          <p:nvPr>
            <p:ph type="body" idx="4294967295"/>
          </p:nvPr>
        </p:nvSpPr>
        <p:spPr>
          <a:xfrm>
            <a:off x="836612" y="2035448"/>
            <a:ext cx="4848571" cy="4351338"/>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支持他們不使用電子煙的選擇</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討論如何應對同儕壓力</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幫助他們練習說「不」</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告訴他們隨時都可以來找你</a:t>
            </a:r>
            <a:endParaRPr dirty="0">
              <a:latin typeface="Noto Sans TC Light" panose="020B0200000000000000" pitchFamily="34" charset="-128"/>
              <a:ea typeface="Noto Sans TC Light" panose="020B0200000000000000" pitchFamily="34" charset="-128"/>
            </a:endParaRPr>
          </a:p>
          <a:p>
            <a:pPr marL="0" lvl="0" indent="0" algn="l" rtl="0">
              <a:lnSpc>
                <a:spcPct val="100000"/>
              </a:lnSpc>
              <a:spcBef>
                <a:spcPts val="1200"/>
              </a:spcBef>
              <a:spcAft>
                <a:spcPct val="0"/>
              </a:spcAft>
              <a:buClr>
                <a:schemeClr val="dk1"/>
              </a:buClr>
              <a:buSzPts val="2000"/>
              <a:buNone/>
            </a:pPr>
            <a:endParaRPr dirty="0">
              <a:latin typeface="Noto Sans TC Light" panose="020B0200000000000000" pitchFamily="34" charset="-128"/>
              <a:ea typeface="Noto Sans TC Light" panose="020B0200000000000000" pitchFamily="34" charset="-128"/>
            </a:endParaRPr>
          </a:p>
          <a:p>
            <a:pPr marL="342900" lvl="0" indent="-215900" algn="l" rtl="0">
              <a:lnSpc>
                <a:spcPct val="100000"/>
              </a:lnSpc>
              <a:spcBef>
                <a:spcPts val="1200"/>
              </a:spcBef>
              <a:spcAft>
                <a:spcPct val="0"/>
              </a:spcAft>
              <a:buClr>
                <a:schemeClr val="dk1"/>
              </a:buClr>
              <a:buSzPts val="2000"/>
              <a:buFont typeface="Arial"/>
              <a:buNone/>
            </a:pPr>
            <a:endParaRPr dirty="0">
              <a:latin typeface="Noto Sans TC Light" panose="020B0200000000000000" pitchFamily="34" charset="-128"/>
              <a:ea typeface="Noto Sans TC Light" panose="020B0200000000000000" pitchFamily="34" charset="-128"/>
            </a:endParaRPr>
          </a:p>
        </p:txBody>
      </p:sp>
      <p:pic>
        <p:nvPicPr>
          <p:cNvPr id="423" name="Google Shape;423;p12"/>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955312" y="1908520"/>
            <a:ext cx="8670952" cy="5075397"/>
          </a:xfrm>
          <a:prstGeom prst="rect">
            <a:avLst/>
          </a:prstGeom>
          <a:noFill/>
          <a:ln>
            <a:noFill/>
          </a:ln>
        </p:spPr>
      </p:pic>
      <p:sp>
        <p:nvSpPr>
          <p:cNvPr id="3" name="Rectangle 2">
            <a:extLst>
              <a:ext uri="{FF2B5EF4-FFF2-40B4-BE49-F238E27FC236}">
                <a16:creationId xmlns:a16="http://schemas.microsoft.com/office/drawing/2014/main" id="{571084C2-94C4-F76B-422A-406DC630C46B}"/>
              </a:ext>
            </a:extLst>
          </p:cNvPr>
          <p:cNvSpPr>
            <a:spLocks noGrp="1" noRot="1" noMove="1" noResize="1" noEditPoints="1" noAdjustHandles="1" noChangeArrowheads="1" noChangeShapeType="1"/>
          </p:cNvSpPr>
          <p:nvPr/>
        </p:nvSpPr>
        <p:spPr>
          <a:xfrm>
            <a:off x="0" y="0"/>
            <a:ext cx="12192000" cy="6858000"/>
          </a:xfrm>
          <a:prstGeom prst="rect">
            <a:avLst/>
          </a:prstGeom>
          <a:solidFill>
            <a:srgbClr val="44117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13"/>
          <p:cNvSpPr>
            <a:spLocks noGrp="1" noRot="1" noMove="1" noResize="1" noEditPoints="1" noAdjustHandles="1" noChangeArrowheads="1" noChangeShapeType="1"/>
          </p:cNvSpPr>
          <p:nvPr/>
        </p:nvSpPr>
        <p:spPr>
          <a:xfrm>
            <a:off x="839788" y="2625050"/>
            <a:ext cx="5256212" cy="48293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0" name="Google Shape;430;p13"/>
          <p:cNvSpPr>
            <a:spLocks noGrp="1" noRot="1" noMove="1" noResize="1" noEditPoints="1" noAdjustHandles="1" noChangeArrowheads="1" noChangeShapeType="1"/>
          </p:cNvSpPr>
          <p:nvPr/>
        </p:nvSpPr>
        <p:spPr>
          <a:xfrm>
            <a:off x="839788" y="3188931"/>
            <a:ext cx="5256212" cy="52280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1" name="Google Shape;431;p13"/>
          <p:cNvSpPr>
            <a:spLocks noGrp="1" noRot="1" noMove="1" noResize="1" noEditPoints="1" noAdjustHandles="1" noChangeArrowheads="1" noChangeShapeType="1"/>
          </p:cNvSpPr>
          <p:nvPr/>
        </p:nvSpPr>
        <p:spPr>
          <a:xfrm>
            <a:off x="839788" y="3819658"/>
            <a:ext cx="5256212" cy="49595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2" name="Google Shape;432;p13"/>
          <p:cNvSpPr>
            <a:spLocks noGrp="1" noRot="1" noMove="1" noResize="1" noEditPoints="1" noAdjustHandles="1" noChangeArrowheads="1" noChangeShapeType="1"/>
          </p:cNvSpPr>
          <p:nvPr/>
        </p:nvSpPr>
        <p:spPr>
          <a:xfrm>
            <a:off x="839788" y="2008016"/>
            <a:ext cx="5256212" cy="48293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3" name="Google Shape;433;p13"/>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t" sz="3600" b="0" i="0" u="none" strike="noStrike" dirty="0">
                <a:solidFill>
                  <a:srgbClr val="FFFFFF"/>
                </a:solidFill>
                <a:latin typeface="Noto Sans TC Regular" panose="020B0200000000000000" pitchFamily="34" charset="-128"/>
                <a:ea typeface="Noto Sans TC Regular" panose="020B0200000000000000" pitchFamily="34" charset="-128"/>
              </a:rPr>
              <a:t>尼古丁與成癮</a:t>
            </a:r>
            <a:endParaRPr dirty="0">
              <a:latin typeface="Noto Sans TC Regular" panose="020B0200000000000000" pitchFamily="34" charset="-128"/>
              <a:ea typeface="Noto Sans TC Regular" panose="020B0200000000000000" pitchFamily="34" charset="-128"/>
            </a:endParaRPr>
          </a:p>
        </p:txBody>
      </p:sp>
      <p:sp>
        <p:nvSpPr>
          <p:cNvPr id="434" name="Google Shape;434;p13"/>
          <p:cNvSpPr txBox="1">
            <a:spLocks noGrp="1" noRot="1" noMove="1" noResize="1" noEditPoints="1" noAdjustHandles="1" noChangeArrowheads="1" noChangeShapeType="1"/>
          </p:cNvSpPr>
          <p:nvPr>
            <p:ph type="body" idx="4294967295"/>
          </p:nvPr>
        </p:nvSpPr>
        <p:spPr>
          <a:xfrm>
            <a:off x="836613" y="2035448"/>
            <a:ext cx="4729686" cy="4351338"/>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尼古丁會讓人上癮，並影響你的大腦</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24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這會讓戒煙變得困難</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24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年輕人的大腦仍在發育中</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24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成癮可能發生得很快</a:t>
            </a:r>
            <a:endParaRPr dirty="0">
              <a:latin typeface="Noto Sans TC Light" panose="020B0200000000000000" pitchFamily="34" charset="-128"/>
              <a:ea typeface="Noto Sans TC Light" panose="020B0200000000000000" pitchFamily="34" charset="-128"/>
            </a:endParaRPr>
          </a:p>
          <a:p>
            <a:pPr marL="0" lvl="0" indent="0" algn="l" rtl="0">
              <a:lnSpc>
                <a:spcPct val="100000"/>
              </a:lnSpc>
              <a:spcBef>
                <a:spcPts val="1800"/>
              </a:spcBef>
              <a:spcAft>
                <a:spcPct val="0"/>
              </a:spcAft>
              <a:buClr>
                <a:schemeClr val="dk1"/>
              </a:buClr>
              <a:buSzPts val="2000"/>
              <a:buNone/>
            </a:pPr>
            <a:endParaRPr dirty="0">
              <a:latin typeface="Noto Sans TC Light" panose="020B0200000000000000" pitchFamily="34" charset="-128"/>
              <a:ea typeface="Noto Sans TC Light" panose="020B0200000000000000" pitchFamily="34" charset="-128"/>
            </a:endParaRPr>
          </a:p>
        </p:txBody>
      </p:sp>
      <p:pic>
        <p:nvPicPr>
          <p:cNvPr id="435" name="Google Shape;435;p13"/>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758730" y="956930"/>
            <a:ext cx="10693180" cy="6613452"/>
          </a:xfrm>
          <a:prstGeom prst="rect">
            <a:avLst/>
          </a:prstGeom>
          <a:noFill/>
          <a:ln>
            <a:noFill/>
          </a:ln>
        </p:spPr>
      </p:pic>
      <p:sp>
        <p:nvSpPr>
          <p:cNvPr id="436" name="Google Shape;436;p13"/>
          <p:cNvSpPr txBox="1">
            <a:spLocks noGrp="1" noRot="1" noMove="1" noResize="1" noEditPoints="1" noAdjustHandles="1" noChangeArrowheads="1" noChangeShapeType="1"/>
          </p:cNvSpPr>
          <p:nvPr/>
        </p:nvSpPr>
        <p:spPr>
          <a:xfrm>
            <a:off x="10049653" y="2043339"/>
            <a:ext cx="1864979" cy="853440"/>
          </a:xfrm>
          <a:prstGeom prst="rect">
            <a:avLst/>
          </a:prstGeom>
          <a:noFill/>
          <a:ln>
            <a:noFill/>
          </a:ln>
        </p:spPr>
        <p:txBody>
          <a:bodyPr spcFirstLastPara="1" wrap="square" lIns="0" tIns="0" rIns="0" bIns="0" anchor="t" anchorCtr="0">
            <a:spAutoFit/>
          </a:bodyPr>
          <a:lstStyle/>
          <a:p>
            <a:pPr marL="0" marR="0" lvl="0" indent="0" algn="l" rtl="0">
              <a:spcBef>
                <a:spcPct val="0"/>
              </a:spcBef>
              <a:spcAft>
                <a:spcPct val="0"/>
              </a:spcAft>
              <a:buNone/>
            </a:pPr>
            <a:r>
              <a:rPr lang="zh-Hant" sz="1400" b="0" i="0" u="none" strike="noStrike" cap="none" dirty="0">
                <a:solidFill>
                  <a:srgbClr val="441170"/>
                </a:solidFill>
                <a:latin typeface="Noto Sans TC Light" panose="020B0200000000000000" pitchFamily="34" charset="-128"/>
                <a:ea typeface="Noto Sans TC Light" panose="020B0200000000000000" pitchFamily="34" charset="-128"/>
                <a:cs typeface="Public Sans Light"/>
                <a:sym typeface="Public Sans Light"/>
              </a:rPr>
              <a:t>尼古丁使大腦釋放多巴胺，這是一種「令人感覺良好」的化學物質</a:t>
            </a:r>
            <a:endParaRPr dirty="0">
              <a:latin typeface="Noto Sans TC Light" panose="020B0200000000000000" pitchFamily="34" charset="-128"/>
              <a:ea typeface="Noto Sans TC Light" panose="020B0200000000000000" pitchFamily="34" charset="-128"/>
            </a:endParaRPr>
          </a:p>
          <a:p>
            <a:pPr marL="0" marR="0" lvl="0" indent="0" algn="l" rtl="0">
              <a:spcBef>
                <a:spcPct val="0"/>
              </a:spcBef>
              <a:spcAft>
                <a:spcPct val="0"/>
              </a:spcAft>
              <a:buNone/>
            </a:pPr>
            <a:endParaRPr sz="1400" dirty="0">
              <a:solidFill>
                <a:schemeClr val="dk2"/>
              </a:solidFill>
              <a:latin typeface="Noto Sans TC Light" panose="020B0200000000000000" pitchFamily="34" charset="-128"/>
              <a:ea typeface="Noto Sans TC Light" panose="020B0200000000000000" pitchFamily="34" charset="-128"/>
              <a:cs typeface="Public Sans Light"/>
              <a:sym typeface="Public Sans Light"/>
            </a:endParaRPr>
          </a:p>
        </p:txBody>
      </p:sp>
      <p:sp>
        <p:nvSpPr>
          <p:cNvPr id="437" name="Google Shape;437;p13"/>
          <p:cNvSpPr txBox="1">
            <a:spLocks noGrp="1" noRot="1" noMove="1" noResize="1" noEditPoints="1" noAdjustHandles="1" noChangeArrowheads="1" noChangeShapeType="1"/>
          </p:cNvSpPr>
          <p:nvPr/>
        </p:nvSpPr>
        <p:spPr>
          <a:xfrm>
            <a:off x="10878596" y="4908970"/>
            <a:ext cx="1145764" cy="853440"/>
          </a:xfrm>
          <a:prstGeom prst="rect">
            <a:avLst/>
          </a:prstGeom>
          <a:noFill/>
          <a:ln>
            <a:noFill/>
          </a:ln>
        </p:spPr>
        <p:txBody>
          <a:bodyPr spcFirstLastPara="1" wrap="square" lIns="0" tIns="0" rIns="0" bIns="0" anchor="t" anchorCtr="0">
            <a:spAutoFit/>
          </a:bodyPr>
          <a:lstStyle/>
          <a:p>
            <a:pPr marL="0" marR="0" lvl="0" indent="0" algn="l" rtl="0">
              <a:spcBef>
                <a:spcPct val="0"/>
              </a:spcBef>
              <a:spcAft>
                <a:spcPct val="0"/>
              </a:spcAft>
              <a:buNone/>
            </a:pPr>
            <a:r>
              <a:rPr lang="zh-Hant" sz="1400" b="0" i="0" u="none" strike="noStrike" dirty="0">
                <a:solidFill>
                  <a:srgbClr val="441170"/>
                </a:solidFill>
                <a:latin typeface="Noto Sans TC Light" panose="020B0200000000000000" pitchFamily="34" charset="-128"/>
                <a:ea typeface="Noto Sans TC Light" panose="020B0200000000000000" pitchFamily="34" charset="-128"/>
                <a:cs typeface="Public Sans Light"/>
                <a:sym typeface="Public Sans Light"/>
              </a:rPr>
              <a:t>當多巴胺水平下降，會導致戒斷症狀</a:t>
            </a:r>
            <a:endParaRPr dirty="0">
              <a:latin typeface="Noto Sans TC Light" panose="020B0200000000000000" pitchFamily="34" charset="-128"/>
              <a:ea typeface="Noto Sans TC Light" panose="020B0200000000000000" pitchFamily="34" charset="-128"/>
            </a:endParaRPr>
          </a:p>
          <a:p>
            <a:pPr marL="0" marR="0" lvl="0" indent="0" algn="l" rtl="0">
              <a:spcBef>
                <a:spcPct val="0"/>
              </a:spcBef>
              <a:spcAft>
                <a:spcPct val="0"/>
              </a:spcAft>
              <a:buNone/>
            </a:pPr>
            <a:endParaRPr sz="1400" dirty="0">
              <a:solidFill>
                <a:schemeClr val="dk2"/>
              </a:solidFill>
              <a:latin typeface="Noto Sans TC Light" panose="020B0200000000000000" pitchFamily="34" charset="-128"/>
              <a:ea typeface="Noto Sans TC Light" panose="020B0200000000000000" pitchFamily="34" charset="-128"/>
              <a:cs typeface="Public Sans Light"/>
              <a:sym typeface="Public Sans Light"/>
            </a:endParaRPr>
          </a:p>
        </p:txBody>
      </p:sp>
      <p:sp>
        <p:nvSpPr>
          <p:cNvPr id="438" name="Google Shape;438;p13"/>
          <p:cNvSpPr txBox="1">
            <a:spLocks noGrp="1" noRot="1" noMove="1" noResize="1" noEditPoints="1" noAdjustHandles="1" noChangeArrowheads="1" noChangeShapeType="1"/>
          </p:cNvSpPr>
          <p:nvPr/>
        </p:nvSpPr>
        <p:spPr>
          <a:xfrm>
            <a:off x="5577841" y="6146768"/>
            <a:ext cx="2604310" cy="646331"/>
          </a:xfrm>
          <a:prstGeom prst="rect">
            <a:avLst/>
          </a:prstGeom>
          <a:noFill/>
          <a:ln>
            <a:noFill/>
          </a:ln>
        </p:spPr>
        <p:txBody>
          <a:bodyPr spcFirstLastPara="1" wrap="square" lIns="0" tIns="0" rIns="0" bIns="0" anchor="t" anchorCtr="0">
            <a:spAutoFit/>
          </a:bodyPr>
          <a:lstStyle/>
          <a:p>
            <a:pPr marL="0" marR="0" lvl="0" indent="0" algn="r" rtl="0">
              <a:spcBef>
                <a:spcPct val="0"/>
              </a:spcBef>
              <a:spcAft>
                <a:spcPct val="0"/>
              </a:spcAft>
              <a:buNone/>
            </a:pPr>
            <a:r>
              <a:rPr lang="zh-Hant" sz="1400" b="0" i="0" u="none" strike="noStrike" dirty="0">
                <a:solidFill>
                  <a:srgbClr val="441170"/>
                </a:solidFill>
                <a:latin typeface="Noto Sans TC Light" panose="020B0200000000000000" pitchFamily="34" charset="-128"/>
                <a:ea typeface="Noto Sans TC Light" panose="020B0200000000000000" pitchFamily="34" charset="-128"/>
                <a:cs typeface="Public Sans Light"/>
                <a:sym typeface="Public Sans Light"/>
              </a:rPr>
              <a:t>戒斷反應會增加再次吸煙或使用電子煙以獲取更多尼古丁的衝動</a:t>
            </a:r>
            <a:endParaRPr dirty="0">
              <a:latin typeface="Noto Sans TC Light" panose="020B0200000000000000" pitchFamily="34" charset="-128"/>
              <a:ea typeface="Noto Sans TC Light" panose="020B0200000000000000" pitchFamily="34" charset="-128"/>
            </a:endParaRPr>
          </a:p>
          <a:p>
            <a:pPr marL="0" marR="0" lvl="0" indent="0" algn="r" rtl="0">
              <a:spcBef>
                <a:spcPct val="0"/>
              </a:spcBef>
              <a:spcAft>
                <a:spcPct val="0"/>
              </a:spcAft>
              <a:buNone/>
            </a:pPr>
            <a:endParaRPr sz="1400" dirty="0">
              <a:solidFill>
                <a:schemeClr val="dk2"/>
              </a:solidFill>
              <a:latin typeface="Noto Sans TC Light" panose="020B0200000000000000" pitchFamily="34" charset="-128"/>
              <a:ea typeface="Noto Sans TC Light" panose="020B0200000000000000" pitchFamily="34" charset="-128"/>
              <a:cs typeface="Public Sans Light"/>
              <a:sym typeface="Public Sans Light"/>
            </a:endParaRPr>
          </a:p>
        </p:txBody>
      </p:sp>
      <p:sp>
        <p:nvSpPr>
          <p:cNvPr id="439" name="Google Shape;439;p13"/>
          <p:cNvSpPr txBox="1">
            <a:spLocks noGrp="1" noRot="1" noMove="1" noResize="1" noEditPoints="1" noAdjustHandles="1" noChangeArrowheads="1" noChangeShapeType="1"/>
          </p:cNvSpPr>
          <p:nvPr/>
        </p:nvSpPr>
        <p:spPr>
          <a:xfrm>
            <a:off x="6277864" y="2460469"/>
            <a:ext cx="1211953" cy="640080"/>
          </a:xfrm>
          <a:prstGeom prst="rect">
            <a:avLst/>
          </a:prstGeom>
          <a:noFill/>
          <a:ln>
            <a:noFill/>
          </a:ln>
        </p:spPr>
        <p:txBody>
          <a:bodyPr spcFirstLastPara="1" wrap="square" lIns="0" tIns="0" rIns="0" bIns="0" anchor="t" anchorCtr="0">
            <a:spAutoFit/>
          </a:bodyPr>
          <a:lstStyle/>
          <a:p>
            <a:pPr marL="0" marR="0" lvl="0" indent="0" algn="r" rtl="0">
              <a:spcBef>
                <a:spcPct val="0"/>
              </a:spcBef>
              <a:spcAft>
                <a:spcPct val="0"/>
              </a:spcAft>
              <a:buNone/>
            </a:pPr>
            <a:r>
              <a:rPr lang="zh-Hant" sz="1400" b="0" i="0" u="none" strike="noStrike" dirty="0">
                <a:solidFill>
                  <a:srgbClr val="441170"/>
                </a:solidFill>
                <a:latin typeface="Noto Sans TC Light" panose="020B0200000000000000" pitchFamily="34" charset="-128"/>
                <a:ea typeface="Noto Sans TC Light" panose="020B0200000000000000" pitchFamily="34" charset="-128"/>
                <a:cs typeface="Public Sans Light"/>
                <a:sym typeface="Public Sans Light"/>
              </a:rPr>
              <a:t>尼古丁透過吸煙或吸電子煙進入大腦</a:t>
            </a:r>
            <a:endParaRPr dirty="0">
              <a:latin typeface="Noto Sans TC Light" panose="020B0200000000000000" pitchFamily="34" charset="-128"/>
              <a:ea typeface="Noto Sans TC Light" panose="020B0200000000000000" pitchFamily="34" charset="-128"/>
            </a:endParaRPr>
          </a:p>
        </p:txBody>
      </p:sp>
      <p:sp>
        <p:nvSpPr>
          <p:cNvPr id="3" name="TextBox 2">
            <a:extLst>
              <a:ext uri="{FF2B5EF4-FFF2-40B4-BE49-F238E27FC236}">
                <a16:creationId xmlns:a16="http://schemas.microsoft.com/office/drawing/2014/main" id="{22AE275D-124C-DF17-5814-6F8C09D5906B}"/>
              </a:ext>
            </a:extLst>
          </p:cNvPr>
          <p:cNvSpPr txBox="1">
            <a:spLocks noGrp="1" noRot="1" noMove="1" noResize="1" noEditPoints="1" noAdjustHandles="1" noChangeArrowheads="1" noChangeShapeType="1"/>
          </p:cNvSpPr>
          <p:nvPr/>
        </p:nvSpPr>
        <p:spPr>
          <a:xfrm>
            <a:off x="7783497" y="3540381"/>
            <a:ext cx="2559353" cy="1446550"/>
          </a:xfrm>
          <a:prstGeom prst="rect">
            <a:avLst/>
          </a:prstGeom>
          <a:solidFill>
            <a:srgbClr val="F5F2FE"/>
          </a:solidFill>
        </p:spPr>
        <p:txBody>
          <a:bodyPr wrap="square" rtlCol="0">
            <a:spAutoFit/>
          </a:bodyPr>
          <a:lstStyle/>
          <a:p>
            <a:pPr algn="ctr"/>
            <a:r>
              <a:rPr lang="zh-TW" altLang="en-US" sz="4400" dirty="0">
                <a:solidFill>
                  <a:srgbClr val="3C247D"/>
                </a:solidFill>
                <a:latin typeface="Noto Sans TC Medium" panose="020B0200000000000000" pitchFamily="34" charset="-128"/>
                <a:ea typeface="Noto Sans TC Medium" panose="020B0200000000000000" pitchFamily="34" charset="-128"/>
              </a:rPr>
              <a:t>尼古丁</a:t>
            </a:r>
            <a:br>
              <a:rPr lang="en-PH" altLang="zh-TW" sz="4400" dirty="0">
                <a:solidFill>
                  <a:srgbClr val="3C247D"/>
                </a:solidFill>
                <a:latin typeface="Noto Sans TC Medium" panose="020B0200000000000000" pitchFamily="34" charset="-128"/>
                <a:ea typeface="Noto Sans TC Medium" panose="020B0200000000000000" pitchFamily="34" charset="-128"/>
              </a:rPr>
            </a:br>
            <a:r>
              <a:rPr lang="zh-TW" altLang="en-US" sz="4400" dirty="0">
                <a:solidFill>
                  <a:srgbClr val="3C247D"/>
                </a:solidFill>
                <a:latin typeface="Noto Sans TC Medium" panose="020B0200000000000000" pitchFamily="34" charset="-128"/>
                <a:ea typeface="Noto Sans TC Medium" panose="020B0200000000000000" pitchFamily="34" charset="-128"/>
              </a:rPr>
              <a:t>依賴循環</a:t>
            </a:r>
            <a:endParaRPr lang="en-PH" sz="4400" dirty="0">
              <a:solidFill>
                <a:srgbClr val="3C247D"/>
              </a:solidFill>
              <a:latin typeface="Noto Sans TC Medium" panose="020B0200000000000000" pitchFamily="34" charset="-128"/>
              <a:ea typeface="Noto Sans TC Medium" panose="020B0200000000000000" pitchFamily="34" charset="-128"/>
            </a:endParaRPr>
          </a:p>
        </p:txBody>
      </p:sp>
      <p:sp>
        <p:nvSpPr>
          <p:cNvPr id="4" name="Rectangle 3">
            <a:extLst>
              <a:ext uri="{FF2B5EF4-FFF2-40B4-BE49-F238E27FC236}">
                <a16:creationId xmlns:a16="http://schemas.microsoft.com/office/drawing/2014/main" id="{C3B3200C-D9DC-6ACD-1DFF-339197EBECA3}"/>
              </a:ext>
            </a:extLst>
          </p:cNvPr>
          <p:cNvSpPr>
            <a:spLocks noGrp="1" noRot="1" noMove="1" noResize="1" noEditPoints="1" noAdjustHandles="1" noChangeArrowheads="1" noChangeShapeType="1"/>
          </p:cNvSpPr>
          <p:nvPr/>
        </p:nvSpPr>
        <p:spPr>
          <a:xfrm>
            <a:off x="0" y="0"/>
            <a:ext cx="12192000" cy="6858000"/>
          </a:xfrm>
          <a:prstGeom prst="rect">
            <a:avLst/>
          </a:prstGeom>
          <a:solidFill>
            <a:srgbClr val="44117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14"/>
          <p:cNvSpPr>
            <a:spLocks noGrp="1" noRot="1" noMove="1" noResize="1" noEditPoints="1" noAdjustHandles="1" noChangeArrowheads="1" noChangeShapeType="1"/>
          </p:cNvSpPr>
          <p:nvPr/>
        </p:nvSpPr>
        <p:spPr>
          <a:xfrm>
            <a:off x="839788" y="2934597"/>
            <a:ext cx="5713412" cy="49440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6" name="Google Shape;446;p14"/>
          <p:cNvSpPr>
            <a:spLocks noGrp="1" noRot="1" noMove="1" noResize="1" noEditPoints="1" noAdjustHandles="1" noChangeArrowheads="1" noChangeShapeType="1"/>
          </p:cNvSpPr>
          <p:nvPr/>
        </p:nvSpPr>
        <p:spPr>
          <a:xfrm>
            <a:off x="839789" y="3582847"/>
            <a:ext cx="5713412" cy="42222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7" name="Google Shape;447;p14"/>
          <p:cNvSpPr>
            <a:spLocks noGrp="1" noRot="1" noMove="1" noResize="1" noEditPoints="1" noAdjustHandles="1" noChangeArrowheads="1" noChangeShapeType="1"/>
          </p:cNvSpPr>
          <p:nvPr/>
        </p:nvSpPr>
        <p:spPr>
          <a:xfrm>
            <a:off x="839789" y="4139067"/>
            <a:ext cx="5713412" cy="51792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8" name="Google Shape;448;p14"/>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t" sz="3600" b="0" i="0" u="none" strike="noStrike" dirty="0">
                <a:solidFill>
                  <a:srgbClr val="FFFFFF"/>
                </a:solidFill>
                <a:latin typeface="Noto Sans TC Regular" panose="020B0200000000000000" pitchFamily="34" charset="-128"/>
                <a:ea typeface="Noto Sans TC Regular" panose="020B0200000000000000" pitchFamily="34" charset="-128"/>
              </a:rPr>
              <a:t>尼古丁與戒斷反應</a:t>
            </a:r>
            <a:endParaRPr dirty="0">
              <a:latin typeface="Noto Sans TC Regular" panose="020B0200000000000000" pitchFamily="34" charset="-128"/>
              <a:ea typeface="Noto Sans TC Regular" panose="020B0200000000000000" pitchFamily="34" charset="-128"/>
            </a:endParaRPr>
          </a:p>
        </p:txBody>
      </p:sp>
      <p:sp>
        <p:nvSpPr>
          <p:cNvPr id="449" name="Google Shape;449;p14"/>
          <p:cNvSpPr>
            <a:spLocks noGrp="1" noRot="1" noMove="1" noResize="1" noEditPoints="1" noAdjustHandles="1" noChangeArrowheads="1" noChangeShapeType="1"/>
          </p:cNvSpPr>
          <p:nvPr/>
        </p:nvSpPr>
        <p:spPr>
          <a:xfrm>
            <a:off x="839788" y="2053735"/>
            <a:ext cx="5713412" cy="72604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50" name="Google Shape;450;p14"/>
          <p:cNvSpPr txBox="1">
            <a:spLocks noGrp="1" noRot="1" noMove="1" noResize="1" noEditPoints="1" noAdjustHandles="1" noChangeArrowheads="1" noChangeShapeType="1"/>
          </p:cNvSpPr>
          <p:nvPr>
            <p:ph type="body" idx="4294967295"/>
          </p:nvPr>
        </p:nvSpPr>
        <p:spPr>
          <a:xfrm>
            <a:off x="839788" y="2056061"/>
            <a:ext cx="5882745" cy="263447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當身體沒有獲得習慣的尼古丁量時，就會出</a:t>
            </a:r>
            <a:br>
              <a:rPr lang="en-PH" altLang="zh-Hant" sz="2000" b="0" i="0" u="none" strike="noStrike" dirty="0">
                <a:latin typeface="Noto Sans TC Light" panose="020B0200000000000000" pitchFamily="34" charset="-128"/>
                <a:ea typeface="Noto Sans TC Light" panose="020B0200000000000000" pitchFamily="34" charset="-128"/>
              </a:rPr>
            </a:br>
            <a:r>
              <a:rPr lang="zh-Hant" sz="2000" b="0" i="0" u="none" strike="noStrike" dirty="0">
                <a:latin typeface="Noto Sans TC Light" panose="020B0200000000000000" pitchFamily="34" charset="-128"/>
                <a:ea typeface="Noto Sans TC Light" panose="020B0200000000000000" pitchFamily="34" charset="-128"/>
              </a:rPr>
              <a:t>現戒斷反應</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24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戒斷反應會導致情緒變化</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24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症狀會在 </a:t>
            </a:r>
            <a:r>
              <a:rPr lang="zh-Hant" sz="2000" b="0" i="0" u="none" strike="noStrike" dirty="0">
                <a:latin typeface="Public Sans Light" pitchFamily="2" charset="0"/>
                <a:ea typeface="Noto Sans TC Light" panose="020B0200000000000000" pitchFamily="34" charset="-128"/>
              </a:rPr>
              <a:t>1</a:t>
            </a:r>
            <a:r>
              <a:rPr lang="zh-Hant" sz="2000" b="0" i="0" u="none" strike="noStrike" dirty="0">
                <a:latin typeface="Noto Sans TC Light" panose="020B0200000000000000" pitchFamily="34" charset="-128"/>
                <a:ea typeface="Noto Sans TC Light" panose="020B0200000000000000" pitchFamily="34" charset="-128"/>
              </a:rPr>
              <a:t> 到 </a:t>
            </a:r>
            <a:r>
              <a:rPr lang="zh-Hant" sz="2000" b="0" i="0" u="none" strike="noStrike" dirty="0">
                <a:latin typeface="Public Sans Light" pitchFamily="2" charset="0"/>
                <a:ea typeface="Noto Sans TC Light" panose="020B0200000000000000" pitchFamily="34" charset="-128"/>
              </a:rPr>
              <a:t>2</a:t>
            </a:r>
            <a:r>
              <a:rPr lang="zh-Hant" sz="2000" b="0" i="0" u="none" strike="noStrike" dirty="0">
                <a:latin typeface="Noto Sans TC Light" panose="020B0200000000000000" pitchFamily="34" charset="-128"/>
                <a:ea typeface="Noto Sans TC Light" panose="020B0200000000000000" pitchFamily="34" charset="-128"/>
              </a:rPr>
              <a:t> 週內改善</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24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對尼古丁的渴望可能會持續更久</a:t>
            </a:r>
            <a:endParaRPr dirty="0">
              <a:latin typeface="Noto Sans TC Light" panose="020B0200000000000000" pitchFamily="34" charset="-128"/>
              <a:ea typeface="Noto Sans TC Light" panose="020B0200000000000000" pitchFamily="34" charset="-128"/>
            </a:endParaRPr>
          </a:p>
        </p:txBody>
      </p:sp>
      <p:sp>
        <p:nvSpPr>
          <p:cNvPr id="451" name="Google Shape;451;p14"/>
          <p:cNvSpPr>
            <a:spLocks noGrp="1" noRot="1" noMove="1" noResize="1" noEditPoints="1" noAdjustHandles="1" noChangeArrowheads="1" noChangeShapeType="1"/>
          </p:cNvSpPr>
          <p:nvPr/>
        </p:nvSpPr>
        <p:spPr>
          <a:xfrm>
            <a:off x="6722534" y="2027484"/>
            <a:ext cx="3304870" cy="363912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ct val="0"/>
              </a:spcBef>
              <a:spcAft>
                <a:spcPct val="0"/>
              </a:spcAft>
              <a:buNone/>
            </a:pPr>
            <a:r>
              <a:rPr lang="zh-Hant" sz="2000" i="0" u="none" strike="noStrike" dirty="0">
                <a:solidFill>
                  <a:srgbClr val="441170"/>
                </a:solidFill>
                <a:latin typeface="Noto Sans TC Regular" panose="020B0200000000000000" pitchFamily="34" charset="-128"/>
                <a:ea typeface="Noto Sans TC Regular" panose="020B0200000000000000" pitchFamily="34" charset="-128"/>
                <a:cs typeface="Public Sans Light"/>
                <a:sym typeface="Public Sans Light"/>
              </a:rPr>
              <a:t>如果你吸煙或使用電子煙：</a:t>
            </a:r>
            <a:r>
              <a:rPr lang="zh-Hant" sz="2000" i="0" u="none" strike="noStrike" dirty="0">
                <a:solidFill>
                  <a:srgbClr val="22272B"/>
                </a:solidFill>
                <a:latin typeface="Noto Sans TC Regular" panose="020B0200000000000000" pitchFamily="34" charset="-128"/>
                <a:ea typeface="Noto Sans TC Regular" panose="020B0200000000000000" pitchFamily="34" charset="-128"/>
                <a:cs typeface="Public Sans Light"/>
                <a:sym typeface="Public Sans Light"/>
              </a:rPr>
              <a:t>​</a:t>
            </a:r>
            <a:endParaRPr dirty="0">
              <a:latin typeface="Noto Sans TC Regular" panose="020B0200000000000000" pitchFamily="34" charset="-128"/>
              <a:ea typeface="Noto Sans TC Regular" panose="020B0200000000000000" pitchFamily="34" charset="-128"/>
            </a:endParaRPr>
          </a:p>
          <a:p>
            <a:pPr marL="0" marR="0" lvl="0" indent="0" algn="l" rtl="0">
              <a:spcBef>
                <a:spcPts val="1200"/>
              </a:spcBef>
              <a:spcAft>
                <a:spcPct val="0"/>
              </a:spcAft>
              <a:buNone/>
            </a:pPr>
            <a:r>
              <a:rPr lang="zh-Hant" sz="2000" b="0" i="0" u="none" strike="noStrike" dirty="0">
                <a:solidFill>
                  <a:srgbClr val="441170"/>
                </a:solidFill>
                <a:latin typeface="Noto Sans TC Light" panose="020B0200000000000000" pitchFamily="34" charset="-128"/>
                <a:ea typeface="Noto Sans TC Light" panose="020B0200000000000000" pitchFamily="34" charset="-128"/>
                <a:cs typeface="Public Sans Light"/>
                <a:sym typeface="Public Sans Light"/>
              </a:rPr>
              <a:t>坦誠相待對你的孩子有幫</a:t>
            </a:r>
            <a:br>
              <a:rPr lang="en-PH" altLang="zh-Hant" sz="2000" b="0" i="0" u="none" strike="noStrike" dirty="0">
                <a:solidFill>
                  <a:srgbClr val="441170"/>
                </a:solidFill>
                <a:latin typeface="Noto Sans TC Light" panose="020B0200000000000000" pitchFamily="34" charset="-128"/>
                <a:ea typeface="Noto Sans TC Light" panose="020B0200000000000000" pitchFamily="34" charset="-128"/>
                <a:cs typeface="Public Sans Light"/>
                <a:sym typeface="Public Sans Light"/>
              </a:rPr>
            </a:br>
            <a:r>
              <a:rPr lang="zh-Hant" sz="2000" b="0" i="0" u="none" strike="noStrike" dirty="0">
                <a:solidFill>
                  <a:srgbClr val="441170"/>
                </a:solidFill>
                <a:latin typeface="Noto Sans TC Light" panose="020B0200000000000000" pitchFamily="34" charset="-128"/>
                <a:ea typeface="Noto Sans TC Light" panose="020B0200000000000000" pitchFamily="34" charset="-128"/>
                <a:cs typeface="Public Sans Light"/>
                <a:sym typeface="Public Sans Light"/>
              </a:rPr>
              <a:t>助。這表明你了解戒煙的困難。努力保持健康可以樹立良好的榜樣。善待自己。改變需要時間。為自己尋求幫助也能幫助你的孩子</a:t>
            </a:r>
            <a:r>
              <a:rPr lang="zh-Hant" sz="1800" b="0" i="0" u="none" strike="noStrike" dirty="0">
                <a:solidFill>
                  <a:srgbClr val="441170"/>
                </a:solidFill>
                <a:latin typeface="Noto Sans TC Light" panose="020B0200000000000000" pitchFamily="34" charset="-128"/>
                <a:ea typeface="Noto Sans TC Light" panose="020B0200000000000000" pitchFamily="34" charset="-128"/>
                <a:cs typeface="Public Sans Light"/>
                <a:sym typeface="Public Sans Light"/>
              </a:rPr>
              <a:t>。</a:t>
            </a:r>
            <a:endParaRPr sz="1800" dirty="0">
              <a:solidFill>
                <a:schemeClr val="dk1"/>
              </a:solidFill>
              <a:latin typeface="Noto Sans TC Light" panose="020B0200000000000000" pitchFamily="34" charset="-128"/>
              <a:ea typeface="Noto Sans TC Light" panose="020B0200000000000000" pitchFamily="34" charset="-128"/>
              <a:cs typeface="Public Sans"/>
              <a:sym typeface="Public Sans"/>
            </a:endParaRPr>
          </a:p>
        </p:txBody>
      </p:sp>
      <p:pic>
        <p:nvPicPr>
          <p:cNvPr id="452" name="Google Shape;452;p14"/>
          <p:cNvPicPr preferRelativeResize="0">
            <a:picLocks noGrp="1" noRot="1" noMove="1" noResize="1" noEditPoints="1" noAdjustHandles="1" noChangeArrowheads="1" noChangeShapeType="1" noCrop="1"/>
          </p:cNvPicPr>
          <p:nvPr/>
        </p:nvPicPr>
        <p:blipFill>
          <a:blip r:embed="rId3">
            <a:alphaModFix/>
          </a:blip>
          <a:srcRect l="2415" r="2415"/>
          <a:stretch>
            <a:fillRect/>
          </a:stretch>
        </p:blipFill>
        <p:spPr>
          <a:xfrm>
            <a:off x="9476298" y="2247254"/>
            <a:ext cx="2632828" cy="4610746"/>
          </a:xfrm>
          <a:prstGeom prst="rect">
            <a:avLst/>
          </a:prstGeom>
          <a:noFill/>
          <a:ln>
            <a:noFill/>
          </a:ln>
        </p:spPr>
      </p:pic>
      <p:sp>
        <p:nvSpPr>
          <p:cNvPr id="3" name="Rectangle 2">
            <a:extLst>
              <a:ext uri="{FF2B5EF4-FFF2-40B4-BE49-F238E27FC236}">
                <a16:creationId xmlns:a16="http://schemas.microsoft.com/office/drawing/2014/main" id="{9C7F9755-4827-D404-7A8D-8C95DBDED044}"/>
              </a:ext>
            </a:extLst>
          </p:cNvPr>
          <p:cNvSpPr>
            <a:spLocks noGrp="1" noRot="1" noMove="1" noResize="1" noEditPoints="1" noAdjustHandles="1" noChangeArrowheads="1" noChangeShapeType="1"/>
          </p:cNvSpPr>
          <p:nvPr/>
        </p:nvSpPr>
        <p:spPr>
          <a:xfrm>
            <a:off x="0" y="0"/>
            <a:ext cx="12192000" cy="6858000"/>
          </a:xfrm>
          <a:prstGeom prst="rect">
            <a:avLst/>
          </a:prstGeom>
          <a:solidFill>
            <a:srgbClr val="44117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15"/>
          <p:cNvSpPr>
            <a:spLocks noGrp="1" noRot="1" noMove="1" noResize="1" noEditPoints="1" noAdjustHandles="1" noChangeArrowheads="1" noChangeShapeType="1"/>
          </p:cNvSpPr>
          <p:nvPr/>
        </p:nvSpPr>
        <p:spPr>
          <a:xfrm>
            <a:off x="838200" y="4679434"/>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59" name="Google Shape;459;p15"/>
          <p:cNvSpPr>
            <a:spLocks noGrp="1" noRot="1" noMove="1" noResize="1" noEditPoints="1" noAdjustHandles="1" noChangeArrowheads="1" noChangeShapeType="1"/>
          </p:cNvSpPr>
          <p:nvPr/>
        </p:nvSpPr>
        <p:spPr>
          <a:xfrm>
            <a:off x="838200" y="5209786"/>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0" name="Google Shape;460;p15"/>
          <p:cNvSpPr>
            <a:spLocks noGrp="1" noRot="1" noMove="1" noResize="1" noEditPoints="1" noAdjustHandles="1" noChangeArrowheads="1" noChangeShapeType="1"/>
          </p:cNvSpPr>
          <p:nvPr/>
        </p:nvSpPr>
        <p:spPr>
          <a:xfrm>
            <a:off x="838200" y="4149082"/>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1" name="Google Shape;461;p15"/>
          <p:cNvSpPr>
            <a:spLocks noGrp="1" noRot="1" noMove="1" noResize="1" noEditPoints="1" noAdjustHandles="1" noChangeArrowheads="1" noChangeShapeType="1"/>
          </p:cNvSpPr>
          <p:nvPr/>
        </p:nvSpPr>
        <p:spPr>
          <a:xfrm>
            <a:off x="839788" y="2567883"/>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2" name="Google Shape;462;p15"/>
          <p:cNvSpPr>
            <a:spLocks noGrp="1" noRot="1" noMove="1" noResize="1" noEditPoints="1" noAdjustHandles="1" noChangeArrowheads="1" noChangeShapeType="1"/>
          </p:cNvSpPr>
          <p:nvPr/>
        </p:nvSpPr>
        <p:spPr>
          <a:xfrm>
            <a:off x="839788" y="2035448"/>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3" name="Google Shape;463;p15"/>
          <p:cNvSpPr>
            <a:spLocks noGrp="1" noRot="1" noMove="1" noResize="1" noEditPoints="1" noAdjustHandles="1" noChangeArrowheads="1" noChangeShapeType="1"/>
          </p:cNvSpPr>
          <p:nvPr/>
        </p:nvSpPr>
        <p:spPr>
          <a:xfrm>
            <a:off x="839788" y="3100319"/>
            <a:ext cx="5257800" cy="54634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4" name="Google Shape;464;p15"/>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t" sz="3600" b="0" i="0" u="none" strike="noStrike" dirty="0">
                <a:solidFill>
                  <a:srgbClr val="FFFFFF"/>
                </a:solidFill>
                <a:latin typeface="Noto Sans TC Regular" panose="020B0200000000000000" pitchFamily="34" charset="-128"/>
                <a:ea typeface="Noto Sans TC Regular" panose="020B0200000000000000" pitchFamily="34" charset="-128"/>
              </a:rPr>
              <a:t>如果你的孩子</a:t>
            </a:r>
            <a:r>
              <a:rPr lang="zh-Hant" sz="3600" b="0" i="0" u="sng" strike="noStrike" dirty="0">
                <a:solidFill>
                  <a:srgbClr val="FFFFFF"/>
                </a:solidFill>
                <a:latin typeface="Noto Sans TC Regular" panose="020B0200000000000000" pitchFamily="34" charset="-128"/>
                <a:ea typeface="Noto Sans TC Regular" panose="020B0200000000000000" pitchFamily="34" charset="-128"/>
              </a:rPr>
              <a:t>正在</a:t>
            </a:r>
            <a:r>
              <a:rPr lang="zh-Hant" sz="3600" b="0" i="0" u="none" strike="noStrike" dirty="0">
                <a:solidFill>
                  <a:srgbClr val="FFFFFF"/>
                </a:solidFill>
                <a:latin typeface="Noto Sans TC Regular" panose="020B0200000000000000" pitchFamily="34" charset="-128"/>
                <a:ea typeface="Noto Sans TC Regular" panose="020B0200000000000000" pitchFamily="34" charset="-128"/>
              </a:rPr>
              <a:t>使用電子煙</a:t>
            </a:r>
            <a:endParaRPr dirty="0">
              <a:latin typeface="Noto Sans TC Regular" panose="020B0200000000000000" pitchFamily="34" charset="-128"/>
              <a:ea typeface="Noto Sans TC Regular" panose="020B0200000000000000" pitchFamily="34" charset="-128"/>
            </a:endParaRPr>
          </a:p>
        </p:txBody>
      </p:sp>
      <p:sp>
        <p:nvSpPr>
          <p:cNvPr id="465" name="Google Shape;465;p15"/>
          <p:cNvSpPr txBox="1">
            <a:spLocks noGrp="1" noRot="1" noMove="1" noResize="1" noEditPoints="1" noAdjustHandles="1" noChangeArrowheads="1" noChangeShapeType="1"/>
          </p:cNvSpPr>
          <p:nvPr>
            <p:ph type="body" idx="4294967295"/>
          </p:nvPr>
        </p:nvSpPr>
        <p:spPr>
          <a:xfrm>
            <a:off x="839789" y="2024063"/>
            <a:ext cx="4976813" cy="4351338"/>
          </a:xfrm>
          <a:prstGeom prst="rect">
            <a:avLst/>
          </a:prstGeom>
          <a:noFill/>
          <a:ln>
            <a:noFill/>
          </a:ln>
        </p:spPr>
        <p:txBody>
          <a:bodyPr spcFirstLastPara="1" wrap="square" lIns="108000" tIns="108000" rIns="108000" bIns="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保持冷靜並傾聽</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感謝他們的誠實</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專注於他們的健康，而不是懲罰</a:t>
            </a:r>
            <a:endParaRPr dirty="0">
              <a:latin typeface="Noto Sans TC Light" panose="020B0200000000000000" pitchFamily="34" charset="-128"/>
              <a:ea typeface="Noto Sans TC Light" panose="020B0200000000000000" pitchFamily="34" charset="-128"/>
            </a:endParaRPr>
          </a:p>
          <a:p>
            <a:pPr marL="0" lvl="0" indent="0" algn="l" rtl="0">
              <a:lnSpc>
                <a:spcPct val="100000"/>
              </a:lnSpc>
              <a:spcBef>
                <a:spcPts val="1800"/>
              </a:spcBef>
              <a:spcAft>
                <a:spcPct val="0"/>
              </a:spcAft>
              <a:buClr>
                <a:schemeClr val="dk2"/>
              </a:buClr>
              <a:buSzPts val="2000"/>
              <a:buNone/>
            </a:pPr>
            <a:r>
              <a:rPr lang="zh-Hant" sz="2000" i="0" u="none" strike="noStrike" dirty="0">
                <a:solidFill>
                  <a:srgbClr val="441170"/>
                </a:solidFill>
                <a:latin typeface="Noto Sans TC Regular" panose="020B0200000000000000" pitchFamily="34" charset="-128"/>
                <a:ea typeface="Noto Sans TC Regular" panose="020B0200000000000000" pitchFamily="34" charset="-128"/>
              </a:rPr>
              <a:t>詢問：</a:t>
            </a:r>
            <a:endParaRPr dirty="0">
              <a:latin typeface="Noto Sans TC Regular" panose="020B0200000000000000" pitchFamily="34" charset="-128"/>
              <a:ea typeface="Noto Sans TC Regular"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「你喜歡電子煙的哪一點？」</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「你有想過要戒掉嗎？」</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「你需要這方面的幫助嗎？」</a:t>
            </a:r>
            <a:endParaRPr dirty="0">
              <a:latin typeface="Noto Sans TC Light" panose="020B0200000000000000" pitchFamily="34" charset="-128"/>
              <a:ea typeface="Noto Sans TC Light" panose="020B0200000000000000" pitchFamily="34" charset="-128"/>
            </a:endParaRPr>
          </a:p>
        </p:txBody>
      </p:sp>
      <p:sp>
        <p:nvSpPr>
          <p:cNvPr id="466" name="Google Shape;466;p15"/>
          <p:cNvSpPr>
            <a:spLocks noGrp="1" noRot="1" noMove="1" noResize="1" noEditPoints="1" noAdjustHandles="1" noChangeArrowheads="1" noChangeShapeType="1"/>
          </p:cNvSpPr>
          <p:nvPr/>
        </p:nvSpPr>
        <p:spPr>
          <a:xfrm>
            <a:off x="6401229" y="2035448"/>
            <a:ext cx="2774196" cy="3642338"/>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ct val="0"/>
              </a:spcBef>
              <a:spcAft>
                <a:spcPct val="0"/>
              </a:spcAft>
              <a:buNone/>
            </a:pPr>
            <a:r>
              <a:rPr lang="zh-Hant" sz="2000" i="0" u="none" strike="noStrike" dirty="0">
                <a:solidFill>
                  <a:srgbClr val="441170"/>
                </a:solidFill>
                <a:latin typeface="Noto Sans TC Regular" panose="020B0200000000000000" pitchFamily="34" charset="-128"/>
                <a:ea typeface="Noto Sans TC Regular" panose="020B0200000000000000" pitchFamily="34" charset="-128"/>
                <a:cs typeface="Public Sans Light"/>
                <a:sym typeface="Public Sans Light"/>
              </a:rPr>
              <a:t>如果你吸煙或使用電</a:t>
            </a:r>
            <a:br>
              <a:rPr lang="en-PH" altLang="zh-Hant" sz="2000" i="0" u="none" strike="noStrike" dirty="0">
                <a:solidFill>
                  <a:srgbClr val="441170"/>
                </a:solidFill>
                <a:latin typeface="Noto Sans TC Regular" panose="020B0200000000000000" pitchFamily="34" charset="-128"/>
                <a:ea typeface="Noto Sans TC Regular" panose="020B0200000000000000" pitchFamily="34" charset="-128"/>
                <a:cs typeface="Public Sans Light"/>
                <a:sym typeface="Public Sans Light"/>
              </a:rPr>
            </a:br>
            <a:r>
              <a:rPr lang="zh-Hant" sz="2000" i="0" u="none" strike="noStrike" dirty="0">
                <a:solidFill>
                  <a:srgbClr val="441170"/>
                </a:solidFill>
                <a:latin typeface="Noto Sans TC Regular" panose="020B0200000000000000" pitchFamily="34" charset="-128"/>
                <a:ea typeface="Noto Sans TC Regular" panose="020B0200000000000000" pitchFamily="34" charset="-128"/>
                <a:cs typeface="Public Sans Light"/>
                <a:sym typeface="Public Sans Light"/>
              </a:rPr>
              <a:t>子煙：</a:t>
            </a:r>
            <a:endParaRPr dirty="0">
              <a:latin typeface="Noto Sans TC Regular" panose="020B0200000000000000" pitchFamily="34" charset="-128"/>
              <a:ea typeface="Noto Sans TC Regular" panose="020B0200000000000000" pitchFamily="34" charset="-128"/>
            </a:endParaRPr>
          </a:p>
          <a:p>
            <a:pPr marL="0" marR="0" lvl="0" indent="0" algn="l" rtl="0">
              <a:spcBef>
                <a:spcPts val="1200"/>
              </a:spcBef>
              <a:spcAft>
                <a:spcPct val="0"/>
              </a:spcAft>
              <a:buNone/>
            </a:pPr>
            <a:r>
              <a:rPr lang="zh-Hant" sz="2000" b="0" i="0" u="none" strike="noStrike" dirty="0">
                <a:solidFill>
                  <a:srgbClr val="441170"/>
                </a:solidFill>
                <a:latin typeface="Noto Sans TC Light" panose="020B0200000000000000" pitchFamily="34" charset="-128"/>
                <a:ea typeface="Noto Sans TC Light" panose="020B0200000000000000" pitchFamily="34" charset="-128"/>
                <a:cs typeface="Public Sans Light"/>
                <a:sym typeface="Public Sans Light"/>
              </a:rPr>
              <a:t>可以談論你自己的習</a:t>
            </a:r>
            <a:br>
              <a:rPr lang="en-PH" altLang="zh-Hant" sz="2000" b="0" i="0" u="none" strike="noStrike" dirty="0">
                <a:solidFill>
                  <a:srgbClr val="441170"/>
                </a:solidFill>
                <a:latin typeface="Noto Sans TC Light" panose="020B0200000000000000" pitchFamily="34" charset="-128"/>
                <a:ea typeface="Noto Sans TC Light" panose="020B0200000000000000" pitchFamily="34" charset="-128"/>
                <a:cs typeface="Public Sans Light"/>
                <a:sym typeface="Public Sans Light"/>
              </a:rPr>
            </a:br>
            <a:r>
              <a:rPr lang="zh-Hant" sz="2000" b="0" i="0" u="none" strike="noStrike" dirty="0">
                <a:solidFill>
                  <a:srgbClr val="441170"/>
                </a:solidFill>
                <a:latin typeface="Noto Sans TC Light" panose="020B0200000000000000" pitchFamily="34" charset="-128"/>
                <a:ea typeface="Noto Sans TC Light" panose="020B0200000000000000" pitchFamily="34" charset="-128"/>
                <a:cs typeface="Public Sans Light"/>
                <a:sym typeface="Public Sans Light"/>
              </a:rPr>
              <a:t>慣。你可以說你也在</a:t>
            </a:r>
            <a:br>
              <a:rPr lang="en-PH" altLang="zh-Hant" sz="2000" b="0" i="0" u="none" strike="noStrike" dirty="0">
                <a:solidFill>
                  <a:srgbClr val="441170"/>
                </a:solidFill>
                <a:latin typeface="Noto Sans TC Light" panose="020B0200000000000000" pitchFamily="34" charset="-128"/>
                <a:ea typeface="Noto Sans TC Light" panose="020B0200000000000000" pitchFamily="34" charset="-128"/>
                <a:cs typeface="Public Sans Light"/>
                <a:sym typeface="Public Sans Light"/>
              </a:rPr>
            </a:br>
            <a:r>
              <a:rPr lang="zh-Hant" sz="2000" b="0" i="0" u="none" strike="noStrike" dirty="0">
                <a:solidFill>
                  <a:srgbClr val="441170"/>
                </a:solidFill>
                <a:latin typeface="Noto Sans TC Light" panose="020B0200000000000000" pitchFamily="34" charset="-128"/>
                <a:ea typeface="Noto Sans TC Light" panose="020B0200000000000000" pitchFamily="34" charset="-128"/>
                <a:cs typeface="Public Sans Light"/>
                <a:sym typeface="Public Sans Light"/>
              </a:rPr>
              <a:t>努力戒煙。這表明戒煙雖然困難，但並非不可能。這有助於讓你的孩子感到被理解。</a:t>
            </a:r>
            <a:endParaRPr sz="2000" dirty="0">
              <a:solidFill>
                <a:schemeClr val="lt1"/>
              </a:solidFill>
              <a:latin typeface="Noto Sans TC Light" panose="020B0200000000000000" pitchFamily="34" charset="-128"/>
              <a:ea typeface="Noto Sans TC Light" panose="020B0200000000000000" pitchFamily="34" charset="-128"/>
              <a:cs typeface="Public Sans Light"/>
              <a:sym typeface="Public Sans Light"/>
            </a:endParaRPr>
          </a:p>
        </p:txBody>
      </p:sp>
      <p:pic>
        <p:nvPicPr>
          <p:cNvPr id="467" name="Google Shape;467;p15"/>
          <p:cNvPicPr preferRelativeResize="0">
            <a:picLocks noGrp="1" noRot="1" noMove="1" noResize="1" noEditPoints="1" noAdjustHandles="1" noChangeArrowheads="1" noChangeShapeType="1" noCrop="1"/>
          </p:cNvPicPr>
          <p:nvPr/>
        </p:nvPicPr>
        <p:blipFill>
          <a:blip r:embed="rId3">
            <a:alphaModFix/>
          </a:blip>
          <a:srcRect l="55312"/>
          <a:stretch>
            <a:fillRect/>
          </a:stretch>
        </p:blipFill>
        <p:spPr>
          <a:xfrm>
            <a:off x="8896027" y="1730918"/>
            <a:ext cx="3295973" cy="5772081"/>
          </a:xfrm>
          <a:prstGeom prst="rect">
            <a:avLst/>
          </a:prstGeom>
          <a:noFill/>
          <a:ln>
            <a:noFill/>
          </a:ln>
        </p:spPr>
      </p:pic>
      <p:sp>
        <p:nvSpPr>
          <p:cNvPr id="3" name="Rectangle 2">
            <a:extLst>
              <a:ext uri="{FF2B5EF4-FFF2-40B4-BE49-F238E27FC236}">
                <a16:creationId xmlns:a16="http://schemas.microsoft.com/office/drawing/2014/main" id="{95CD99ED-AE57-E4C0-521F-35EDC5D0E521}"/>
              </a:ext>
            </a:extLst>
          </p:cNvPr>
          <p:cNvSpPr>
            <a:spLocks noGrp="1" noRot="1" noMove="1" noResize="1" noEditPoints="1" noAdjustHandles="1" noChangeArrowheads="1" noChangeShapeType="1"/>
          </p:cNvSpPr>
          <p:nvPr/>
        </p:nvSpPr>
        <p:spPr>
          <a:xfrm>
            <a:off x="0" y="0"/>
            <a:ext cx="12192000" cy="6858000"/>
          </a:xfrm>
          <a:prstGeom prst="rect">
            <a:avLst/>
          </a:prstGeom>
          <a:solidFill>
            <a:srgbClr val="44117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16"/>
          <p:cNvSpPr>
            <a:spLocks noGrp="1" noRot="1" noMove="1" noResize="1" noEditPoints="1" noAdjustHandles="1" noChangeArrowheads="1" noChangeShapeType="1"/>
          </p:cNvSpPr>
          <p:nvPr/>
        </p:nvSpPr>
        <p:spPr>
          <a:xfrm>
            <a:off x="839788" y="3690591"/>
            <a:ext cx="525621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4" name="Google Shape;474;p16"/>
          <p:cNvSpPr>
            <a:spLocks noGrp="1" noRot="1" noMove="1" noResize="1" noEditPoints="1" noAdjustHandles="1" noChangeArrowheads="1" noChangeShapeType="1"/>
          </p:cNvSpPr>
          <p:nvPr/>
        </p:nvSpPr>
        <p:spPr>
          <a:xfrm>
            <a:off x="839788" y="2026303"/>
            <a:ext cx="5256212" cy="72759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5" name="Google Shape;475;p16"/>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110000"/>
              </a:lnSpc>
              <a:spcBef>
                <a:spcPct val="0"/>
              </a:spcBef>
              <a:spcAft>
                <a:spcPct val="0"/>
              </a:spcAft>
              <a:buClr>
                <a:schemeClr val="lt1"/>
              </a:buClr>
              <a:buSzPts val="3600"/>
              <a:buFont typeface="Public Sans"/>
              <a:buNone/>
            </a:pPr>
            <a:r>
              <a:rPr lang="zh-Hant" sz="3600" b="0" i="0" u="none" strike="noStrike" dirty="0">
                <a:solidFill>
                  <a:srgbClr val="FFFFFF"/>
                </a:solidFill>
                <a:latin typeface="Noto Sans TC Regular" panose="020B0200000000000000" pitchFamily="34" charset="-128"/>
                <a:ea typeface="Noto Sans TC Regular" panose="020B0200000000000000" pitchFamily="34" charset="-128"/>
              </a:rPr>
              <a:t>為什麼年輕人可能會使用電子煙：</a:t>
            </a:r>
            <a:br>
              <a:rPr lang="zh-Hant" sz="3600" b="0" i="0" u="none" strike="noStrike" dirty="0">
                <a:solidFill>
                  <a:srgbClr val="FFFFFF"/>
                </a:solidFill>
                <a:latin typeface="Noto Sans TC Regular" panose="020B0200000000000000" pitchFamily="34" charset="-128"/>
                <a:ea typeface="Noto Sans TC Regular" panose="020B0200000000000000" pitchFamily="34" charset="-128"/>
              </a:rPr>
            </a:br>
            <a:r>
              <a:rPr lang="zh-Hant" sz="3600" b="0" i="0" u="none" strike="noStrike" dirty="0">
                <a:solidFill>
                  <a:srgbClr val="FFFFFF"/>
                </a:solidFill>
                <a:latin typeface="Noto Sans TC Regular" panose="020B0200000000000000" pitchFamily="34" charset="-128"/>
                <a:ea typeface="Noto Sans TC Regular" panose="020B0200000000000000" pitchFamily="34" charset="-128"/>
              </a:rPr>
              <a:t>如何應對</a:t>
            </a:r>
            <a:endParaRPr dirty="0">
              <a:latin typeface="Noto Sans TC Regular" panose="020B0200000000000000" pitchFamily="34" charset="-128"/>
              <a:ea typeface="Noto Sans TC Regular" panose="020B0200000000000000" pitchFamily="34" charset="-128"/>
            </a:endParaRPr>
          </a:p>
        </p:txBody>
      </p:sp>
      <p:sp>
        <p:nvSpPr>
          <p:cNvPr id="476" name="Google Shape;476;p16"/>
          <p:cNvSpPr>
            <a:spLocks noGrp="1" noRot="1" noMove="1" noResize="1" noEditPoints="1" noAdjustHandles="1" noChangeArrowheads="1" noChangeShapeType="1"/>
          </p:cNvSpPr>
          <p:nvPr/>
        </p:nvSpPr>
        <p:spPr>
          <a:xfrm>
            <a:off x="838200" y="4532907"/>
            <a:ext cx="525621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7" name="Google Shape;477;p16"/>
          <p:cNvSpPr>
            <a:spLocks noGrp="1" noRot="1" noMove="1" noResize="1" noEditPoints="1" noAdjustHandles="1" noChangeArrowheads="1" noChangeShapeType="1"/>
          </p:cNvSpPr>
          <p:nvPr/>
        </p:nvSpPr>
        <p:spPr>
          <a:xfrm>
            <a:off x="839788" y="2855085"/>
            <a:ext cx="525621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8" name="Google Shape;478;p16"/>
          <p:cNvSpPr txBox="1">
            <a:spLocks noGrp="1" noRot="1" noMove="1" noResize="1" noEditPoints="1" noAdjustHandles="1" noChangeArrowheads="1" noChangeShapeType="1"/>
          </p:cNvSpPr>
          <p:nvPr>
            <p:ph type="body" idx="4294967295"/>
          </p:nvPr>
        </p:nvSpPr>
        <p:spPr>
          <a:xfrm>
            <a:off x="839788" y="2035448"/>
            <a:ext cx="4888151" cy="3215600"/>
          </a:xfrm>
          <a:prstGeom prst="rect">
            <a:avLst/>
          </a:prstGeom>
          <a:noFill/>
          <a:ln>
            <a:noFill/>
          </a:ln>
        </p:spPr>
        <p:txBody>
          <a:bodyPr spcFirstLastPara="1" wrap="square" lIns="91425" tIns="45700" rIns="91425" bIns="45700" anchor="t" anchorCtr="0">
            <a:spAutoFit/>
          </a:bodyPr>
          <a:lstStyle/>
          <a:p>
            <a:pPr marL="342900" lvl="0" indent="-342900" algn="l" rtl="0">
              <a:lnSpc>
                <a:spcPct val="100000"/>
              </a:lnSpc>
              <a:spcBef>
                <a:spcPct val="0"/>
              </a:spcBef>
              <a:spcAft>
                <a:spcPct val="0"/>
              </a:spcAft>
              <a:buClr>
                <a:schemeClr val="dk1"/>
              </a:buClr>
              <a:buSzPts val="2000"/>
              <a:buFont typeface="Arial"/>
              <a:buChar char="•"/>
            </a:pPr>
            <a:r>
              <a:rPr lang="zh-Hant" sz="2000" i="0" u="none" strike="noStrike" dirty="0">
                <a:latin typeface="Noto Sans TC Regular" panose="020B0200000000000000" pitchFamily="34" charset="-128"/>
                <a:ea typeface="Noto Sans TC Regular" panose="020B0200000000000000" pitchFamily="34" charset="-128"/>
              </a:rPr>
              <a:t>壓力：</a:t>
            </a:r>
            <a:r>
              <a:rPr lang="zh-Hant" sz="2000" b="0" i="0" u="none" strike="noStrike" dirty="0">
                <a:latin typeface="Noto Sans TC Light" panose="020B0200000000000000" pitchFamily="34" charset="-128"/>
                <a:ea typeface="Noto Sans TC Light" panose="020B0200000000000000" pitchFamily="34" charset="-128"/>
              </a:rPr>
              <a:t>一些年輕人在有壓力時會使用</a:t>
            </a:r>
            <a:br>
              <a:rPr lang="en-PH" altLang="zh-Hant" sz="2000" b="0" i="0" u="none" strike="noStrike" dirty="0">
                <a:latin typeface="Noto Sans TC Light" panose="020B0200000000000000" pitchFamily="34" charset="-128"/>
                <a:ea typeface="Noto Sans TC Light" panose="020B0200000000000000" pitchFamily="34" charset="-128"/>
              </a:rPr>
            </a:br>
            <a:r>
              <a:rPr lang="zh-Hant" sz="2000" b="0" i="0" u="none" strike="noStrike" dirty="0">
                <a:latin typeface="Noto Sans TC Light" panose="020B0200000000000000" pitchFamily="34" charset="-128"/>
                <a:ea typeface="Noto Sans TC Light" panose="020B0200000000000000" pitchFamily="34" charset="-128"/>
              </a:rPr>
              <a:t>電子煙</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i="0" u="none" strike="noStrike" dirty="0">
                <a:latin typeface="Noto Sans TC Regular" panose="020B0200000000000000" pitchFamily="34" charset="-128"/>
                <a:ea typeface="Noto Sans TC Regular" panose="020B0200000000000000" pitchFamily="34" charset="-128"/>
              </a:rPr>
              <a:t>融入群體：</a:t>
            </a:r>
            <a:r>
              <a:rPr lang="zh-Hant" sz="2000" b="0" i="0" u="none" strike="noStrike" dirty="0">
                <a:latin typeface="Noto Sans TC Light" panose="020B0200000000000000" pitchFamily="34" charset="-128"/>
                <a:ea typeface="Noto Sans TC Light" panose="020B0200000000000000" pitchFamily="34" charset="-128"/>
              </a:rPr>
              <a:t>朋友可能會給年輕人壓力，讓他們使用電子煙</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i="0" u="none" strike="noStrike" dirty="0">
                <a:latin typeface="Noto Sans TC Regular" panose="020B0200000000000000" pitchFamily="34" charset="-128"/>
                <a:ea typeface="Noto Sans TC Regular" panose="020B0200000000000000" pitchFamily="34" charset="-128"/>
              </a:rPr>
              <a:t>好奇心：</a:t>
            </a:r>
            <a:r>
              <a:rPr lang="zh-Hant" sz="2000" b="0" i="0" u="none" strike="noStrike" dirty="0">
                <a:latin typeface="Noto Sans TC Light" panose="020B0200000000000000" pitchFamily="34" charset="-128"/>
                <a:ea typeface="Noto Sans TC Light" panose="020B0200000000000000" pitchFamily="34" charset="-128"/>
              </a:rPr>
              <a:t>嘗試使用電子煙可能會變成</a:t>
            </a:r>
            <a:br>
              <a:rPr lang="en-PH" altLang="zh-Hant" sz="2000" b="0" i="0" u="none" strike="noStrike" dirty="0">
                <a:latin typeface="Noto Sans TC Light" panose="020B0200000000000000" pitchFamily="34" charset="-128"/>
                <a:ea typeface="Noto Sans TC Light" panose="020B0200000000000000" pitchFamily="34" charset="-128"/>
              </a:rPr>
            </a:br>
            <a:r>
              <a:rPr lang="zh-Hant" sz="2000" b="0" i="0" u="none" strike="noStrike" dirty="0">
                <a:latin typeface="Noto Sans TC Light" panose="020B0200000000000000" pitchFamily="34" charset="-128"/>
                <a:ea typeface="Noto Sans TC Light" panose="020B0200000000000000" pitchFamily="34" charset="-128"/>
              </a:rPr>
              <a:t>一種習慣</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i="0" u="none" strike="noStrike" dirty="0">
                <a:latin typeface="Noto Sans TC Regular" panose="020B0200000000000000" pitchFamily="34" charset="-128"/>
                <a:ea typeface="Noto Sans TC Regular" panose="020B0200000000000000" pitchFamily="34" charset="-128"/>
              </a:rPr>
              <a:t>隨處可見：</a:t>
            </a:r>
            <a:r>
              <a:rPr lang="zh-Hant" sz="2000" b="0" i="0" u="none" strike="noStrike" dirty="0">
                <a:latin typeface="Noto Sans TC Light" panose="020B0200000000000000" pitchFamily="34" charset="-128"/>
                <a:ea typeface="Noto Sans TC Light" panose="020B0200000000000000" pitchFamily="34" charset="-128"/>
              </a:rPr>
              <a:t>電子煙在網路上看起來很</a:t>
            </a:r>
            <a:br>
              <a:rPr lang="en-PH" altLang="zh-Hant" sz="2000" b="0" i="0" u="none" strike="noStrike" dirty="0">
                <a:latin typeface="Noto Sans TC Light" panose="020B0200000000000000" pitchFamily="34" charset="-128"/>
                <a:ea typeface="Noto Sans TC Light" panose="020B0200000000000000" pitchFamily="34" charset="-128"/>
              </a:rPr>
            </a:br>
            <a:r>
              <a:rPr lang="zh-Hant" sz="2000" b="0" i="0" u="none" strike="noStrike" dirty="0">
                <a:latin typeface="Noto Sans TC Light" panose="020B0200000000000000" pitchFamily="34" charset="-128"/>
                <a:ea typeface="Noto Sans TC Light" panose="020B0200000000000000" pitchFamily="34" charset="-128"/>
              </a:rPr>
              <a:t>普遍</a:t>
            </a:r>
            <a:endParaRPr dirty="0">
              <a:latin typeface="Noto Sans TC Light" panose="020B0200000000000000" pitchFamily="34" charset="-128"/>
              <a:ea typeface="Noto Sans TC Light" panose="020B0200000000000000" pitchFamily="34" charset="-128"/>
            </a:endParaRPr>
          </a:p>
        </p:txBody>
      </p:sp>
      <p:pic>
        <p:nvPicPr>
          <p:cNvPr id="479" name="Google Shape;479;p16"/>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6094412" y="2349500"/>
            <a:ext cx="5956300" cy="4508500"/>
          </a:xfrm>
          <a:prstGeom prst="rect">
            <a:avLst/>
          </a:prstGeom>
          <a:noFill/>
          <a:ln>
            <a:noFill/>
          </a:ln>
        </p:spPr>
      </p:pic>
      <p:sp>
        <p:nvSpPr>
          <p:cNvPr id="4" name="Rectangle 3">
            <a:extLst>
              <a:ext uri="{FF2B5EF4-FFF2-40B4-BE49-F238E27FC236}">
                <a16:creationId xmlns:a16="http://schemas.microsoft.com/office/drawing/2014/main" id="{97AEE18B-B65B-642C-EB3D-0719A0264EE6}"/>
              </a:ext>
            </a:extLst>
          </p:cNvPr>
          <p:cNvSpPr>
            <a:spLocks noGrp="1" noRot="1" noMove="1" noResize="1" noEditPoints="1" noAdjustHandles="1" noChangeArrowheads="1" noChangeShapeType="1"/>
          </p:cNvSpPr>
          <p:nvPr/>
        </p:nvSpPr>
        <p:spPr>
          <a:xfrm>
            <a:off x="0" y="0"/>
            <a:ext cx="12192000" cy="6858000"/>
          </a:xfrm>
          <a:prstGeom prst="rect">
            <a:avLst/>
          </a:prstGeom>
          <a:solidFill>
            <a:srgbClr val="44117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17"/>
          <p:cNvSpPr>
            <a:spLocks noGrp="1" noRot="1" noMove="1" noResize="1" noEditPoints="1" noAdjustHandles="1" noChangeArrowheads="1" noChangeShapeType="1"/>
          </p:cNvSpPr>
          <p:nvPr/>
        </p:nvSpPr>
        <p:spPr>
          <a:xfrm>
            <a:off x="839788" y="4104716"/>
            <a:ext cx="4978402" cy="65778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6" name="Google Shape;486;p17"/>
          <p:cNvSpPr>
            <a:spLocks noGrp="1" noRot="1" noMove="1" noResize="1" noEditPoints="1" noAdjustHandles="1" noChangeArrowheads="1" noChangeShapeType="1"/>
          </p:cNvSpPr>
          <p:nvPr/>
        </p:nvSpPr>
        <p:spPr>
          <a:xfrm>
            <a:off x="839788" y="3584016"/>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7" name="Google Shape;487;p17"/>
          <p:cNvSpPr>
            <a:spLocks noGrp="1" noRot="1" noMove="1" noResize="1" noEditPoints="1" noAdjustHandles="1" noChangeArrowheads="1" noChangeShapeType="1"/>
          </p:cNvSpPr>
          <p:nvPr/>
        </p:nvSpPr>
        <p:spPr>
          <a:xfrm>
            <a:off x="839788" y="3068349"/>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8" name="Google Shape;488;p17"/>
          <p:cNvSpPr>
            <a:spLocks noGrp="1" noRot="1" noMove="1" noResize="1" noEditPoints="1" noAdjustHandles="1" noChangeArrowheads="1" noChangeShapeType="1"/>
          </p:cNvSpPr>
          <p:nvPr/>
        </p:nvSpPr>
        <p:spPr>
          <a:xfrm>
            <a:off x="839788" y="2552683"/>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9" name="Google Shape;489;p17"/>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0" name="Google Shape;490;p17"/>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1" name="Google Shape;491;p17"/>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2" name="Google Shape;492;p17"/>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3" name="Google Shape;493;p17"/>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4" name="Google Shape;494;p17"/>
          <p:cNvSpPr txBox="1">
            <a:spLocks noGrp="1" noRot="1" noMove="1" noResize="1" noEditPoints="1" noAdjustHandles="1" noChangeArrowheads="1" noChangeShapeType="1"/>
          </p:cNvSpPr>
          <p:nvPr>
            <p:ph type="title"/>
          </p:nvPr>
        </p:nvSpPr>
        <p:spPr>
          <a:xfrm>
            <a:off x="838200" y="87723"/>
            <a:ext cx="8966200"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t" sz="3600" b="0" i="0" u="none" strike="noStrike" dirty="0">
                <a:solidFill>
                  <a:srgbClr val="FFFFFF"/>
                </a:solidFill>
                <a:latin typeface="Noto Sans TC Regular" panose="020B0200000000000000" pitchFamily="34" charset="-128"/>
                <a:ea typeface="Noto Sans TC Regular" panose="020B0200000000000000" pitchFamily="34" charset="-128"/>
              </a:rPr>
              <a:t>支持年輕人戒除電子煙</a:t>
            </a:r>
            <a:endParaRPr dirty="0">
              <a:latin typeface="Noto Sans TC Regular" panose="020B0200000000000000" pitchFamily="34" charset="-128"/>
              <a:ea typeface="Noto Sans TC Regular" panose="020B0200000000000000" pitchFamily="34" charset="-128"/>
            </a:endParaRPr>
          </a:p>
        </p:txBody>
      </p:sp>
      <p:sp>
        <p:nvSpPr>
          <p:cNvPr id="495" name="Google Shape;495;p17"/>
          <p:cNvSpPr>
            <a:spLocks noGrp="1" noRot="1" noMove="1" noResize="1" noEditPoints="1" noAdjustHandles="1" noChangeArrowheads="1" noChangeShapeType="1"/>
          </p:cNvSpPr>
          <p:nvPr/>
        </p:nvSpPr>
        <p:spPr>
          <a:xfrm>
            <a:off x="839788" y="2037017"/>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96" name="Google Shape;496;p17"/>
          <p:cNvSpPr txBox="1">
            <a:spLocks noGrp="1" noRot="1" noMove="1" noResize="1" noEditPoints="1" noAdjustHandles="1" noChangeArrowheads="1" noChangeShapeType="1"/>
          </p:cNvSpPr>
          <p:nvPr/>
        </p:nvSpPr>
        <p:spPr>
          <a:xfrm>
            <a:off x="839789" y="2037017"/>
            <a:ext cx="4263839" cy="4146600"/>
          </a:xfrm>
          <a:prstGeom prst="rect">
            <a:avLst/>
          </a:prstGeom>
          <a:noFill/>
          <a:ln>
            <a:noFill/>
          </a:ln>
        </p:spPr>
        <p:txBody>
          <a:bodyPr spcFirstLastPara="1" wrap="square" lIns="108000" tIns="108000" rIns="108000" bIns="0" anchor="t" anchorCtr="0">
            <a:spAutoFit/>
          </a:bodyPr>
          <a:lstStyle/>
          <a:p>
            <a:pPr marL="285750" marR="0" lvl="0" indent="-285750" algn="l" rtl="0">
              <a:spcBef>
                <a:spcPct val="0"/>
              </a:spcBef>
              <a:spcAft>
                <a:spcPct val="0"/>
              </a:spcAft>
              <a:buClr>
                <a:schemeClr val="dk1"/>
              </a:buClr>
              <a:buSzPts val="1800"/>
              <a:buFont typeface="Arial"/>
              <a:buChar char="•"/>
            </a:pPr>
            <a:r>
              <a:rPr lang="zh-Hant" sz="1800" b="0" i="0" u="none" strike="noStrike" dirty="0">
                <a:solidFill>
                  <a:srgbClr val="22272B"/>
                </a:solidFill>
                <a:latin typeface="Noto Sans TC Light" panose="020B0200000000000000" pitchFamily="34" charset="-128"/>
                <a:ea typeface="Noto Sans TC Light" panose="020B0200000000000000" pitchFamily="34" charset="-128"/>
                <a:cs typeface="Public Sans Light"/>
                <a:sym typeface="Public Sans Light"/>
              </a:rPr>
              <a:t>支持微小的進步</a:t>
            </a:r>
            <a:endParaRPr dirty="0">
              <a:latin typeface="Noto Sans TC Light" panose="020B0200000000000000" pitchFamily="34" charset="-128"/>
              <a:ea typeface="Noto Sans TC Light" panose="020B0200000000000000" pitchFamily="34" charset="-128"/>
            </a:endParaRPr>
          </a:p>
          <a:p>
            <a:pPr marL="285750" marR="0" lvl="0" indent="-285750" algn="l" rtl="0">
              <a:spcBef>
                <a:spcPts val="1800"/>
              </a:spcBef>
              <a:spcAft>
                <a:spcPct val="0"/>
              </a:spcAft>
              <a:buClr>
                <a:schemeClr val="dk1"/>
              </a:buClr>
              <a:buSzPts val="1800"/>
              <a:buFont typeface="Arial"/>
              <a:buChar char="•"/>
            </a:pPr>
            <a:r>
              <a:rPr lang="zh-Hant" sz="1800" b="0" i="0" u="none" strike="noStrike" dirty="0">
                <a:solidFill>
                  <a:srgbClr val="22272B"/>
                </a:solidFill>
                <a:latin typeface="Noto Sans TC Light" panose="020B0200000000000000" pitchFamily="34" charset="-128"/>
                <a:ea typeface="Noto Sans TC Light" panose="020B0200000000000000" pitchFamily="34" charset="-128"/>
                <a:cs typeface="Public Sans Light"/>
                <a:sym typeface="Public Sans Light"/>
              </a:rPr>
              <a:t>幫助應對渴望</a:t>
            </a:r>
            <a:endParaRPr dirty="0">
              <a:latin typeface="Noto Sans TC Light" panose="020B0200000000000000" pitchFamily="34" charset="-128"/>
              <a:ea typeface="Noto Sans TC Light" panose="020B0200000000000000" pitchFamily="34" charset="-128"/>
            </a:endParaRPr>
          </a:p>
          <a:p>
            <a:pPr marL="285750" marR="0" lvl="0" indent="-285750" algn="l" rtl="0">
              <a:spcBef>
                <a:spcPts val="1800"/>
              </a:spcBef>
              <a:spcAft>
                <a:spcPct val="0"/>
              </a:spcAft>
              <a:buClr>
                <a:schemeClr val="dk1"/>
              </a:buClr>
              <a:buSzPts val="1800"/>
              <a:buFont typeface="Arial"/>
              <a:buChar char="•"/>
            </a:pPr>
            <a:r>
              <a:rPr lang="zh-Hant" sz="1800" b="0" i="0" u="none" strike="noStrike" dirty="0">
                <a:solidFill>
                  <a:srgbClr val="22272B"/>
                </a:solidFill>
                <a:latin typeface="Noto Sans TC Light" panose="020B0200000000000000" pitchFamily="34" charset="-128"/>
                <a:ea typeface="Noto Sans TC Light" panose="020B0200000000000000" pitchFamily="34" charset="-128"/>
                <a:cs typeface="Public Sans Light"/>
                <a:sym typeface="Public Sans Light"/>
              </a:rPr>
              <a:t>避免批評他們</a:t>
            </a:r>
            <a:endParaRPr sz="1800" dirty="0">
              <a:solidFill>
                <a:schemeClr val="dk1"/>
              </a:solidFill>
              <a:latin typeface="Noto Sans TC Light" panose="020B0200000000000000" pitchFamily="34" charset="-128"/>
              <a:ea typeface="Noto Sans TC Light" panose="020B0200000000000000" pitchFamily="34" charset="-128"/>
              <a:cs typeface="Public Sans Light"/>
              <a:sym typeface="Public Sans Light"/>
            </a:endParaRPr>
          </a:p>
          <a:p>
            <a:pPr marL="285750" marR="0" lvl="0" indent="-285750" algn="l" rtl="0">
              <a:spcBef>
                <a:spcPts val="1800"/>
              </a:spcBef>
              <a:spcAft>
                <a:spcPct val="0"/>
              </a:spcAft>
              <a:buClr>
                <a:schemeClr val="dk1"/>
              </a:buClr>
              <a:buSzPts val="1800"/>
              <a:buFont typeface="Arial"/>
              <a:buChar char="•"/>
            </a:pPr>
            <a:r>
              <a:rPr lang="zh-Hant" sz="1800" b="0" i="0" u="none" strike="noStrike" dirty="0">
                <a:solidFill>
                  <a:srgbClr val="22272B"/>
                </a:solidFill>
                <a:latin typeface="Noto Sans TC Light" panose="020B0200000000000000" pitchFamily="34" charset="-128"/>
                <a:ea typeface="Noto Sans TC Light" panose="020B0200000000000000" pitchFamily="34" charset="-128"/>
                <a:cs typeface="Public Sans Light"/>
                <a:sym typeface="Public Sans Light"/>
              </a:rPr>
              <a:t>慶祝小小的勝利</a:t>
            </a:r>
            <a:endParaRPr sz="1800" dirty="0">
              <a:solidFill>
                <a:schemeClr val="dk1"/>
              </a:solidFill>
              <a:latin typeface="Noto Sans TC Light" panose="020B0200000000000000" pitchFamily="34" charset="-128"/>
              <a:ea typeface="Noto Sans TC Light" panose="020B0200000000000000" pitchFamily="34" charset="-128"/>
              <a:cs typeface="Public Sans Light"/>
              <a:sym typeface="Public Sans Light"/>
            </a:endParaRPr>
          </a:p>
          <a:p>
            <a:pPr marL="285750" marR="0" lvl="0" indent="-285750" algn="l" rtl="0">
              <a:spcBef>
                <a:spcPts val="1800"/>
              </a:spcBef>
              <a:spcAft>
                <a:spcPct val="0"/>
              </a:spcAft>
              <a:buClr>
                <a:schemeClr val="dk1"/>
              </a:buClr>
              <a:buSzPts val="1800"/>
              <a:buFont typeface="Arial"/>
              <a:buChar char="•"/>
            </a:pPr>
            <a:r>
              <a:rPr lang="zh-Hant" sz="1800" b="0" i="0" u="none" strike="noStrike" dirty="0">
                <a:solidFill>
                  <a:srgbClr val="22272B"/>
                </a:solidFill>
                <a:latin typeface="Noto Sans TC Light" panose="020B0200000000000000" pitchFamily="34" charset="-128"/>
                <a:ea typeface="Noto Sans TC Light" panose="020B0200000000000000" pitchFamily="34" charset="-128"/>
                <a:cs typeface="Public Sans Light"/>
                <a:sym typeface="Public Sans Light"/>
              </a:rPr>
              <a:t>如果他們還沒準備好戒除，請保持對話暢通</a:t>
            </a:r>
            <a:endParaRPr sz="1800" dirty="0">
              <a:solidFill>
                <a:schemeClr val="dk1"/>
              </a:solidFill>
              <a:latin typeface="Noto Sans TC Light" panose="020B0200000000000000" pitchFamily="34" charset="-128"/>
              <a:ea typeface="Noto Sans TC Light" panose="020B0200000000000000" pitchFamily="34" charset="-128"/>
              <a:cs typeface="Public Sans Light"/>
              <a:sym typeface="Public Sans Light"/>
            </a:endParaRPr>
          </a:p>
          <a:p>
            <a:pPr marL="285750" marR="0" lvl="0" indent="-171450" algn="l" rtl="0">
              <a:spcBef>
                <a:spcPts val="1800"/>
              </a:spcBef>
              <a:spcAft>
                <a:spcPct val="0"/>
              </a:spcAft>
              <a:buClr>
                <a:schemeClr val="dk1"/>
              </a:buClr>
              <a:buSzPts val="1800"/>
              <a:buFont typeface="Arial"/>
              <a:buNone/>
            </a:pPr>
            <a:endParaRPr sz="1800" dirty="0">
              <a:solidFill>
                <a:schemeClr val="dk1"/>
              </a:solidFill>
              <a:latin typeface="Noto Sans TC Light" panose="020B0200000000000000" pitchFamily="34" charset="-128"/>
              <a:ea typeface="Noto Sans TC Light" panose="020B0200000000000000" pitchFamily="34" charset="-128"/>
              <a:cs typeface="Public Sans Light"/>
              <a:sym typeface="Public Sans Light"/>
            </a:endParaRPr>
          </a:p>
          <a:p>
            <a:pPr marL="0" marR="0" lvl="0" indent="0" algn="l" rtl="0">
              <a:spcBef>
                <a:spcPts val="1200"/>
              </a:spcBef>
              <a:spcAft>
                <a:spcPct val="0"/>
              </a:spcAft>
              <a:buNone/>
            </a:pPr>
            <a:endParaRPr sz="1800" dirty="0">
              <a:solidFill>
                <a:schemeClr val="dk1"/>
              </a:solidFill>
              <a:latin typeface="Noto Sans TC Light" panose="020B0200000000000000" pitchFamily="34" charset="-128"/>
              <a:ea typeface="Noto Sans TC Light" panose="020B0200000000000000" pitchFamily="34" charset="-128"/>
              <a:cs typeface="Public Sans Light"/>
              <a:sym typeface="Public Sans Light"/>
            </a:endParaRPr>
          </a:p>
          <a:p>
            <a:pPr marL="0" marR="0" lvl="0" indent="0" algn="l" rtl="0">
              <a:spcBef>
                <a:spcPct val="0"/>
              </a:spcBef>
              <a:spcAft>
                <a:spcPct val="0"/>
              </a:spcAft>
              <a:buNone/>
            </a:pPr>
            <a:endParaRPr sz="1800" dirty="0">
              <a:solidFill>
                <a:schemeClr val="dk1"/>
              </a:solidFill>
              <a:latin typeface="Noto Sans TC Light" panose="020B0200000000000000" pitchFamily="34" charset="-128"/>
              <a:ea typeface="Noto Sans TC Light" panose="020B0200000000000000" pitchFamily="34" charset="-128"/>
              <a:cs typeface="Public Sans Light"/>
              <a:sym typeface="Public Sans Light"/>
            </a:endParaRPr>
          </a:p>
          <a:p>
            <a:pPr marL="0" marR="0" lvl="0" indent="0" algn="l" rtl="0">
              <a:spcBef>
                <a:spcPct val="0"/>
              </a:spcBef>
              <a:spcAft>
                <a:spcPct val="0"/>
              </a:spcAft>
              <a:buNone/>
            </a:pPr>
            <a:endParaRPr sz="1800" dirty="0">
              <a:solidFill>
                <a:schemeClr val="dk1"/>
              </a:solidFill>
              <a:latin typeface="Noto Sans TC Light" panose="020B0200000000000000" pitchFamily="34" charset="-128"/>
              <a:ea typeface="Noto Sans TC Light" panose="020B0200000000000000" pitchFamily="34" charset="-128"/>
              <a:cs typeface="Public Sans Light"/>
              <a:sym typeface="Public Sans Light"/>
            </a:endParaRPr>
          </a:p>
        </p:txBody>
      </p:sp>
      <p:pic>
        <p:nvPicPr>
          <p:cNvPr id="497" name="Google Shape;497;p17"/>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981354" y="1652188"/>
            <a:ext cx="9104314" cy="5177052"/>
          </a:xfrm>
          <a:prstGeom prst="rect">
            <a:avLst/>
          </a:prstGeom>
          <a:noFill/>
          <a:ln>
            <a:noFill/>
          </a:ln>
        </p:spPr>
      </p:pic>
      <p:sp>
        <p:nvSpPr>
          <p:cNvPr id="3" name="Rectangle 2">
            <a:extLst>
              <a:ext uri="{FF2B5EF4-FFF2-40B4-BE49-F238E27FC236}">
                <a16:creationId xmlns:a16="http://schemas.microsoft.com/office/drawing/2014/main" id="{25EF1E7A-68E7-A854-1F28-B332E406630D}"/>
              </a:ext>
            </a:extLst>
          </p:cNvPr>
          <p:cNvSpPr>
            <a:spLocks noGrp="1" noRot="1" noMove="1" noResize="1" noEditPoints="1" noAdjustHandles="1" noChangeArrowheads="1" noChangeShapeType="1"/>
          </p:cNvSpPr>
          <p:nvPr/>
        </p:nvSpPr>
        <p:spPr>
          <a:xfrm>
            <a:off x="0" y="0"/>
            <a:ext cx="12192000" cy="6858000"/>
          </a:xfrm>
          <a:prstGeom prst="rect">
            <a:avLst/>
          </a:prstGeom>
          <a:solidFill>
            <a:srgbClr val="44117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18"/>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4" name="Google Shape;504;p18"/>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5" name="Google Shape;505;p18"/>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6" name="Google Shape;506;p18"/>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t" sz="3600" b="0" i="0" u="none" strike="noStrike" dirty="0">
                <a:solidFill>
                  <a:srgbClr val="FFFFFF"/>
                </a:solidFill>
                <a:latin typeface="Noto Sans TC Regular" panose="020B0200000000000000" pitchFamily="34" charset="-128"/>
                <a:ea typeface="Noto Sans TC Regular" panose="020B0200000000000000" pitchFamily="34" charset="-128"/>
              </a:rPr>
              <a:t>哪裡可以獲得幫助和支持</a:t>
            </a:r>
            <a:endParaRPr dirty="0">
              <a:latin typeface="Noto Sans TC Regular" panose="020B0200000000000000" pitchFamily="34" charset="-128"/>
              <a:ea typeface="Noto Sans TC Regular" panose="020B0200000000000000" pitchFamily="34" charset="-128"/>
            </a:endParaRPr>
          </a:p>
        </p:txBody>
      </p:sp>
      <p:sp>
        <p:nvSpPr>
          <p:cNvPr id="507" name="Google Shape;507;p18"/>
          <p:cNvSpPr>
            <a:spLocks noGrp="1" noRot="1" noMove="1" noResize="1" noEditPoints="1" noAdjustHandles="1" noChangeArrowheads="1" noChangeShapeType="1"/>
          </p:cNvSpPr>
          <p:nvPr/>
        </p:nvSpPr>
        <p:spPr>
          <a:xfrm>
            <a:off x="482921" y="1931482"/>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08" name="Google Shape;508;p18"/>
          <p:cNvSpPr>
            <a:spLocks noGrp="1" noRot="1" noMove="1" noResize="1" noEditPoints="1" noAdjustHandles="1" noChangeArrowheads="1" noChangeShapeType="1"/>
          </p:cNvSpPr>
          <p:nvPr/>
        </p:nvSpPr>
        <p:spPr>
          <a:xfrm>
            <a:off x="482921" y="3399169"/>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09" name="Google Shape;509;p18"/>
          <p:cNvSpPr>
            <a:spLocks noGrp="1" noRot="1" noMove="1" noResize="1" noEditPoints="1" noAdjustHandles="1" noChangeArrowheads="1" noChangeShapeType="1"/>
          </p:cNvSpPr>
          <p:nvPr/>
        </p:nvSpPr>
        <p:spPr>
          <a:xfrm>
            <a:off x="452504" y="4866855"/>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0" name="Google Shape;510;p18"/>
          <p:cNvSpPr>
            <a:spLocks noGrp="1" noRot="1" noMove="1" noResize="1" noEditPoints="1" noAdjustHandles="1" noChangeArrowheads="1" noChangeShapeType="1"/>
          </p:cNvSpPr>
          <p:nvPr/>
        </p:nvSpPr>
        <p:spPr>
          <a:xfrm>
            <a:off x="5823726" y="1916130"/>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1" name="Google Shape;511;p18"/>
          <p:cNvSpPr>
            <a:spLocks noGrp="1" noRot="1" noMove="1" noResize="1" noEditPoints="1" noAdjustHandles="1" noChangeArrowheads="1" noChangeShapeType="1"/>
          </p:cNvSpPr>
          <p:nvPr/>
        </p:nvSpPr>
        <p:spPr>
          <a:xfrm>
            <a:off x="5823726" y="3399169"/>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2" name="Google Shape;512;p18"/>
          <p:cNvSpPr txBox="1">
            <a:spLocks noGrp="1" noRot="1" noMove="1" noResize="1" noEditPoints="1" noAdjustHandles="1" noChangeArrowheads="1" noChangeShapeType="1"/>
          </p:cNvSpPr>
          <p:nvPr/>
        </p:nvSpPr>
        <p:spPr>
          <a:xfrm>
            <a:off x="2113568" y="1916130"/>
            <a:ext cx="3108175" cy="1270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ct val="0"/>
              </a:spcBef>
              <a:spcAft>
                <a:spcPct val="0"/>
              </a:spcAft>
              <a:buClr>
                <a:schemeClr val="dk2"/>
              </a:buClr>
              <a:buSzPts val="2000"/>
              <a:buFont typeface="Arial"/>
              <a:buNone/>
            </a:pPr>
            <a:r>
              <a:rPr lang="zh-Hant" sz="2000" b="1" i="0" u="none" strike="noStrike" dirty="0">
                <a:solidFill>
                  <a:srgbClr val="441170"/>
                </a:solidFill>
                <a:latin typeface="Public Sans Light"/>
                <a:ea typeface="Public Sans Light"/>
                <a:cs typeface="Public Sans Light"/>
                <a:sym typeface="Public Sans Light"/>
              </a:rPr>
              <a:t>Pave</a:t>
            </a:r>
            <a:endParaRPr dirty="0"/>
          </a:p>
          <a:p>
            <a:pPr marL="0" marR="0" lvl="0" indent="0" algn="l" rtl="0">
              <a:lnSpc>
                <a:spcPct val="100000"/>
              </a:lnSpc>
              <a:spcBef>
                <a:spcPts val="200"/>
              </a:spcBef>
              <a:spcAft>
                <a:spcPct val="0"/>
              </a:spcAft>
              <a:buClr>
                <a:schemeClr val="dk1"/>
              </a:buClr>
              <a:buSzPts val="2000"/>
              <a:buFont typeface="Arial"/>
              <a:buNone/>
            </a:pPr>
            <a:r>
              <a:rPr lang="zh-Hant" sz="2000" b="0" i="0" u="none" strike="noStrike" dirty="0">
                <a:solidFill>
                  <a:srgbClr val="22272B"/>
                </a:solidFill>
                <a:latin typeface="Noto Sans TC Light" panose="020B0200000000000000" pitchFamily="34" charset="-128"/>
                <a:ea typeface="Noto Sans TC Light" panose="020B0200000000000000" pitchFamily="34" charset="-128"/>
                <a:cs typeface="Public Sans Light"/>
                <a:sym typeface="Public Sans Light"/>
              </a:rPr>
              <a:t>專為年輕人戒除電子煙設計的免費應用程式</a:t>
            </a:r>
            <a:endParaRPr dirty="0">
              <a:latin typeface="Noto Sans TC Light" panose="020B0200000000000000" pitchFamily="34" charset="-128"/>
              <a:ea typeface="Noto Sans TC Light" panose="020B0200000000000000" pitchFamily="34" charset="-128"/>
            </a:endParaRPr>
          </a:p>
          <a:p>
            <a:pPr marL="0" marR="0" lvl="0" indent="0" algn="l" rtl="0">
              <a:lnSpc>
                <a:spcPct val="100000"/>
              </a:lnSpc>
              <a:spcBef>
                <a:spcPts val="200"/>
              </a:spcBef>
              <a:spcAft>
                <a:spcPct val="0"/>
              </a:spcAft>
              <a:buClr>
                <a:schemeClr val="dk2"/>
              </a:buClr>
              <a:buSzPts val="2000"/>
              <a:buFont typeface="Arial"/>
              <a:buNone/>
            </a:pPr>
            <a:r>
              <a:rPr lang="en-PH" altLang="zh-Hant" sz="2000" i="0" u="none" strike="noStrike" dirty="0">
                <a:solidFill>
                  <a:srgbClr val="441170"/>
                </a:solidFill>
                <a:latin typeface="Noto Sans TC Regular" panose="020B0200000000000000" pitchFamily="34" charset="-128"/>
                <a:ea typeface="Noto Sans TC Regular" panose="020B0200000000000000" pitchFamily="34" charset="-128"/>
                <a:cs typeface="Public Sans Light"/>
                <a:sym typeface="Public Sans Light"/>
              </a:rPr>
              <a:t>       </a:t>
            </a:r>
            <a:r>
              <a:rPr lang="zh-Hant" sz="2000" i="0" u="none" strike="noStrike" dirty="0">
                <a:solidFill>
                  <a:srgbClr val="441170"/>
                </a:solidFill>
                <a:latin typeface="Noto Sans TC Regular" panose="020B0200000000000000" pitchFamily="34" charset="-128"/>
                <a:ea typeface="Noto Sans TC Regular" panose="020B0200000000000000" pitchFamily="34" charset="-128"/>
                <a:cs typeface="Public Sans Light"/>
                <a:sym typeface="Public Sans Light"/>
              </a:rPr>
              <a:t>下載</a:t>
            </a:r>
            <a:r>
              <a:rPr lang="zh-Hant" sz="2000" b="1" i="0" u="none" strike="noStrike" dirty="0">
                <a:solidFill>
                  <a:srgbClr val="441170"/>
                </a:solidFill>
                <a:latin typeface="Public Sans Light"/>
                <a:ea typeface="Public Sans Light"/>
                <a:cs typeface="Public Sans Light"/>
                <a:sym typeface="Public Sans Light"/>
              </a:rPr>
              <a:t> Pave</a:t>
            </a:r>
            <a:endParaRPr dirty="0"/>
          </a:p>
        </p:txBody>
      </p:sp>
      <p:sp>
        <p:nvSpPr>
          <p:cNvPr id="513" name="Google Shape;513;p18"/>
          <p:cNvSpPr txBox="1">
            <a:spLocks noGrp="1" noRot="1" noMove="1" noResize="1" noEditPoints="1" noAdjustHandles="1" noChangeArrowheads="1" noChangeShapeType="1"/>
          </p:cNvSpPr>
          <p:nvPr/>
        </p:nvSpPr>
        <p:spPr>
          <a:xfrm>
            <a:off x="2076730" y="3425088"/>
            <a:ext cx="3438980" cy="125675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ct val="0"/>
              </a:spcBef>
              <a:spcAft>
                <a:spcPct val="0"/>
              </a:spcAft>
              <a:buClr>
                <a:schemeClr val="dk2"/>
              </a:buClr>
              <a:buSzPts val="2000"/>
              <a:buFont typeface="Arial"/>
              <a:buNone/>
            </a:pPr>
            <a:r>
              <a:rPr lang="zh-Hant" sz="2000" b="1" i="0" u="none" strike="noStrike" dirty="0">
                <a:solidFill>
                  <a:srgbClr val="441170"/>
                </a:solidFill>
                <a:latin typeface="Public Sans Light"/>
                <a:ea typeface="Public Sans Light"/>
                <a:cs typeface="Public Sans Light"/>
                <a:sym typeface="Public Sans Light"/>
              </a:rPr>
              <a:t>iCanQuit</a:t>
            </a:r>
            <a:endParaRPr sz="2000" b="1" dirty="0">
              <a:solidFill>
                <a:schemeClr val="dk2"/>
              </a:solidFill>
              <a:latin typeface="Public Sans Light"/>
              <a:ea typeface="Public Sans Light"/>
              <a:cs typeface="Public Sans Light"/>
              <a:sym typeface="Public Sans Light"/>
            </a:endParaRPr>
          </a:p>
          <a:p>
            <a:pPr lvl="0">
              <a:spcBef>
                <a:spcPts val="200"/>
              </a:spcBef>
              <a:buClr>
                <a:schemeClr val="dk1"/>
              </a:buClr>
              <a:buSzPts val="2000"/>
            </a:pPr>
            <a:r>
              <a:rPr lang="zh-Hant" sz="2000" b="0" i="0" u="none" strike="noStrike" dirty="0">
                <a:solidFill>
                  <a:srgbClr val="22272B"/>
                </a:solidFill>
                <a:latin typeface="Noto Sans TC Light" panose="020B0200000000000000" pitchFamily="34" charset="-128"/>
                <a:ea typeface="Noto Sans TC Light" panose="020B0200000000000000" pitchFamily="34" charset="-128"/>
                <a:cs typeface="Public Sans Light"/>
                <a:sym typeface="Public Sans Light"/>
              </a:rPr>
              <a:t>戒煙或戒除電子煙的免費網站</a:t>
            </a:r>
            <a:br>
              <a:rPr lang="zh-Hant" sz="2000" b="0" i="0" u="none" strike="noStrike" dirty="0">
                <a:solidFill>
                  <a:srgbClr val="22272B"/>
                </a:solidFill>
                <a:latin typeface="Public Sans Light"/>
                <a:ea typeface="Public Sans Light"/>
                <a:cs typeface="Public Sans Light"/>
                <a:sym typeface="Public Sans Light"/>
              </a:rPr>
            </a:br>
            <a:r>
              <a:rPr lang="en-PH" altLang="zh-Hant" sz="2000" dirty="0">
                <a:solidFill>
                  <a:srgbClr val="22272B"/>
                </a:solidFill>
                <a:latin typeface="Public Sans Light"/>
                <a:ea typeface="Public Sans Light"/>
                <a:cs typeface="Public Sans Light"/>
                <a:sym typeface="Public Sans Light"/>
              </a:rPr>
              <a:t>       </a:t>
            </a:r>
            <a:r>
              <a:rPr lang="en-PH" altLang="zh-Hant" sz="2000" b="1" dirty="0">
                <a:solidFill>
                  <a:srgbClr val="441170"/>
                </a:solidFill>
                <a:latin typeface="Public Sans Light"/>
                <a:ea typeface="Public Sans Light"/>
                <a:cs typeface="Public Sans Light"/>
                <a:sym typeface="Public Sans Light"/>
              </a:rPr>
              <a:t>iCanquit.com.au/</a:t>
            </a:r>
            <a:br>
              <a:rPr lang="en-PH" altLang="zh-Hant" sz="2000" b="1" dirty="0">
                <a:solidFill>
                  <a:srgbClr val="441170"/>
                </a:solidFill>
                <a:latin typeface="Public Sans Light"/>
                <a:ea typeface="Public Sans Light"/>
                <a:cs typeface="Public Sans Light"/>
                <a:sym typeface="Public Sans Light"/>
              </a:rPr>
            </a:br>
            <a:r>
              <a:rPr lang="en-PH" altLang="zh-Hant" sz="2000" b="1" dirty="0">
                <a:solidFill>
                  <a:srgbClr val="441170"/>
                </a:solidFill>
                <a:latin typeface="Public Sans Light"/>
                <a:ea typeface="Public Sans Light"/>
                <a:cs typeface="Public Sans Light"/>
                <a:sym typeface="Public Sans Light"/>
              </a:rPr>
              <a:t>       </a:t>
            </a:r>
            <a:r>
              <a:rPr lang="en-PH" altLang="zh-Hant" sz="1000" b="1" dirty="0">
                <a:solidFill>
                  <a:srgbClr val="441170"/>
                </a:solidFill>
                <a:latin typeface="Public Sans Light"/>
                <a:ea typeface="Public Sans Light"/>
                <a:cs typeface="Public Sans Light"/>
                <a:sym typeface="Public Sans Light"/>
              </a:rPr>
              <a:t> </a:t>
            </a:r>
            <a:r>
              <a:rPr lang="en-PH" altLang="zh-Hant" sz="2000" b="1" dirty="0">
                <a:solidFill>
                  <a:srgbClr val="441170"/>
                </a:solidFill>
                <a:latin typeface="Public Sans Light"/>
                <a:ea typeface="Public Sans Light"/>
                <a:cs typeface="Public Sans Light"/>
                <a:sym typeface="Public Sans Light"/>
              </a:rPr>
              <a:t>Traditional-Chinese/</a:t>
            </a:r>
            <a:endParaRPr sz="2000" b="1" dirty="0">
              <a:solidFill>
                <a:schemeClr val="dk2"/>
              </a:solidFill>
              <a:latin typeface="Public Sans Light"/>
              <a:ea typeface="Public Sans Light"/>
              <a:cs typeface="Public Sans Light"/>
              <a:sym typeface="Public Sans Light"/>
            </a:endParaRPr>
          </a:p>
        </p:txBody>
      </p:sp>
      <p:sp>
        <p:nvSpPr>
          <p:cNvPr id="514" name="Google Shape;514;p18"/>
          <p:cNvSpPr txBox="1">
            <a:spLocks noGrp="1" noRot="1" noMove="1" noResize="1" noEditPoints="1" noAdjustHandles="1" noChangeArrowheads="1" noChangeShapeType="1"/>
          </p:cNvSpPr>
          <p:nvPr/>
        </p:nvSpPr>
        <p:spPr>
          <a:xfrm>
            <a:off x="2051244" y="4866855"/>
            <a:ext cx="3489587" cy="1270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ct val="0"/>
              </a:spcBef>
              <a:spcAft>
                <a:spcPct val="0"/>
              </a:spcAft>
              <a:buClr>
                <a:schemeClr val="dk2"/>
              </a:buClr>
              <a:buSzPts val="2000"/>
              <a:buFont typeface="Arial"/>
              <a:buNone/>
            </a:pPr>
            <a:r>
              <a:rPr lang="zh-Hant" sz="2000" b="1" i="0" u="none" strike="noStrike" dirty="0">
                <a:solidFill>
                  <a:srgbClr val="441170"/>
                </a:solidFill>
                <a:latin typeface="Public Sans Light"/>
                <a:ea typeface="Public Sans Light"/>
                <a:cs typeface="Public Sans Light"/>
                <a:sym typeface="Public Sans Light"/>
              </a:rPr>
              <a:t>NSW Quitline</a:t>
            </a:r>
            <a:endParaRPr dirty="0"/>
          </a:p>
          <a:p>
            <a:pPr marL="0" marR="0" lvl="0" indent="0" algn="l" rtl="0">
              <a:lnSpc>
                <a:spcPct val="100000"/>
              </a:lnSpc>
              <a:spcBef>
                <a:spcPts val="200"/>
              </a:spcBef>
              <a:spcAft>
                <a:spcPct val="0"/>
              </a:spcAft>
              <a:buClr>
                <a:schemeClr val="dk1"/>
              </a:buClr>
              <a:buSzPts val="2000"/>
              <a:buFont typeface="Arial"/>
              <a:buNone/>
            </a:pPr>
            <a:r>
              <a:rPr lang="zh-Hant" sz="2000" b="0" i="0" u="none" strike="noStrike" dirty="0">
                <a:solidFill>
                  <a:srgbClr val="22272B"/>
                </a:solidFill>
                <a:latin typeface="Noto Sans TC Light" panose="020B0200000000000000" pitchFamily="34" charset="-128"/>
                <a:ea typeface="Noto Sans TC Light" panose="020B0200000000000000" pitchFamily="34" charset="-128"/>
                <a:cs typeface="Public Sans Light"/>
                <a:sym typeface="Public Sans Light"/>
              </a:rPr>
              <a:t>由受過培訓的輔導員提供的免費電話輔導服務</a:t>
            </a:r>
            <a:endParaRPr dirty="0">
              <a:latin typeface="Noto Sans TC Light" panose="020B0200000000000000" pitchFamily="34" charset="-128"/>
              <a:ea typeface="Noto Sans TC Light" panose="020B0200000000000000" pitchFamily="34" charset="-128"/>
            </a:endParaRPr>
          </a:p>
          <a:p>
            <a:pPr marL="0" marR="0" lvl="0" indent="0" algn="l" rtl="0">
              <a:lnSpc>
                <a:spcPct val="100000"/>
              </a:lnSpc>
              <a:spcBef>
                <a:spcPts val="200"/>
              </a:spcBef>
              <a:spcAft>
                <a:spcPct val="0"/>
              </a:spcAft>
              <a:buClr>
                <a:schemeClr val="dk2"/>
              </a:buClr>
              <a:buSzPts val="2000"/>
              <a:buFont typeface="Arial"/>
              <a:buNone/>
            </a:pPr>
            <a:r>
              <a:rPr lang="en-PH" altLang="zh-Hant" sz="2000" i="0" u="none" strike="noStrike" dirty="0">
                <a:solidFill>
                  <a:srgbClr val="441170"/>
                </a:solidFill>
                <a:latin typeface="Noto Sans TC Regular" panose="020B0200000000000000" pitchFamily="34" charset="-128"/>
                <a:ea typeface="Noto Sans TC Regular" panose="020B0200000000000000" pitchFamily="34" charset="-128"/>
                <a:cs typeface="Public Sans Light"/>
                <a:sym typeface="Public Sans Light"/>
              </a:rPr>
              <a:t>        </a:t>
            </a:r>
            <a:r>
              <a:rPr lang="en-PH" altLang="zh-Hant" sz="800" i="0" u="none" strike="noStrike" dirty="0">
                <a:solidFill>
                  <a:srgbClr val="441170"/>
                </a:solidFill>
                <a:latin typeface="Noto Sans TC Regular" panose="020B0200000000000000" pitchFamily="34" charset="-128"/>
                <a:ea typeface="Noto Sans TC Regular" panose="020B0200000000000000" pitchFamily="34" charset="-128"/>
                <a:cs typeface="Public Sans Light"/>
                <a:sym typeface="Public Sans Light"/>
              </a:rPr>
              <a:t> </a:t>
            </a:r>
            <a:r>
              <a:rPr lang="zh-Hant" sz="2000" i="0" u="none" strike="noStrike" dirty="0">
                <a:solidFill>
                  <a:srgbClr val="441170"/>
                </a:solidFill>
                <a:latin typeface="Noto Sans TC Regular" panose="020B0200000000000000" pitchFamily="34" charset="-128"/>
                <a:ea typeface="Noto Sans TC Regular" panose="020B0200000000000000" pitchFamily="34" charset="-128"/>
                <a:cs typeface="Public Sans Light"/>
                <a:sym typeface="Public Sans Light"/>
              </a:rPr>
              <a:t>致電</a:t>
            </a:r>
            <a:r>
              <a:rPr lang="zh-Hant" sz="2000" b="1" i="0" u="none" strike="noStrike" dirty="0">
                <a:solidFill>
                  <a:srgbClr val="441170"/>
                </a:solidFill>
                <a:latin typeface="Public Sans Light"/>
                <a:ea typeface="Public Sans Light"/>
                <a:cs typeface="Public Sans Light"/>
                <a:sym typeface="Public Sans Light"/>
              </a:rPr>
              <a:t> 13 7848</a:t>
            </a:r>
            <a:endParaRPr dirty="0"/>
          </a:p>
        </p:txBody>
      </p:sp>
      <p:sp>
        <p:nvSpPr>
          <p:cNvPr id="515" name="Google Shape;515;p18"/>
          <p:cNvSpPr txBox="1">
            <a:spLocks noGrp="1" noRot="1" noMove="1" noResize="1" noEditPoints="1" noAdjustHandles="1" noChangeArrowheads="1" noChangeShapeType="1"/>
          </p:cNvSpPr>
          <p:nvPr/>
        </p:nvSpPr>
        <p:spPr>
          <a:xfrm>
            <a:off x="7459545" y="1931482"/>
            <a:ext cx="4709795" cy="974626"/>
          </a:xfrm>
          <a:prstGeom prst="rect">
            <a:avLst/>
          </a:prstGeom>
          <a:noFill/>
          <a:ln>
            <a:noFill/>
          </a:ln>
        </p:spPr>
        <p:txBody>
          <a:bodyPr spcFirstLastPara="1" wrap="square" lIns="0" tIns="0" rIns="0" bIns="0" anchor="t" anchorCtr="0">
            <a:spAutoFit/>
          </a:bodyPr>
          <a:lstStyle/>
          <a:p>
            <a:pPr lvl="0">
              <a:buClr>
                <a:schemeClr val="dk2"/>
              </a:buClr>
              <a:buSzPts val="2000"/>
            </a:pPr>
            <a:r>
              <a:rPr lang="en-AU" sz="2000" b="1" dirty="0">
                <a:solidFill>
                  <a:schemeClr val="dk2"/>
                </a:solidFill>
                <a:latin typeface="Public Sans Light"/>
                <a:ea typeface="Public Sans Light"/>
                <a:cs typeface="Public Sans Light"/>
                <a:sym typeface="Public Sans Light"/>
              </a:rPr>
              <a:t>NSW Vaping Toolkit</a:t>
            </a:r>
            <a:endParaRPr dirty="0">
              <a:latin typeface="Noto Sans TC Regular" panose="020B0200000000000000" pitchFamily="34" charset="-128"/>
              <a:ea typeface="Noto Sans TC Regular" panose="020B0200000000000000" pitchFamily="34" charset="-128"/>
            </a:endParaRPr>
          </a:p>
          <a:p>
            <a:pPr marL="0" marR="0" lvl="0" indent="0" algn="l" rtl="0">
              <a:lnSpc>
                <a:spcPct val="100000"/>
              </a:lnSpc>
              <a:spcBef>
                <a:spcPts val="200"/>
              </a:spcBef>
              <a:spcAft>
                <a:spcPct val="0"/>
              </a:spcAft>
              <a:buClr>
                <a:schemeClr val="dk1"/>
              </a:buClr>
              <a:buSzPts val="2000"/>
              <a:buFont typeface="Arial"/>
              <a:buNone/>
            </a:pPr>
            <a:r>
              <a:rPr lang="zh-Hant" sz="2000" b="0" i="0" u="none" strike="noStrike" dirty="0">
                <a:solidFill>
                  <a:srgbClr val="22272B"/>
                </a:solidFill>
                <a:latin typeface="Noto Sans TC Light" panose="020B0200000000000000" pitchFamily="34" charset="-128"/>
                <a:ea typeface="Noto Sans TC Light" panose="020B0200000000000000" pitchFamily="34" charset="-128"/>
                <a:cs typeface="Public Sans Light"/>
                <a:sym typeface="Public Sans Light"/>
              </a:rPr>
              <a:t>為家長和監護人提供的可靠資訊</a:t>
            </a:r>
            <a:endParaRPr dirty="0">
              <a:latin typeface="Noto Sans TC Light" panose="020B0200000000000000" pitchFamily="34" charset="-128"/>
              <a:ea typeface="Noto Sans TC Light" panose="020B0200000000000000" pitchFamily="34" charset="-128"/>
            </a:endParaRPr>
          </a:p>
          <a:p>
            <a:pPr marL="0" marR="0" lvl="0" indent="0" algn="l" rtl="0">
              <a:lnSpc>
                <a:spcPct val="100000"/>
              </a:lnSpc>
              <a:spcBef>
                <a:spcPts val="200"/>
              </a:spcBef>
              <a:spcAft>
                <a:spcPct val="0"/>
              </a:spcAft>
              <a:buClr>
                <a:schemeClr val="dk2"/>
              </a:buClr>
              <a:buSzPts val="2000"/>
              <a:buFont typeface="Arial"/>
              <a:buNone/>
            </a:pPr>
            <a:r>
              <a:rPr lang="en-PH" altLang="zh-Hant" sz="2000" b="1" i="0" u="none" strike="noStrike" dirty="0">
                <a:solidFill>
                  <a:srgbClr val="441170"/>
                </a:solidFill>
                <a:latin typeface="Public Sans Light"/>
                <a:ea typeface="Public Sans Light"/>
                <a:cs typeface="Public Sans Light"/>
                <a:sym typeface="Public Sans Light"/>
              </a:rPr>
              <a:t>        </a:t>
            </a:r>
            <a:r>
              <a:rPr lang="zh-Hant" sz="2000" b="1" i="0" u="none" strike="noStrike" dirty="0">
                <a:solidFill>
                  <a:srgbClr val="441170"/>
                </a:solidFill>
                <a:latin typeface="Public Sans Light"/>
                <a:ea typeface="Public Sans Light"/>
                <a:cs typeface="Public Sans Light"/>
                <a:sym typeface="Public Sans Light"/>
              </a:rPr>
              <a:t>health.nsw.gov.au/vaping</a:t>
            </a:r>
            <a:endParaRPr dirty="0"/>
          </a:p>
        </p:txBody>
      </p:sp>
      <p:sp>
        <p:nvSpPr>
          <p:cNvPr id="516" name="Google Shape;516;p18"/>
          <p:cNvSpPr txBox="1">
            <a:spLocks noGrp="1" noRot="1" noMove="1" noResize="1" noEditPoints="1" noAdjustHandles="1" noChangeArrowheads="1" noChangeShapeType="1"/>
          </p:cNvSpPr>
          <p:nvPr/>
        </p:nvSpPr>
        <p:spPr>
          <a:xfrm>
            <a:off x="7482205" y="3405085"/>
            <a:ext cx="4709795" cy="965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ct val="0"/>
              </a:spcBef>
              <a:spcAft>
                <a:spcPct val="0"/>
              </a:spcAft>
              <a:buClr>
                <a:schemeClr val="dk2"/>
              </a:buClr>
              <a:buSzPts val="2000"/>
              <a:buFont typeface="Arial"/>
              <a:buNone/>
            </a:pPr>
            <a:r>
              <a:rPr lang="zh-Hant" sz="2000" b="1" i="0" u="none" strike="noStrike" dirty="0">
                <a:solidFill>
                  <a:srgbClr val="441170"/>
                </a:solidFill>
                <a:latin typeface="Public Sans Light"/>
                <a:ea typeface="Public Sans Light"/>
                <a:cs typeface="Public Sans Light"/>
                <a:sym typeface="Public Sans Light"/>
              </a:rPr>
              <a:t>Shisha No Thanks</a:t>
            </a:r>
            <a:endParaRPr dirty="0"/>
          </a:p>
          <a:p>
            <a:pPr marL="0" marR="0" lvl="0" indent="0" algn="l" rtl="0">
              <a:lnSpc>
                <a:spcPct val="100000"/>
              </a:lnSpc>
              <a:spcBef>
                <a:spcPts val="200"/>
              </a:spcBef>
              <a:spcAft>
                <a:spcPct val="0"/>
              </a:spcAft>
              <a:buClr>
                <a:schemeClr val="dk1"/>
              </a:buClr>
              <a:buSzPts val="2000"/>
              <a:buFont typeface="Arial"/>
              <a:buNone/>
            </a:pPr>
            <a:r>
              <a:rPr lang="zh-Hant" sz="2000" b="0" i="0" u="none" strike="noStrike" dirty="0">
                <a:solidFill>
                  <a:srgbClr val="22272B"/>
                </a:solidFill>
                <a:latin typeface="Noto Sans TC Light" panose="020B0200000000000000" pitchFamily="34" charset="-128"/>
                <a:ea typeface="Noto Sans TC Light" panose="020B0200000000000000" pitchFamily="34" charset="-128"/>
                <a:cs typeface="Public Sans Light"/>
                <a:sym typeface="Public Sans Light"/>
              </a:rPr>
              <a:t>關於水煙危害的資訊</a:t>
            </a:r>
            <a:endParaRPr dirty="0">
              <a:latin typeface="Noto Sans TC Light" panose="020B0200000000000000" pitchFamily="34" charset="-128"/>
              <a:ea typeface="Noto Sans TC Light" panose="020B0200000000000000" pitchFamily="34" charset="-128"/>
            </a:endParaRPr>
          </a:p>
          <a:p>
            <a:pPr marL="0" marR="0" lvl="0" indent="0" algn="l" rtl="0">
              <a:lnSpc>
                <a:spcPct val="100000"/>
              </a:lnSpc>
              <a:spcBef>
                <a:spcPts val="200"/>
              </a:spcBef>
              <a:spcAft>
                <a:spcPct val="0"/>
              </a:spcAft>
              <a:buClr>
                <a:schemeClr val="dk2"/>
              </a:buClr>
              <a:buSzPts val="2000"/>
              <a:buFont typeface="Arial"/>
              <a:buNone/>
            </a:pPr>
            <a:r>
              <a:rPr lang="en-PH" altLang="zh-Hant" sz="2000" b="1" i="0" u="none" strike="noStrike" dirty="0">
                <a:solidFill>
                  <a:srgbClr val="441170"/>
                </a:solidFill>
                <a:latin typeface="Public Sans Light"/>
                <a:ea typeface="Public Sans Light"/>
                <a:cs typeface="Public Sans Light"/>
                <a:sym typeface="Public Sans Light"/>
              </a:rPr>
              <a:t>       </a:t>
            </a:r>
            <a:r>
              <a:rPr lang="en-PH" altLang="zh-Hant" b="1" i="0" u="none" strike="noStrike" dirty="0">
                <a:solidFill>
                  <a:srgbClr val="441170"/>
                </a:solidFill>
                <a:latin typeface="Public Sans Light"/>
                <a:ea typeface="Public Sans Light"/>
                <a:cs typeface="Public Sans Light"/>
                <a:sym typeface="Public Sans Light"/>
              </a:rPr>
              <a:t> </a:t>
            </a:r>
            <a:r>
              <a:rPr lang="zh-Hant" sz="2000" b="1" i="0" u="none" strike="noStrike" dirty="0">
                <a:solidFill>
                  <a:srgbClr val="441170"/>
                </a:solidFill>
                <a:latin typeface="Public Sans Light"/>
                <a:ea typeface="Public Sans Light"/>
                <a:cs typeface="Public Sans Light"/>
                <a:sym typeface="Public Sans Light"/>
              </a:rPr>
              <a:t>ShishaNoThanks.org.au</a:t>
            </a:r>
            <a:endParaRPr sz="2000" b="1" dirty="0">
              <a:solidFill>
                <a:schemeClr val="dk2"/>
              </a:solidFill>
              <a:latin typeface="Public Sans Light"/>
              <a:ea typeface="Public Sans Light"/>
              <a:cs typeface="Public Sans Light"/>
              <a:sym typeface="Public Sans Light"/>
            </a:endParaRPr>
          </a:p>
        </p:txBody>
      </p:sp>
      <p:pic>
        <p:nvPicPr>
          <p:cNvPr id="517" name="Google Shape;517;p18"/>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608451" y="1878457"/>
            <a:ext cx="1247565" cy="1295243"/>
          </a:xfrm>
          <a:prstGeom prst="rect">
            <a:avLst/>
          </a:prstGeom>
          <a:noFill/>
          <a:ln>
            <a:noFill/>
          </a:ln>
        </p:spPr>
      </p:pic>
      <p:pic>
        <p:nvPicPr>
          <p:cNvPr id="518" name="Google Shape;518;p18"/>
          <p:cNvPicPr preferRelativeResize="0">
            <a:picLocks noGrp="1" noRot="1" noMove="1" noResize="1" noEditPoints="1" noAdjustHandles="1" noChangeArrowheads="1" noChangeShapeType="1" noCrop="1"/>
          </p:cNvPicPr>
          <p:nvPr/>
        </p:nvPicPr>
        <p:blipFill>
          <a:blip r:embed="rId4">
            <a:alphaModFix/>
          </a:blip>
          <a:stretch>
            <a:fillRect/>
          </a:stretch>
        </p:blipFill>
        <p:spPr>
          <a:xfrm>
            <a:off x="2051244" y="2874159"/>
            <a:ext cx="372231" cy="319055"/>
          </a:xfrm>
          <a:prstGeom prst="rect">
            <a:avLst/>
          </a:prstGeom>
          <a:noFill/>
          <a:ln>
            <a:noFill/>
          </a:ln>
        </p:spPr>
      </p:pic>
      <p:pic>
        <p:nvPicPr>
          <p:cNvPr id="519" name="Google Shape;519;p18"/>
          <p:cNvPicPr preferRelativeResize="0">
            <a:picLocks noGrp="1" noRot="1" noMove="1" noResize="1" noEditPoints="1" noAdjustHandles="1" noChangeArrowheads="1" noChangeShapeType="1" noCrop="1"/>
          </p:cNvPicPr>
          <p:nvPr/>
        </p:nvPicPr>
        <p:blipFill>
          <a:blip r:embed="rId5">
            <a:alphaModFix/>
          </a:blip>
          <a:stretch>
            <a:fillRect/>
          </a:stretch>
        </p:blipFill>
        <p:spPr>
          <a:xfrm>
            <a:off x="2045861" y="4051216"/>
            <a:ext cx="354505" cy="319055"/>
          </a:xfrm>
          <a:prstGeom prst="rect">
            <a:avLst/>
          </a:prstGeom>
          <a:noFill/>
          <a:ln>
            <a:noFill/>
          </a:ln>
        </p:spPr>
      </p:pic>
      <p:pic>
        <p:nvPicPr>
          <p:cNvPr id="520" name="Google Shape;520;p18"/>
          <p:cNvPicPr preferRelativeResize="0">
            <a:picLocks noGrp="1" noRot="1" noMove="1" noResize="1" noEditPoints="1" noAdjustHandles="1" noChangeArrowheads="1" noChangeShapeType="1" noCrop="1"/>
          </p:cNvPicPr>
          <p:nvPr/>
        </p:nvPicPr>
        <p:blipFill>
          <a:blip r:embed="rId6">
            <a:alphaModFix/>
          </a:blip>
          <a:stretch>
            <a:fillRect/>
          </a:stretch>
        </p:blipFill>
        <p:spPr>
          <a:xfrm>
            <a:off x="1980943" y="5845341"/>
            <a:ext cx="398819" cy="327918"/>
          </a:xfrm>
          <a:prstGeom prst="rect">
            <a:avLst/>
          </a:prstGeom>
          <a:noFill/>
          <a:ln>
            <a:noFill/>
          </a:ln>
        </p:spPr>
      </p:pic>
      <p:pic>
        <p:nvPicPr>
          <p:cNvPr id="521" name="Google Shape;521;p18"/>
          <p:cNvPicPr preferRelativeResize="0">
            <a:picLocks noGrp="1" noRot="1" noMove="1" noResize="1" noEditPoints="1" noAdjustHandles="1" noChangeArrowheads="1" noChangeShapeType="1" noCrop="1"/>
          </p:cNvPicPr>
          <p:nvPr/>
        </p:nvPicPr>
        <p:blipFill>
          <a:blip r:embed="rId7">
            <a:alphaModFix/>
          </a:blip>
          <a:srcRect l="7572" t="5228" r="8943" b="24607"/>
          <a:stretch>
            <a:fillRect/>
          </a:stretch>
        </p:blipFill>
        <p:spPr>
          <a:xfrm>
            <a:off x="5823726" y="1878457"/>
            <a:ext cx="1498022" cy="1326840"/>
          </a:xfrm>
          <a:prstGeom prst="rect">
            <a:avLst/>
          </a:prstGeom>
          <a:noFill/>
          <a:ln>
            <a:noFill/>
          </a:ln>
        </p:spPr>
      </p:pic>
      <p:pic>
        <p:nvPicPr>
          <p:cNvPr id="522" name="Google Shape;522;p18"/>
          <p:cNvPicPr preferRelativeResize="0">
            <a:picLocks noGrp="1" noRot="1" noMove="1" noResize="1" noEditPoints="1" noAdjustHandles="1" noChangeArrowheads="1" noChangeShapeType="1" noCrop="1"/>
          </p:cNvPicPr>
          <p:nvPr/>
        </p:nvPicPr>
        <p:blipFill>
          <a:blip r:embed="rId8">
            <a:alphaModFix/>
          </a:blip>
          <a:stretch>
            <a:fillRect/>
          </a:stretch>
        </p:blipFill>
        <p:spPr>
          <a:xfrm>
            <a:off x="5801470" y="3098971"/>
            <a:ext cx="1498021" cy="1589364"/>
          </a:xfrm>
          <a:prstGeom prst="rect">
            <a:avLst/>
          </a:prstGeom>
          <a:noFill/>
          <a:ln>
            <a:noFill/>
          </a:ln>
        </p:spPr>
      </p:pic>
      <p:pic>
        <p:nvPicPr>
          <p:cNvPr id="523" name="Google Shape;523;p18"/>
          <p:cNvPicPr preferRelativeResize="0">
            <a:picLocks noGrp="1" noRot="1" noMove="1" noResize="1" noEditPoints="1" noAdjustHandles="1" noChangeArrowheads="1" noChangeShapeType="1" noCrop="1"/>
          </p:cNvPicPr>
          <p:nvPr/>
        </p:nvPicPr>
        <p:blipFill>
          <a:blip r:embed="rId9">
            <a:alphaModFix/>
          </a:blip>
          <a:srcRect b="16159"/>
          <a:stretch>
            <a:fillRect/>
          </a:stretch>
        </p:blipFill>
        <p:spPr>
          <a:xfrm>
            <a:off x="422087" y="4787143"/>
            <a:ext cx="1443661" cy="1366549"/>
          </a:xfrm>
          <a:prstGeom prst="rect">
            <a:avLst/>
          </a:prstGeom>
          <a:noFill/>
          <a:ln>
            <a:noFill/>
          </a:ln>
        </p:spPr>
      </p:pic>
      <p:pic>
        <p:nvPicPr>
          <p:cNvPr id="524" name="Google Shape;524;p18"/>
          <p:cNvPicPr preferRelativeResize="0">
            <a:picLocks noGrp="1" noRot="1" noMove="1" noResize="1" noEditPoints="1" noAdjustHandles="1" noChangeArrowheads="1" noChangeShapeType="1" noCrop="1"/>
          </p:cNvPicPr>
          <p:nvPr/>
        </p:nvPicPr>
        <p:blipFill>
          <a:blip r:embed="rId10">
            <a:alphaModFix/>
          </a:blip>
          <a:stretch>
            <a:fillRect/>
          </a:stretch>
        </p:blipFill>
        <p:spPr>
          <a:xfrm>
            <a:off x="514716" y="3423264"/>
            <a:ext cx="1434909" cy="1417085"/>
          </a:xfrm>
          <a:prstGeom prst="rect">
            <a:avLst/>
          </a:prstGeom>
          <a:noFill/>
          <a:ln>
            <a:noFill/>
          </a:ln>
        </p:spPr>
      </p:pic>
      <p:pic>
        <p:nvPicPr>
          <p:cNvPr id="525" name="Google Shape;525;p18"/>
          <p:cNvPicPr preferRelativeResize="0">
            <a:picLocks noGrp="1" noRot="1" noMove="1" noResize="1" noEditPoints="1" noAdjustHandles="1" noChangeArrowheads="1" noChangeShapeType="1" noCrop="1"/>
          </p:cNvPicPr>
          <p:nvPr/>
        </p:nvPicPr>
        <p:blipFill>
          <a:blip r:embed="rId5">
            <a:alphaModFix/>
          </a:blip>
          <a:stretch>
            <a:fillRect/>
          </a:stretch>
        </p:blipFill>
        <p:spPr>
          <a:xfrm>
            <a:off x="7456909" y="4043752"/>
            <a:ext cx="354505" cy="319055"/>
          </a:xfrm>
          <a:prstGeom prst="rect">
            <a:avLst/>
          </a:prstGeom>
          <a:noFill/>
          <a:ln>
            <a:noFill/>
          </a:ln>
        </p:spPr>
      </p:pic>
      <p:pic>
        <p:nvPicPr>
          <p:cNvPr id="526" name="Google Shape;526;p18"/>
          <p:cNvPicPr preferRelativeResize="0">
            <a:picLocks noGrp="1" noRot="1" noMove="1" noResize="1" noEditPoints="1" noAdjustHandles="1" noChangeArrowheads="1" noChangeShapeType="1" noCrop="1"/>
          </p:cNvPicPr>
          <p:nvPr/>
        </p:nvPicPr>
        <p:blipFill>
          <a:blip r:embed="rId5">
            <a:alphaModFix/>
          </a:blip>
          <a:stretch>
            <a:fillRect/>
          </a:stretch>
        </p:blipFill>
        <p:spPr>
          <a:xfrm>
            <a:off x="7456909" y="2591203"/>
            <a:ext cx="354505" cy="319055"/>
          </a:xfrm>
          <a:prstGeom prst="rect">
            <a:avLst/>
          </a:prstGeom>
          <a:noFill/>
          <a:ln>
            <a:noFill/>
          </a:ln>
        </p:spPr>
      </p:pic>
      <p:sp>
        <p:nvSpPr>
          <p:cNvPr id="3" name="Rectangle 2">
            <a:hlinkClick r:id="rId11"/>
            <a:extLst>
              <a:ext uri="{FF2B5EF4-FFF2-40B4-BE49-F238E27FC236}">
                <a16:creationId xmlns:a16="http://schemas.microsoft.com/office/drawing/2014/main" id="{67883F23-E74A-96B6-8A01-3540E753A287}"/>
              </a:ext>
            </a:extLst>
          </p:cNvPr>
          <p:cNvSpPr>
            <a:spLocks noGrp="1" noRot="1" noMove="1" noResize="1" noEditPoints="1" noAdjustHandles="1" noChangeArrowheads="1" noChangeShapeType="1"/>
          </p:cNvSpPr>
          <p:nvPr/>
        </p:nvSpPr>
        <p:spPr>
          <a:xfrm>
            <a:off x="2475773" y="4064586"/>
            <a:ext cx="2745969" cy="62374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 name="Rectangle 4">
            <a:hlinkClick r:id="rId12"/>
            <a:extLst>
              <a:ext uri="{FF2B5EF4-FFF2-40B4-BE49-F238E27FC236}">
                <a16:creationId xmlns:a16="http://schemas.microsoft.com/office/drawing/2014/main" id="{45D06E2F-2C69-9534-62A3-CD96A64B8CC5}"/>
              </a:ext>
            </a:extLst>
          </p:cNvPr>
          <p:cNvSpPr>
            <a:spLocks noGrp="1" noRot="1" noMove="1" noResize="1" noEditPoints="1" noAdjustHandles="1" noChangeArrowheads="1" noChangeShapeType="1"/>
          </p:cNvSpPr>
          <p:nvPr/>
        </p:nvSpPr>
        <p:spPr>
          <a:xfrm>
            <a:off x="7902854" y="2583274"/>
            <a:ext cx="3072609" cy="3318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7" name="Rectangle 6">
            <a:hlinkClick r:id="rId13"/>
            <a:extLst>
              <a:ext uri="{FF2B5EF4-FFF2-40B4-BE49-F238E27FC236}">
                <a16:creationId xmlns:a16="http://schemas.microsoft.com/office/drawing/2014/main" id="{9C9D2E8A-A85D-CD5E-5173-959205977EB2}"/>
              </a:ext>
            </a:extLst>
          </p:cNvPr>
          <p:cNvSpPr>
            <a:spLocks noGrp="1" noRot="1" noMove="1" noResize="1" noEditPoints="1" noAdjustHandles="1" noChangeArrowheads="1" noChangeShapeType="1"/>
          </p:cNvSpPr>
          <p:nvPr/>
        </p:nvSpPr>
        <p:spPr>
          <a:xfrm>
            <a:off x="7956789" y="4043752"/>
            <a:ext cx="2759427" cy="3265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 name="Rectangle 3">
            <a:extLst>
              <a:ext uri="{FF2B5EF4-FFF2-40B4-BE49-F238E27FC236}">
                <a16:creationId xmlns:a16="http://schemas.microsoft.com/office/drawing/2014/main" id="{D6006A6E-D759-C389-DDE5-C08B94815DE8}"/>
              </a:ext>
            </a:extLst>
          </p:cNvPr>
          <p:cNvSpPr>
            <a:spLocks noGrp="1" noRot="1" noMove="1" noResize="1" noEditPoints="1" noAdjustHandles="1" noChangeArrowheads="1" noChangeShapeType="1"/>
          </p:cNvSpPr>
          <p:nvPr/>
        </p:nvSpPr>
        <p:spPr>
          <a:xfrm>
            <a:off x="0" y="0"/>
            <a:ext cx="12192000" cy="6858000"/>
          </a:xfrm>
          <a:prstGeom prst="rect">
            <a:avLst/>
          </a:prstGeom>
          <a:solidFill>
            <a:srgbClr val="44117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p19"/>
          <p:cNvSpPr>
            <a:spLocks noGrp="1" noRot="1" noMove="1" noResize="1" noEditPoints="1" noAdjustHandles="1" noChangeArrowheads="1" noChangeShapeType="1"/>
          </p:cNvSpPr>
          <p:nvPr/>
        </p:nvSpPr>
        <p:spPr>
          <a:xfrm>
            <a:off x="839788" y="2025923"/>
            <a:ext cx="5335101" cy="44506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3" name="Google Shape;533;p19"/>
          <p:cNvSpPr>
            <a:spLocks noGrp="1" noRot="1" noMove="1" noResize="1" noEditPoints="1" noAdjustHandles="1" noChangeArrowheads="1" noChangeShapeType="1"/>
          </p:cNvSpPr>
          <p:nvPr/>
        </p:nvSpPr>
        <p:spPr>
          <a:xfrm>
            <a:off x="839788" y="2549473"/>
            <a:ext cx="5335101" cy="44506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4" name="Google Shape;534;p19"/>
          <p:cNvSpPr>
            <a:spLocks noGrp="1" noRot="1" noMove="1" noResize="1" noEditPoints="1" noAdjustHandles="1" noChangeArrowheads="1" noChangeShapeType="1"/>
          </p:cNvSpPr>
          <p:nvPr/>
        </p:nvSpPr>
        <p:spPr>
          <a:xfrm>
            <a:off x="839788" y="3082548"/>
            <a:ext cx="5335101" cy="44506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5" name="Google Shape;535;p19"/>
          <p:cNvSpPr>
            <a:spLocks noGrp="1" noRot="1" noMove="1" noResize="1" noEditPoints="1" noAdjustHandles="1" noChangeArrowheads="1" noChangeShapeType="1"/>
          </p:cNvSpPr>
          <p:nvPr/>
        </p:nvSpPr>
        <p:spPr>
          <a:xfrm>
            <a:off x="839788" y="4170584"/>
            <a:ext cx="5335101" cy="37284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6" name="Google Shape;536;p19"/>
          <p:cNvSpPr>
            <a:spLocks noGrp="1" noRot="1" noMove="1" noResize="1" noEditPoints="1" noAdjustHandles="1" noChangeArrowheads="1" noChangeShapeType="1"/>
          </p:cNvSpPr>
          <p:nvPr/>
        </p:nvSpPr>
        <p:spPr>
          <a:xfrm>
            <a:off x="839788" y="4674738"/>
            <a:ext cx="5335101" cy="43343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7" name="Google Shape;537;p19"/>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38" name="Google Shape;538;p19"/>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39" name="Google Shape;539;p19"/>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40" name="Google Shape;540;p19"/>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t" sz="3600" b="0" i="0" u="none" strike="noStrike" dirty="0">
                <a:solidFill>
                  <a:srgbClr val="FFFFFF"/>
                </a:solidFill>
                <a:latin typeface="Noto Sans TC Regular" panose="020B0200000000000000" pitchFamily="34" charset="-128"/>
                <a:ea typeface="Noto Sans TC Regular" panose="020B0200000000000000" pitchFamily="34" charset="-128"/>
              </a:rPr>
              <a:t>持續對話</a:t>
            </a:r>
            <a:endParaRPr dirty="0">
              <a:latin typeface="Noto Sans TC Regular" panose="020B0200000000000000" pitchFamily="34" charset="-128"/>
              <a:ea typeface="Noto Sans TC Regular" panose="020B0200000000000000" pitchFamily="34" charset="-128"/>
            </a:endParaRPr>
          </a:p>
        </p:txBody>
      </p:sp>
      <p:sp>
        <p:nvSpPr>
          <p:cNvPr id="541" name="Google Shape;541;p19"/>
          <p:cNvSpPr txBox="1">
            <a:spLocks noGrp="1" noRot="1" noMove="1" noResize="1" noEditPoints="1" noAdjustHandles="1" noChangeArrowheads="1" noChangeShapeType="1"/>
          </p:cNvSpPr>
          <p:nvPr>
            <p:ph type="body" idx="4294967295"/>
          </p:nvPr>
        </p:nvSpPr>
        <p:spPr>
          <a:xfrm>
            <a:off x="839788" y="2035447"/>
            <a:ext cx="5256212" cy="3063200"/>
          </a:xfrm>
          <a:prstGeom prst="rect">
            <a:avLst/>
          </a:prstGeom>
          <a:noFill/>
          <a:ln>
            <a:noFill/>
          </a:ln>
        </p:spPr>
        <p:txBody>
          <a:bodyPr spcFirstLastPara="1" wrap="square" lIns="91425" tIns="45700" rIns="91425" bIns="45700" anchor="t" anchorCtr="0">
            <a:spAutoFit/>
          </a:bodyPr>
          <a:lstStyle/>
          <a:p>
            <a:pPr marL="342900" lvl="0" indent="-342900" algn="l" rtl="0">
              <a:lnSpc>
                <a:spcPct val="100000"/>
              </a:lnSpc>
              <a:spcBef>
                <a:spcPct val="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一次談話可能不夠</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定期關心</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持續傾聽並提供支持</a:t>
            </a:r>
            <a:endParaRPr dirty="0">
              <a:latin typeface="Noto Sans TC Light" panose="020B0200000000000000" pitchFamily="34" charset="-128"/>
              <a:ea typeface="Noto Sans TC Light" panose="020B0200000000000000" pitchFamily="34" charset="-128"/>
            </a:endParaRPr>
          </a:p>
          <a:p>
            <a:pPr marL="0" lvl="0" indent="0" algn="l" rtl="0">
              <a:lnSpc>
                <a:spcPct val="100000"/>
              </a:lnSpc>
              <a:spcBef>
                <a:spcPts val="1800"/>
              </a:spcBef>
              <a:spcAft>
                <a:spcPct val="0"/>
              </a:spcAft>
              <a:buClr>
                <a:schemeClr val="dk2"/>
              </a:buClr>
              <a:buSzPts val="2000"/>
              <a:buNone/>
            </a:pPr>
            <a:r>
              <a:rPr lang="zh-Hant" sz="2000" i="0" u="none" strike="noStrike" dirty="0">
                <a:solidFill>
                  <a:srgbClr val="441170"/>
                </a:solidFill>
                <a:latin typeface="Noto Sans TC Regular" panose="020B0200000000000000" pitchFamily="34" charset="-128"/>
                <a:ea typeface="Noto Sans TC Regular" panose="020B0200000000000000" pitchFamily="34" charset="-128"/>
              </a:rPr>
              <a:t>持續且尊重的對話可以：</a:t>
            </a:r>
            <a:endParaRPr dirty="0">
              <a:latin typeface="Noto Sans TC Regular" panose="020B0200000000000000" pitchFamily="34" charset="-128"/>
              <a:ea typeface="Noto Sans TC Regular" panose="020B0200000000000000" pitchFamily="34" charset="-128"/>
            </a:endParaRPr>
          </a:p>
          <a:p>
            <a:pPr marL="285750" lvl="1" indent="-285750" algn="l" rtl="0">
              <a:lnSpc>
                <a:spcPct val="100000"/>
              </a:lnSpc>
              <a:spcBef>
                <a:spcPts val="1800"/>
              </a:spcBef>
              <a:spcAft>
                <a:spcPct val="0"/>
              </a:spcAft>
              <a:buClr>
                <a:schemeClr val="dk1"/>
              </a:buClr>
              <a:buSzPts val="2000"/>
              <a:buFont typeface="Arial"/>
              <a:buChar char="•"/>
            </a:pPr>
            <a:r>
              <a:rPr lang="zh-Hant" sz="2000" b="0" i="0" u="none" strike="noStrike" dirty="0">
                <a:latin typeface="Public Sans Light"/>
              </a:rPr>
              <a:t>減少傷害</a:t>
            </a:r>
            <a:endParaRPr dirty="0"/>
          </a:p>
          <a:p>
            <a:pPr marL="285750" lvl="1" indent="-285750" algn="l" rtl="0">
              <a:lnSpc>
                <a:spcPct val="100000"/>
              </a:lnSpc>
              <a:spcBef>
                <a:spcPts val="1800"/>
              </a:spcBef>
              <a:spcAft>
                <a:spcPct val="0"/>
              </a:spcAft>
              <a:buClr>
                <a:schemeClr val="dk1"/>
              </a:buClr>
              <a:buSzPts val="2000"/>
              <a:buFont typeface="Arial"/>
              <a:buChar char="•"/>
            </a:pPr>
            <a:r>
              <a:rPr lang="zh-Hant" sz="2000" b="0" i="0" u="none" strike="noStrike" dirty="0">
                <a:latin typeface="Public Sans Light"/>
              </a:rPr>
              <a:t>幫助你的孩子</a:t>
            </a:r>
            <a:endParaRPr dirty="0"/>
          </a:p>
        </p:txBody>
      </p:sp>
      <p:pic>
        <p:nvPicPr>
          <p:cNvPr id="542" name="Google Shape;542;p19"/>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5103628" y="1959063"/>
            <a:ext cx="7772400" cy="4092308"/>
          </a:xfrm>
          <a:prstGeom prst="rect">
            <a:avLst/>
          </a:prstGeom>
          <a:noFill/>
          <a:ln>
            <a:noFill/>
          </a:ln>
        </p:spPr>
      </p:pic>
      <p:sp>
        <p:nvSpPr>
          <p:cNvPr id="3" name="Rectangle 2">
            <a:extLst>
              <a:ext uri="{FF2B5EF4-FFF2-40B4-BE49-F238E27FC236}">
                <a16:creationId xmlns:a16="http://schemas.microsoft.com/office/drawing/2014/main" id="{D8E8612C-882A-8A40-AA93-36F1E74A738A}"/>
              </a:ext>
            </a:extLst>
          </p:cNvPr>
          <p:cNvSpPr>
            <a:spLocks noGrp="1" noRot="1" noMove="1" noResize="1" noEditPoints="1" noAdjustHandles="1" noChangeArrowheads="1" noChangeShapeType="1"/>
          </p:cNvSpPr>
          <p:nvPr/>
        </p:nvSpPr>
        <p:spPr>
          <a:xfrm>
            <a:off x="0" y="0"/>
            <a:ext cx="12192000" cy="6858000"/>
          </a:xfrm>
          <a:prstGeom prst="rect">
            <a:avLst/>
          </a:prstGeom>
          <a:solidFill>
            <a:srgbClr val="44117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8" name="Google Shape;548;p20"/>
          <p:cNvSpPr>
            <a:spLocks noGrp="1" noRot="1" noMove="1" noResize="1" noEditPoints="1" noAdjustHandles="1" noChangeArrowheads="1" noChangeShapeType="1"/>
          </p:cNvSpPr>
          <p:nvPr/>
        </p:nvSpPr>
        <p:spPr>
          <a:xfrm>
            <a:off x="842962" y="2087563"/>
            <a:ext cx="5256213" cy="40680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49" name="Google Shape;549;p20"/>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0" name="Google Shape;550;p20"/>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1" name="Google Shape;551;p20"/>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2" name="Google Shape;552;p20"/>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t" sz="3600" b="0" i="0" u="none" strike="noStrike" dirty="0">
                <a:solidFill>
                  <a:srgbClr val="FFFFFF"/>
                </a:solidFill>
                <a:latin typeface="Noto Sans TC Regular" panose="020B0200000000000000" pitchFamily="34" charset="-128"/>
                <a:ea typeface="Noto Sans TC Regular" panose="020B0200000000000000" pitchFamily="34" charset="-128"/>
              </a:rPr>
              <a:t>給家長和監護人的重點提示</a:t>
            </a:r>
            <a:endParaRPr dirty="0">
              <a:latin typeface="Noto Sans TC Regular" panose="020B0200000000000000" pitchFamily="34" charset="-128"/>
              <a:ea typeface="Noto Sans TC Regular" panose="020B0200000000000000" pitchFamily="34" charset="-128"/>
            </a:endParaRPr>
          </a:p>
        </p:txBody>
      </p:sp>
      <p:sp>
        <p:nvSpPr>
          <p:cNvPr id="553" name="Google Shape;553;p20"/>
          <p:cNvSpPr>
            <a:spLocks noGrp="1" noRot="1" noMove="1" noResize="1" noEditPoints="1" noAdjustHandles="1" noChangeArrowheads="1" noChangeShapeType="1"/>
          </p:cNvSpPr>
          <p:nvPr/>
        </p:nvSpPr>
        <p:spPr>
          <a:xfrm>
            <a:off x="842962" y="3154400"/>
            <a:ext cx="5256213" cy="40680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4" name="Google Shape;554;p20"/>
          <p:cNvSpPr>
            <a:spLocks noGrp="1" noRot="1" noMove="1" noResize="1" noEditPoints="1" noAdjustHandles="1" noChangeArrowheads="1" noChangeShapeType="1"/>
          </p:cNvSpPr>
          <p:nvPr/>
        </p:nvSpPr>
        <p:spPr>
          <a:xfrm>
            <a:off x="842962" y="2630234"/>
            <a:ext cx="5256213" cy="40680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5" name="Google Shape;555;p20"/>
          <p:cNvSpPr>
            <a:spLocks noGrp="1" noRot="1" noMove="1" noResize="1" noEditPoints="1" noAdjustHandles="1" noChangeArrowheads="1" noChangeShapeType="1"/>
          </p:cNvSpPr>
          <p:nvPr/>
        </p:nvSpPr>
        <p:spPr>
          <a:xfrm>
            <a:off x="842962" y="3693515"/>
            <a:ext cx="5256213" cy="40680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6" name="Google Shape;556;p20"/>
          <p:cNvSpPr>
            <a:spLocks noGrp="1" noRot="1" noMove="1" noResize="1" noEditPoints="1" noAdjustHandles="1" noChangeArrowheads="1" noChangeShapeType="1"/>
          </p:cNvSpPr>
          <p:nvPr/>
        </p:nvSpPr>
        <p:spPr>
          <a:xfrm>
            <a:off x="842962" y="4214813"/>
            <a:ext cx="5256213" cy="40680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7" name="Google Shape;557;p20"/>
          <p:cNvSpPr txBox="1">
            <a:spLocks noGrp="1" noRot="1" noMove="1" noResize="1" noEditPoints="1" noAdjustHandles="1" noChangeArrowheads="1" noChangeShapeType="1"/>
          </p:cNvSpPr>
          <p:nvPr>
            <p:ph type="body" idx="4294967295"/>
          </p:nvPr>
        </p:nvSpPr>
        <p:spPr>
          <a:xfrm>
            <a:off x="839788" y="2024063"/>
            <a:ext cx="4979989" cy="3003600"/>
          </a:xfrm>
          <a:prstGeom prst="rect">
            <a:avLst/>
          </a:prstGeom>
          <a:noFill/>
          <a:ln>
            <a:noFill/>
          </a:ln>
        </p:spPr>
        <p:txBody>
          <a:bodyPr spcFirstLastPara="1" wrap="square" lIns="108000" tIns="108000" rIns="108000" bIns="0" anchor="t" anchorCtr="0">
            <a:spAutoFit/>
          </a:bodyPr>
          <a:lstStyle/>
          <a:p>
            <a:pPr marL="342900" lvl="0" indent="-342900" algn="l" rtl="0">
              <a:lnSpc>
                <a:spcPct val="100000"/>
              </a:lnSpc>
              <a:spcBef>
                <a:spcPct val="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你不需要成為專家</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你與年輕人的關係最為重要</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冷靜、開放的對話有幫助</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多聽少說</a:t>
            </a:r>
            <a:endParaRPr dirty="0">
              <a:latin typeface="Noto Sans TC Light" panose="020B0200000000000000" pitchFamily="34" charset="-128"/>
              <a:ea typeface="Noto Sans T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t" sz="2000" b="0" i="0" u="none" strike="noStrike" dirty="0">
                <a:latin typeface="Noto Sans TC Light" panose="020B0200000000000000" pitchFamily="34" charset="-128"/>
                <a:ea typeface="Noto Sans TC Light" panose="020B0200000000000000" pitchFamily="34" charset="-128"/>
              </a:rPr>
              <a:t>你也可以獲得幫助</a:t>
            </a:r>
            <a:endParaRPr dirty="0">
              <a:latin typeface="Noto Sans TC Light" panose="020B0200000000000000" pitchFamily="34" charset="-128"/>
              <a:ea typeface="Noto Sans TC Light" panose="020B0200000000000000" pitchFamily="34" charset="-128"/>
            </a:endParaRPr>
          </a:p>
          <a:p>
            <a:pPr marL="342900" lvl="0" indent="-215900" algn="l" rtl="0">
              <a:lnSpc>
                <a:spcPct val="100000"/>
              </a:lnSpc>
              <a:spcBef>
                <a:spcPts val="1200"/>
              </a:spcBef>
              <a:spcAft>
                <a:spcPct val="0"/>
              </a:spcAft>
              <a:buClr>
                <a:schemeClr val="dk1"/>
              </a:buClr>
              <a:buSzPts val="2000"/>
              <a:buFont typeface="Arial"/>
              <a:buNone/>
            </a:pPr>
            <a:endParaRPr dirty="0">
              <a:latin typeface="Noto Sans TC Light" panose="020B0200000000000000" pitchFamily="34" charset="-128"/>
              <a:ea typeface="Noto Sans TC Light" panose="020B0200000000000000" pitchFamily="34" charset="-128"/>
            </a:endParaRPr>
          </a:p>
        </p:txBody>
      </p:sp>
      <p:pic>
        <p:nvPicPr>
          <p:cNvPr id="558" name="Google Shape;558;p20"/>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5007118" y="2475810"/>
            <a:ext cx="10327879" cy="4605675"/>
          </a:xfrm>
          <a:prstGeom prst="rect">
            <a:avLst/>
          </a:prstGeom>
          <a:noFill/>
          <a:ln>
            <a:noFill/>
          </a:ln>
        </p:spPr>
      </p:pic>
      <p:sp>
        <p:nvSpPr>
          <p:cNvPr id="3" name="Rectangle 2">
            <a:extLst>
              <a:ext uri="{FF2B5EF4-FFF2-40B4-BE49-F238E27FC236}">
                <a16:creationId xmlns:a16="http://schemas.microsoft.com/office/drawing/2014/main" id="{9BEF54F5-F84F-7F7C-CF94-E7FF93201452}"/>
              </a:ext>
            </a:extLst>
          </p:cNvPr>
          <p:cNvSpPr>
            <a:spLocks noGrp="1" noRot="1" noMove="1" noResize="1" noEditPoints="1" noAdjustHandles="1" noChangeArrowheads="1" noChangeShapeType="1"/>
          </p:cNvSpPr>
          <p:nvPr/>
        </p:nvSpPr>
        <p:spPr>
          <a:xfrm>
            <a:off x="0" y="0"/>
            <a:ext cx="12192000" cy="6858000"/>
          </a:xfrm>
          <a:prstGeom prst="rect">
            <a:avLst/>
          </a:prstGeom>
          <a:solidFill>
            <a:srgbClr val="44117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21"/>
          <p:cNvSpPr>
            <a:spLocks noGrp="1" noRot="1" noMove="1" noResize="1" noEditPoints="1" noAdjustHandles="1" noChangeArrowheads="1" noChangeShapeType="1"/>
          </p:cNvSpPr>
          <p:nvPr/>
        </p:nvSpPr>
        <p:spPr>
          <a:xfrm>
            <a:off x="839788" y="4732200"/>
            <a:ext cx="5256212" cy="7597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5" name="Google Shape;565;p21"/>
          <p:cNvSpPr>
            <a:spLocks noGrp="1" noRot="1" noMove="1" noResize="1" noEditPoints="1" noAdjustHandles="1" noChangeArrowheads="1" noChangeShapeType="1"/>
          </p:cNvSpPr>
          <p:nvPr/>
        </p:nvSpPr>
        <p:spPr>
          <a:xfrm>
            <a:off x="839788" y="2019436"/>
            <a:ext cx="5256212" cy="7597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6" name="Google Shape;566;p21"/>
          <p:cNvSpPr>
            <a:spLocks noGrp="1" noRot="1" noMove="1" noResize="1" noEditPoints="1" noAdjustHandles="1" noChangeArrowheads="1" noChangeShapeType="1"/>
          </p:cNvSpPr>
          <p:nvPr/>
        </p:nvSpPr>
        <p:spPr>
          <a:xfrm>
            <a:off x="839788" y="2849832"/>
            <a:ext cx="5256212" cy="47807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7" name="Google Shape;567;p21"/>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68" name="Google Shape;568;p21"/>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69" name="Google Shape;569;p21"/>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70" name="Google Shape;570;p21"/>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t" sz="3600" b="0" i="0" u="none" strike="noStrike" dirty="0">
                <a:solidFill>
                  <a:srgbClr val="FFFFFF"/>
                </a:solidFill>
                <a:latin typeface="Noto Sans TC Regular" panose="020B0200000000000000" pitchFamily="34" charset="-128"/>
                <a:ea typeface="Noto Sans TC Regular" panose="020B0200000000000000" pitchFamily="34" charset="-128"/>
              </a:rPr>
              <a:t>資源</a:t>
            </a:r>
            <a:endParaRPr dirty="0">
              <a:latin typeface="Noto Sans TC Regular" panose="020B0200000000000000" pitchFamily="34" charset="-128"/>
              <a:ea typeface="Noto Sans TC Regular" panose="020B0200000000000000" pitchFamily="34" charset="-128"/>
            </a:endParaRPr>
          </a:p>
        </p:txBody>
      </p:sp>
      <p:sp>
        <p:nvSpPr>
          <p:cNvPr id="571" name="Google Shape;571;p21"/>
          <p:cNvSpPr>
            <a:spLocks noGrp="1" noRot="1" noMove="1" noResize="1" noEditPoints="1" noAdjustHandles="1" noChangeArrowheads="1" noChangeShapeType="1"/>
          </p:cNvSpPr>
          <p:nvPr/>
        </p:nvSpPr>
        <p:spPr>
          <a:xfrm>
            <a:off x="839788" y="3389552"/>
            <a:ext cx="5256212" cy="47807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72" name="Google Shape;572;p21"/>
          <p:cNvSpPr>
            <a:spLocks noGrp="1" noRot="1" noMove="1" noResize="1" noEditPoints="1" noAdjustHandles="1" noChangeArrowheads="1" noChangeShapeType="1"/>
          </p:cNvSpPr>
          <p:nvPr/>
        </p:nvSpPr>
        <p:spPr>
          <a:xfrm>
            <a:off x="839788" y="3912781"/>
            <a:ext cx="5256212" cy="7597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73" name="Google Shape;573;p21"/>
          <p:cNvSpPr txBox="1">
            <a:spLocks noGrp="1" noRot="1" noMove="1" noResize="1" noEditPoints="1" noAdjustHandles="1" noChangeArrowheads="1" noChangeShapeType="1"/>
          </p:cNvSpPr>
          <p:nvPr>
            <p:ph type="body" idx="4294967295"/>
          </p:nvPr>
        </p:nvSpPr>
        <p:spPr>
          <a:xfrm>
            <a:off x="839787" y="2035448"/>
            <a:ext cx="5256213" cy="4351338"/>
          </a:xfrm>
          <a:prstGeom prst="rect">
            <a:avLst/>
          </a:prstGeom>
          <a:noFill/>
          <a:ln>
            <a:noFill/>
          </a:ln>
        </p:spPr>
        <p:txBody>
          <a:bodyPr spcFirstLastPara="1" wrap="square" lIns="91425" tIns="45700" rIns="91425" bIns="45700" anchor="t" anchorCtr="0">
            <a:normAutofit/>
          </a:bodyPr>
          <a:lstStyle/>
          <a:p>
            <a:pPr marL="342900" lvl="0" indent="-342900">
              <a:buFont typeface="Arial"/>
              <a:buChar char="•"/>
            </a:pPr>
            <a:r>
              <a:rPr lang="zh-Hant" sz="2000" b="1" i="0" u="none" strike="noStrike" dirty="0">
                <a:latin typeface="Public Sans Light"/>
              </a:rPr>
              <a:t>Pave </a:t>
            </a:r>
            <a:r>
              <a:rPr lang="zh-Hant" sz="2000" i="0" u="none" strike="noStrike" dirty="0">
                <a:latin typeface="Noto Sans TC Regular" panose="020B0200000000000000" pitchFamily="34" charset="-128"/>
                <a:ea typeface="Noto Sans TC Regular" panose="020B0200000000000000" pitchFamily="34" charset="-128"/>
              </a:rPr>
              <a:t>應用程式</a:t>
            </a:r>
            <a:r>
              <a:rPr lang="zh-Hant" sz="2000" b="0" i="0" u="none" strike="noStrike" dirty="0">
                <a:latin typeface="Public Sans Light"/>
              </a:rPr>
              <a:t> </a:t>
            </a:r>
            <a:r>
              <a:rPr lang="en-US" altLang="zh-Hant" dirty="0"/>
              <a:t>-</a:t>
            </a:r>
            <a:r>
              <a:rPr lang="zh-Hant" sz="2000" b="0" i="0" u="none" strike="noStrike" dirty="0">
                <a:latin typeface="Public Sans Light"/>
              </a:rPr>
              <a:t> </a:t>
            </a:r>
            <a:r>
              <a:rPr lang="zh-Hant" sz="2000" b="0" i="0" u="none" strike="noStrike" dirty="0">
                <a:latin typeface="Noto Sans TC Light" panose="020B0200000000000000" pitchFamily="34" charset="-128"/>
                <a:ea typeface="Noto Sans TC Light" panose="020B0200000000000000" pitchFamily="34" charset="-128"/>
              </a:rPr>
              <a:t>從</a:t>
            </a:r>
            <a:r>
              <a:rPr lang="zh-Hant" sz="2000" b="0" i="0" u="none" strike="noStrike" dirty="0">
                <a:latin typeface="Public Sans Light"/>
              </a:rPr>
              <a:t> Apple App Store </a:t>
            </a:r>
            <a:r>
              <a:rPr lang="zh-Hant" sz="2000" b="0" i="0" u="none" strike="noStrike" dirty="0">
                <a:latin typeface="Noto Sans TC Light" panose="020B0200000000000000" pitchFamily="34" charset="-128"/>
                <a:ea typeface="Noto Sans TC Light" panose="020B0200000000000000" pitchFamily="34" charset="-128"/>
              </a:rPr>
              <a:t>或</a:t>
            </a:r>
            <a:r>
              <a:rPr lang="zh-Hant" sz="2000" b="0" i="0" u="none" strike="noStrike" dirty="0">
                <a:latin typeface="Public Sans Light"/>
              </a:rPr>
              <a:t> Google Play </a:t>
            </a:r>
            <a:r>
              <a:rPr lang="zh-Hant" sz="2000" b="0" i="0" u="none" strike="noStrike" dirty="0">
                <a:latin typeface="Noto Sans TC Light" panose="020B0200000000000000" pitchFamily="34" charset="-128"/>
                <a:ea typeface="Noto Sans TC Light" panose="020B0200000000000000" pitchFamily="34" charset="-128"/>
              </a:rPr>
              <a:t>下載</a:t>
            </a:r>
            <a:r>
              <a:rPr lang="zh-Hant" sz="2000" b="0" i="0" u="none" strike="noStrike" dirty="0">
                <a:latin typeface="Public Sans Light"/>
              </a:rPr>
              <a:t> Pave</a:t>
            </a:r>
            <a:endParaRPr dirty="0"/>
          </a:p>
          <a:p>
            <a:pPr marL="342900" lvl="0" indent="-342900" algn="l" rtl="0">
              <a:lnSpc>
                <a:spcPct val="100000"/>
              </a:lnSpc>
              <a:spcBef>
                <a:spcPts val="1800"/>
              </a:spcBef>
              <a:spcAft>
                <a:spcPct val="0"/>
              </a:spcAft>
              <a:buClr>
                <a:schemeClr val="dk1"/>
              </a:buClr>
              <a:buSzPts val="2000"/>
              <a:buFont typeface="Arial"/>
              <a:buChar char="•"/>
            </a:pPr>
            <a:r>
              <a:rPr lang="zh-Hant" sz="2000" b="1" i="0" u="none" strike="noStrike" dirty="0">
                <a:latin typeface="Public Sans Light"/>
              </a:rPr>
              <a:t>iCanQuit</a:t>
            </a:r>
            <a:r>
              <a:rPr lang="zh-Hant" sz="2000" b="0" i="0" u="none" strike="noStrike" dirty="0">
                <a:latin typeface="Public Sans Light"/>
              </a:rPr>
              <a:t> - iCanQuit.com.au</a:t>
            </a:r>
            <a:endParaRPr dirty="0"/>
          </a:p>
          <a:p>
            <a:pPr marL="342900" lvl="0" indent="-342900">
              <a:spcBef>
                <a:spcPts val="1800"/>
              </a:spcBef>
              <a:buFont typeface="Arial"/>
              <a:buChar char="•"/>
            </a:pPr>
            <a:r>
              <a:rPr lang="zh-Hant" sz="2000" b="1" i="0" u="none" strike="noStrike" dirty="0">
                <a:latin typeface="Public Sans Light"/>
              </a:rPr>
              <a:t>NSW Quitline </a:t>
            </a:r>
            <a:r>
              <a:rPr lang="en-US" altLang="zh-Hant" dirty="0"/>
              <a:t>-</a:t>
            </a:r>
            <a:r>
              <a:rPr lang="zh-Hant" sz="2000" b="0" i="0" u="none" strike="noStrike" dirty="0">
                <a:latin typeface="Public Sans Light"/>
              </a:rPr>
              <a:t> </a:t>
            </a:r>
            <a:r>
              <a:rPr lang="zh-Hant" sz="2000" b="0" i="0" u="none" strike="noStrike" dirty="0">
                <a:latin typeface="Noto Sans TC Light" panose="020B0200000000000000" pitchFamily="34" charset="-128"/>
                <a:ea typeface="Noto Sans TC Light" panose="020B0200000000000000" pitchFamily="34" charset="-128"/>
              </a:rPr>
              <a:t>致電</a:t>
            </a:r>
            <a:r>
              <a:rPr lang="zh-Hant" sz="2000" b="0" i="0" u="none" strike="noStrike" dirty="0">
                <a:latin typeface="Public Sans Light"/>
              </a:rPr>
              <a:t> 13 78 48</a:t>
            </a:r>
            <a:endParaRPr dirty="0"/>
          </a:p>
          <a:p>
            <a:pPr marL="342900" lvl="0" indent="-342900" algn="l" rtl="0">
              <a:lnSpc>
                <a:spcPct val="100000"/>
              </a:lnSpc>
              <a:spcBef>
                <a:spcPts val="1800"/>
              </a:spcBef>
              <a:spcAft>
                <a:spcPct val="0"/>
              </a:spcAft>
              <a:buClr>
                <a:schemeClr val="dk1"/>
              </a:buClr>
              <a:buSzPts val="2000"/>
              <a:buFont typeface="Arial"/>
              <a:buChar char="•"/>
            </a:pPr>
            <a:r>
              <a:rPr lang="zh-Hant" sz="2000" b="1" i="0" u="none" strike="noStrike" dirty="0">
                <a:latin typeface="Public Sans Light"/>
              </a:rPr>
              <a:t>NSW Health Vaping Toolkit </a:t>
            </a:r>
            <a:r>
              <a:rPr lang="zh-Hant" sz="2000" b="0" i="0" u="none" strike="noStrike" dirty="0">
                <a:latin typeface="Public Sans Light"/>
              </a:rPr>
              <a:t>- www.health.nsw.gov.au/vaping</a:t>
            </a:r>
            <a:endParaRPr dirty="0"/>
          </a:p>
          <a:p>
            <a:pPr marL="342900" lvl="0" indent="-342900" algn="l" rtl="0">
              <a:lnSpc>
                <a:spcPct val="100000"/>
              </a:lnSpc>
              <a:spcBef>
                <a:spcPts val="1800"/>
              </a:spcBef>
              <a:spcAft>
                <a:spcPct val="0"/>
              </a:spcAft>
              <a:buClr>
                <a:schemeClr val="dk1"/>
              </a:buClr>
              <a:buSzPts val="2000"/>
              <a:buFont typeface="Arial"/>
              <a:buChar char="•"/>
            </a:pPr>
            <a:r>
              <a:rPr lang="zh-Hant" sz="2000" b="1" i="0" u="none" strike="noStrike" dirty="0">
                <a:latin typeface="Public Sans Light"/>
              </a:rPr>
              <a:t>Shisha No Thanks </a:t>
            </a:r>
            <a:r>
              <a:rPr lang="zh-Hant" sz="2000" b="0" i="0" u="none" strike="noStrike" dirty="0">
                <a:latin typeface="Public Sans Light"/>
              </a:rPr>
              <a:t>- ShishaNoThanks.org.au</a:t>
            </a:r>
            <a:endParaRPr dirty="0"/>
          </a:p>
          <a:p>
            <a:pPr marL="342900" lvl="0" indent="-215900" algn="l" rtl="0">
              <a:lnSpc>
                <a:spcPct val="100000"/>
              </a:lnSpc>
              <a:spcBef>
                <a:spcPts val="1800"/>
              </a:spcBef>
              <a:spcAft>
                <a:spcPct val="0"/>
              </a:spcAft>
              <a:buClr>
                <a:schemeClr val="dk1"/>
              </a:buClr>
              <a:buSzPts val="2000"/>
              <a:buFont typeface="Arial"/>
              <a:buNone/>
            </a:pPr>
            <a:endParaRPr dirty="0"/>
          </a:p>
        </p:txBody>
      </p:sp>
      <p:pic>
        <p:nvPicPr>
          <p:cNvPr id="574" name="Google Shape;574;p21"/>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12907325" y="2159858"/>
            <a:ext cx="4749209" cy="4698142"/>
          </a:xfrm>
          <a:prstGeom prst="rect">
            <a:avLst/>
          </a:prstGeom>
          <a:noFill/>
          <a:ln>
            <a:noFill/>
          </a:ln>
        </p:spPr>
      </p:pic>
      <p:pic>
        <p:nvPicPr>
          <p:cNvPr id="575" name="Google Shape;575;p21"/>
          <p:cNvPicPr preferRelativeResize="0">
            <a:picLocks noGrp="1" noRot="1" noMove="1" noResize="1" noEditPoints="1" noAdjustHandles="1" noChangeArrowheads="1" noChangeShapeType="1" noCrop="1"/>
          </p:cNvPicPr>
          <p:nvPr/>
        </p:nvPicPr>
        <p:blipFill>
          <a:blip r:embed="rId4">
            <a:alphaModFix/>
          </a:blip>
          <a:stretch>
            <a:fillRect/>
          </a:stretch>
        </p:blipFill>
        <p:spPr>
          <a:xfrm>
            <a:off x="5288322" y="1429034"/>
            <a:ext cx="6706193" cy="5428966"/>
          </a:xfrm>
          <a:prstGeom prst="rect">
            <a:avLst/>
          </a:prstGeom>
          <a:noFill/>
          <a:ln>
            <a:noFill/>
          </a:ln>
        </p:spPr>
      </p:pic>
      <p:sp>
        <p:nvSpPr>
          <p:cNvPr id="3" name="Rectangle 2">
            <a:hlinkClick r:id="rId5"/>
            <a:extLst>
              <a:ext uri="{FF2B5EF4-FFF2-40B4-BE49-F238E27FC236}">
                <a16:creationId xmlns:a16="http://schemas.microsoft.com/office/drawing/2014/main" id="{2B0CC568-11EB-E6FC-082D-07507DDF47B3}"/>
              </a:ext>
            </a:extLst>
          </p:cNvPr>
          <p:cNvSpPr>
            <a:spLocks noGrp="1" noRot="1" noMove="1" noResize="1" noEditPoints="1" noAdjustHandles="1" noChangeArrowheads="1" noChangeShapeType="1"/>
          </p:cNvSpPr>
          <p:nvPr/>
        </p:nvSpPr>
        <p:spPr>
          <a:xfrm>
            <a:off x="1198485" y="5122416"/>
            <a:ext cx="2902998" cy="3695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 name="Rectangle 4">
            <a:hlinkClick r:id="rId6"/>
            <a:extLst>
              <a:ext uri="{FF2B5EF4-FFF2-40B4-BE49-F238E27FC236}">
                <a16:creationId xmlns:a16="http://schemas.microsoft.com/office/drawing/2014/main" id="{7A27776C-EC61-1BFE-E13A-1A6AB3AB1EF0}"/>
              </a:ext>
            </a:extLst>
          </p:cNvPr>
          <p:cNvSpPr>
            <a:spLocks noGrp="1" noRot="1" noMove="1" noResize="1" noEditPoints="1" noAdjustHandles="1" noChangeArrowheads="1" noChangeShapeType="1"/>
          </p:cNvSpPr>
          <p:nvPr/>
        </p:nvSpPr>
        <p:spPr>
          <a:xfrm>
            <a:off x="1198485" y="4287915"/>
            <a:ext cx="3737499" cy="3845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 name="Rectangle 3">
            <a:extLst>
              <a:ext uri="{FF2B5EF4-FFF2-40B4-BE49-F238E27FC236}">
                <a16:creationId xmlns:a16="http://schemas.microsoft.com/office/drawing/2014/main" id="{7AA0DD3B-89BF-566C-F833-C49B1C1A3958}"/>
              </a:ext>
            </a:extLst>
          </p:cNvPr>
          <p:cNvSpPr>
            <a:spLocks noGrp="1" noRot="1" noMove="1" noResize="1" noEditPoints="1" noAdjustHandles="1" noChangeArrowheads="1" noChangeShapeType="1"/>
          </p:cNvSpPr>
          <p:nvPr/>
        </p:nvSpPr>
        <p:spPr>
          <a:xfrm>
            <a:off x="0" y="0"/>
            <a:ext cx="12192000" cy="6858000"/>
          </a:xfrm>
          <a:prstGeom prst="rect">
            <a:avLst/>
          </a:prstGeom>
          <a:solidFill>
            <a:srgbClr val="44117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p22"/>
          <p:cNvSpPr txBox="1">
            <a:spLocks noGrp="1" noRot="1" noMove="1" noResize="1" noEditPoints="1" noAdjustHandles="1" noChangeArrowheads="1" noChangeShapeType="1"/>
          </p:cNvSpPr>
          <p:nvPr>
            <p:ph type="ctrTitle"/>
          </p:nvPr>
        </p:nvSpPr>
        <p:spPr>
          <a:xfrm>
            <a:off x="540000" y="2817000"/>
            <a:ext cx="10080000" cy="1224000"/>
          </a:xfrm>
          <a:prstGeom prst="rect">
            <a:avLst/>
          </a:prstGeom>
          <a:noFill/>
          <a:ln>
            <a:noFill/>
          </a:ln>
        </p:spPr>
        <p:txBody>
          <a:bodyPr spcFirstLastPara="1" wrap="square" lIns="0" tIns="0" rIns="0" bIns="0" anchor="t" anchorCtr="0">
            <a:noAutofit/>
          </a:bodyPr>
          <a:lstStyle/>
          <a:p>
            <a:pPr marL="0" lvl="0" indent="0" algn="l" rtl="0">
              <a:lnSpc>
                <a:spcPct val="90000"/>
              </a:lnSpc>
              <a:spcBef>
                <a:spcPct val="0"/>
              </a:spcBef>
              <a:spcAft>
                <a:spcPct val="0"/>
              </a:spcAft>
              <a:buClr>
                <a:schemeClr val="accent1"/>
              </a:buClr>
              <a:buSzPts val="7200"/>
              <a:buFont typeface="Public Sans"/>
              <a:buNone/>
            </a:pPr>
            <a:r>
              <a:rPr lang="zh-Hant" sz="7200" b="0" i="0" u="none" strike="noStrike" dirty="0">
                <a:latin typeface="Noto Sans TC Regular" panose="020B0200000000000000" pitchFamily="34" charset="-128"/>
                <a:ea typeface="Noto Sans TC Regular" panose="020B0200000000000000" pitchFamily="34" charset="-128"/>
              </a:rPr>
              <a:t>謝謝</a:t>
            </a:r>
            <a:endParaRPr dirty="0">
              <a:latin typeface="Noto Sans TC Regular" panose="020B0200000000000000" pitchFamily="34" charset="-128"/>
              <a:ea typeface="Noto Sans TC Regular" panose="020B0200000000000000" pitchFamily="34" charset="-128"/>
            </a:endParaRPr>
          </a:p>
        </p:txBody>
      </p:sp>
      <p:sp>
        <p:nvSpPr>
          <p:cNvPr id="3" name="Rectangle 2">
            <a:extLst>
              <a:ext uri="{FF2B5EF4-FFF2-40B4-BE49-F238E27FC236}">
                <a16:creationId xmlns:a16="http://schemas.microsoft.com/office/drawing/2014/main" id="{5DF3A086-1440-912D-1A09-63C625ECC8A3}"/>
              </a:ext>
            </a:extLst>
          </p:cNvPr>
          <p:cNvSpPr>
            <a:spLocks noGrp="1" noRot="1" noMove="1" noResize="1" noEditPoints="1" noAdjustHandles="1" noChangeArrowheads="1" noChangeShapeType="1"/>
          </p:cNvSpPr>
          <p:nvPr/>
        </p:nvSpPr>
        <p:spPr>
          <a:xfrm>
            <a:off x="0" y="0"/>
            <a:ext cx="12192000" cy="6858000"/>
          </a:xfrm>
          <a:prstGeom prst="rect">
            <a:avLst/>
          </a:prstGeom>
          <a:solidFill>
            <a:srgbClr val="441170">
              <a:alpha val="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dirty="0"/>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8.0.23"/>
  <p:tag name="AS_OS" val="Unix 6.1.158.178"/>
  <p:tag name="AS_RELEASE_DATE" val="2024.11.14"/>
  <p:tag name="AS_TITLE" val="Aspose.Slides for .NET6"/>
  <p:tag name="AS_VERSION" val="24.11"/>
</p:tagLst>
</file>

<file path=ppt/theme/theme1.xml><?xml version="1.0" encoding="utf-8"?>
<a:theme xmlns:a="http://schemas.openxmlformats.org/drawingml/2006/main" name="NSWG Corporate">
  <a:themeElements>
    <a:clrScheme name="CINSW purple">
      <a:dk1>
        <a:srgbClr val="22272B"/>
      </a:dk1>
      <a:lt1>
        <a:srgbClr val="FFFFFF"/>
      </a:lt1>
      <a:dk2>
        <a:srgbClr val="441170"/>
      </a:dk2>
      <a:lt2>
        <a:srgbClr val="E6E1FD"/>
      </a:lt2>
      <a:accent1>
        <a:srgbClr val="441170"/>
      </a:accent1>
      <a:accent2>
        <a:srgbClr val="8055F1"/>
      </a:accent2>
      <a:accent3>
        <a:srgbClr val="CEBFFF"/>
      </a:accent3>
      <a:accent4>
        <a:srgbClr val="E6E1FD"/>
      </a:accent4>
      <a:accent5>
        <a:srgbClr val="8055F1"/>
      </a:accent5>
      <a:accent6>
        <a:srgbClr val="EBEBEB"/>
      </a:accent6>
      <a:hlink>
        <a:srgbClr val="441170"/>
      </a:hlink>
      <a:folHlink>
        <a:srgbClr val="441170"/>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678F766C0AE84EBFA4E32F5AC241CD" ma:contentTypeVersion="19" ma:contentTypeDescription="Create a new document." ma:contentTypeScope="" ma:versionID="ac9acaa6e5598e74c164f457cd872db6">
  <xsd:schema xmlns:xsd="http://www.w3.org/2001/XMLSchema" xmlns:xs="http://www.w3.org/2001/XMLSchema" xmlns:p="http://schemas.microsoft.com/office/2006/metadata/properties" xmlns:ns2="4c396a81-bcd0-4db4-a47a-2b2309fe51e9" xmlns:ns3="56c52b94-bdfa-456a-b766-0e15e9e0a8c3" targetNamespace="http://schemas.microsoft.com/office/2006/metadata/properties" ma:root="true" ma:fieldsID="25335d0900f71919c980fa786e229c1d" ns2:_="" ns3:_="">
    <xsd:import namespace="4c396a81-bcd0-4db4-a47a-2b2309fe51e9"/>
    <xsd:import namespace="56c52b94-bdfa-456a-b766-0e15e9e0a8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Location" minOccurs="0"/>
                <xsd:element ref="ns2:MediaServiceObjectDetectorVersions" minOccurs="0"/>
                <xsd:element ref="ns2:MediaLengthInSeconds" minOccurs="0"/>
                <xsd:element ref="ns2:lcf76f155ced4ddcb4097134ff3c332f" minOccurs="0"/>
                <xsd:element ref="ns3:TaxCatchAll"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396a81-bcd0-4db4-a47a-2b2309fe51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4a4c9e2d-f8e3-4a57-bac9-17bee8f45792"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c52b94-bdfa-456a-b766-0e15e9e0a8c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860ed2eb-deb9-48a2-86b2-3045df3fca84}" ma:internalName="TaxCatchAll" ma:showField="CatchAllData" ma:web="56c52b94-bdfa-456a-b766-0e15e9e0a8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6c52b94-bdfa-456a-b766-0e15e9e0a8c3" xsi:nil="true"/>
    <lcf76f155ced4ddcb4097134ff3c332f xmlns="4c396a81-bcd0-4db4-a47a-2b2309fe51e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EA1A6DA-9018-43B5-B647-08BA2B7BC037}"/>
</file>

<file path=customXml/itemProps2.xml><?xml version="1.0" encoding="utf-8"?>
<ds:datastoreItem xmlns:ds="http://schemas.openxmlformats.org/officeDocument/2006/customXml" ds:itemID="{45FC31EC-78F1-4352-A720-854004531E3A}"/>
</file>

<file path=customXml/itemProps3.xml><?xml version="1.0" encoding="utf-8"?>
<ds:datastoreItem xmlns:ds="http://schemas.openxmlformats.org/officeDocument/2006/customXml" ds:itemID="{5F9DA983-415C-4126-97BC-DCDE096E8D3A}"/>
</file>

<file path=docProps/app.xml><?xml version="1.0" encoding="utf-8"?>
<Properties xmlns="http://schemas.openxmlformats.org/officeDocument/2006/extended-properties" xmlns:vt="http://schemas.openxmlformats.org/officeDocument/2006/docPropsVTypes">
  <TotalTime>64</TotalTime>
  <Words>4109</Words>
  <Application>Microsoft Office PowerPoint</Application>
  <PresentationFormat>Widescreen</PresentationFormat>
  <Paragraphs>282</Paragraphs>
  <Slides>22</Slides>
  <Notes>22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Public Sans SemiBold</vt:lpstr>
      <vt:lpstr>Noto Sans TC Regular</vt:lpstr>
      <vt:lpstr>Public Sans Light</vt:lpstr>
      <vt:lpstr>Noto Sans TC Medium</vt:lpstr>
      <vt:lpstr>Noto Sans TC Light</vt:lpstr>
      <vt:lpstr>Public Sans</vt:lpstr>
      <vt:lpstr>Times New Roman</vt:lpstr>
      <vt:lpstr>Arial</vt:lpstr>
      <vt:lpstr>NSWG Corporate</vt:lpstr>
      <vt:lpstr>與年輕人談論電子煙</vt:lpstr>
      <vt:lpstr>向原住民及其文化致敬 </vt:lpstr>
      <vt:lpstr>介紹</vt:lpstr>
      <vt:lpstr>本指南的目的</vt:lpstr>
      <vt:lpstr>如何使用本指南</vt:lpstr>
      <vt:lpstr>重點資訊：電子煙中的化學物質</vt:lpstr>
      <vt:lpstr>重點資訊：對健康的影響</vt:lpstr>
      <vt:lpstr>重點資訊：澳洲法律</vt:lpstr>
      <vt:lpstr>與年輕人對話的技巧</vt:lpstr>
      <vt:lpstr>開始對話</vt:lpstr>
      <vt:lpstr>為什麼年輕人可能會嘗試電子煙</vt:lpstr>
      <vt:lpstr>如果你的孩子沒有吸電子煙</vt:lpstr>
      <vt:lpstr>尼古丁與成癮</vt:lpstr>
      <vt:lpstr>尼古丁與戒斷反應</vt:lpstr>
      <vt:lpstr>如果你的孩子正在使用電子煙</vt:lpstr>
      <vt:lpstr>為什麼年輕人可能會使用電子煙： 如何應對</vt:lpstr>
      <vt:lpstr>支持年輕人戒除電子煙</vt:lpstr>
      <vt:lpstr>哪裡可以獲得幫助和支持</vt:lpstr>
      <vt:lpstr>持續對話</vt:lpstr>
      <vt:lpstr>給家長和監護人的重點提示</vt:lpstr>
      <vt:lpstr>資源</vt:lpstr>
      <vt:lpstr>謝謝</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Rebecca Sourry (Cancer Institute NSW)</dc:creator>
  <cp:lastModifiedBy>Mark Daniel de Leon</cp:lastModifiedBy>
  <cp:revision>122</cp:revision>
  <dcterms:created xsi:type="dcterms:W3CDTF">2026-03-25T02:54:34Z</dcterms:created>
  <dcterms:modified xsi:type="dcterms:W3CDTF">2026-09-16T03:46:30Z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Theme:10</vt:lpwstr>
  </property>
  <property fmtid="{D5CDD505-2E9C-101B-9397-08002B2CF9AE}" pid="3" name="ClassificationContentMarkingFooterText">
    <vt:lpwstr>OFFICIAL: Sensitive – NSW Government</vt:lpwstr>
  </property>
  <property fmtid="{D5CDD505-2E9C-101B-9397-08002B2CF9AE}" pid="4" name="ClassificationContentMarkingHeaderLocations">
    <vt:lpwstr>Office Theme:9</vt:lpwstr>
  </property>
  <property fmtid="{D5CDD505-2E9C-101B-9397-08002B2CF9AE}" pid="5" name="ClassificationContentMarkingHeaderText">
    <vt:lpwstr>OFFICIAL: Sensitive – NSW Government</vt:lpwstr>
  </property>
  <property fmtid="{D5CDD505-2E9C-101B-9397-08002B2CF9AE}" pid="6" name="ContentTypeId">
    <vt:lpwstr>0x01010006678F766C0AE84EBFA4E32F5AC241CD</vt:lpwstr>
  </property>
  <property fmtid="{D5CDD505-2E9C-101B-9397-08002B2CF9AE}" pid="7" name="MediaServiceImageTags">
    <vt:lpwstr/>
  </property>
  <property fmtid="{D5CDD505-2E9C-101B-9397-08002B2CF9AE}" pid="8" name="MSIP_Label_f04c31a4-4a08-48f5-b596-0fd02ebfa4f0_ActionId">
    <vt:lpwstr>1ab46e97-ba6d-4996-8bcc-c603c666126b</vt:lpwstr>
  </property>
  <property fmtid="{D5CDD505-2E9C-101B-9397-08002B2CF9AE}" pid="9" name="MSIP_Label_f04c31a4-4a08-48f5-b596-0fd02ebfa4f0_ContentBits">
    <vt:lpwstr>3</vt:lpwstr>
  </property>
  <property fmtid="{D5CDD505-2E9C-101B-9397-08002B2CF9AE}" pid="10" name="MSIP_Label_f04c31a4-4a08-48f5-b596-0fd02ebfa4f0_Enabled">
    <vt:lpwstr>true</vt:lpwstr>
  </property>
  <property fmtid="{D5CDD505-2E9C-101B-9397-08002B2CF9AE}" pid="11" name="MSIP_Label_f04c31a4-4a08-48f5-b596-0fd02ebfa4f0_Method">
    <vt:lpwstr>Privileged</vt:lpwstr>
  </property>
  <property fmtid="{D5CDD505-2E9C-101B-9397-08002B2CF9AE}" pid="12" name="MSIP_Label_f04c31a4-4a08-48f5-b596-0fd02ebfa4f0_Name">
    <vt:lpwstr>OFFICIAL Sensitive - NSW Government</vt:lpwstr>
  </property>
  <property fmtid="{D5CDD505-2E9C-101B-9397-08002B2CF9AE}" pid="13" name="MSIP_Label_f04c31a4-4a08-48f5-b596-0fd02ebfa4f0_SetDate">
    <vt:lpwstr>2026-03-25T03:10:59Z</vt:lpwstr>
  </property>
  <property fmtid="{D5CDD505-2E9C-101B-9397-08002B2CF9AE}" pid="14" name="MSIP_Label_f04c31a4-4a08-48f5-b596-0fd02ebfa4f0_SiteId">
    <vt:lpwstr>a687a7bf-02db-43df-bcbb-e7a8bda611a2</vt:lpwstr>
  </property>
  <property fmtid="{D5CDD505-2E9C-101B-9397-08002B2CF9AE}" pid="15" name="MSIP_Label_f04c31a4-4a08-48f5-b596-0fd02ebfa4f0_Tag">
    <vt:lpwstr>10, 0, 1, 1</vt:lpwstr>
  </property>
  <property fmtid="{D5CDD505-2E9C-101B-9397-08002B2CF9AE}" pid="16" name="Tags">
    <vt:lpwstr/>
  </property>
</Properties>
</file>