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entation.xml" ContentType="application/vnd.openxmlformats-officedocument.presentationml.presentation.main+xml"/>
  <Override PartName="/ppt/slides/slide1.xml" ContentType="application/vnd.openxmlformats-officedocument.presentationml.slide+xml"/>
  <Override PartName="/ppt/slideLayouts/slideLayout6.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slideMasters/slideMaster1.xml" ContentType="application/vnd.openxmlformats-officedocument.presentationml.slideMaster+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4.xml" ContentType="application/vnd.openxmlformats-officedocument.presentationml.slideLayout+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notesSlides/notesSlide15.xml" ContentType="application/vnd.openxmlformats-officedocument.presentationml.notesSlide+xml"/>
  <Override PartName="/ppt/notesMasters/notesMaster1.xml" ContentType="application/vnd.openxmlformats-officedocument.presentationml.notesMaster+xml"/>
  <Override PartName="/ppt/theme/theme2.xml" ContentType="application/vnd.openxmlformats-officedocument.theme+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Override PartName="/docProps/custom.xml" ContentType="application/vnd.openxmlformats-officedocument.custom-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12192000" cy="6858000"/>
  <p:notesSz cx="6858000" cy="9144000"/>
  <p:embeddedFontLst>
    <p:embeddedFont>
      <p:font typeface="Noto Sans SC Light" panose="020B0200000000000000" pitchFamily="34" charset="-128"/>
      <p:regular r:id="rId25"/>
    </p:embeddedFont>
    <p:embeddedFont>
      <p:font typeface="Noto Sans SC Medium" panose="020B0200000000000000" pitchFamily="34" charset="-128"/>
      <p:regular r:id="rId26"/>
    </p:embeddedFont>
    <p:embeddedFont>
      <p:font typeface="Noto Sans SC Regular" panose="020B0200000000000000" pitchFamily="34" charset="-128"/>
      <p:regular r:id="rId27"/>
    </p:embeddedFont>
    <p:embeddedFont>
      <p:font typeface="Noto Sans SC SemiBold" panose="020B0200000000000000" pitchFamily="34" charset="-128"/>
      <p:regular r:id="rId28"/>
      <p:bold r:id="rId29"/>
    </p:embeddedFont>
    <p:embeddedFont>
      <p:font typeface="Public Sans" pitchFamily="2" charset="77"/>
      <p:regular r:id="rId30"/>
    </p:embeddedFont>
    <p:embeddedFont>
      <p:font typeface="Public Sans Light"/>
      <p:regular r:id="rId31"/>
      <p:bold r:id="rId32"/>
      <p:italic r:id="rId33"/>
      <p:boldItalic r:id="rId34"/>
    </p:embeddedFont>
    <p:embeddedFont>
      <p:font typeface="Public Sans Regular" pitchFamily="2" charset="77"/>
      <p:regular r:id="rId35"/>
    </p:embeddedFont>
    <p:embeddedFont>
      <p:font typeface="Public Sans SemiBold" pitchFamily="2" charset="77"/>
      <p:regular r:id="rId36"/>
    </p:embeddedFont>
  </p:embeddedFontLst>
  <p:custDataLst>
    <p:tags r:id="rId37"/>
  </p:custDataLst>
  <p:defaultText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529">
          <p15:clr>
            <a:srgbClr val="A4A3A4"/>
          </p15:clr>
        </p15:guide>
        <p15:guide id="2" orient="horz" pos="1275">
          <p15:clr>
            <a:srgbClr val="A4A3A4"/>
          </p15:clr>
        </p15:guide>
        <p15:guide id="3" pos="3659">
          <p15:clr>
            <a:srgbClr val="A4A3A4"/>
          </p15:clr>
        </p15:guide>
      </p15:sldGuideLst>
    </p:ext>
    <p:ext uri="{2D200454-40CA-4A62-9FC3-DE9A4176ACB9}">
      <p15:notesGuideLst xmlns:p15="http://schemas.microsoft.com/office/powerpoint/2012/main"/>
    </p:ext>
    <p:ext uri="GoogleSlidesCustomDataVersion2">
      <go:slidesCustomData xmlns="" xmlns:go="http://customooxmlschemas.google.com/" r:id="rId43" roundtripDataSignature="AMtx7mhSrz61Hr6ZoMIbrZ0+vgeVyYujd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2FE"/>
    <a:srgbClr val="3C247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4"/>
    <p:restoredTop sz="0"/>
  </p:normalViewPr>
  <p:slideViewPr>
    <p:cSldViewPr snapToGrid="0">
      <p:cViewPr varScale="1">
        <p:scale>
          <a:sx n="116" d="100"/>
          <a:sy n="116" d="100"/>
        </p:scale>
        <p:origin x="400" y="184"/>
      </p:cViewPr>
      <p:guideLst>
        <p:guide pos="529"/>
        <p:guide orient="horz" pos="1275"/>
        <p:guide pos="3659"/>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21" Type="http://schemas.openxmlformats.org/officeDocument/2006/relationships/slide" Target="slides/slide20.xml"/><Relationship Id="rId34" Type="http://schemas.openxmlformats.org/officeDocument/2006/relationships/font" Target="fonts/font10.fntdata"/><Relationship Id="rId47" Type="http://schemas.openxmlformats.org/officeDocument/2006/relationships/tableStyles" Target="tableStyles.xml"/><Relationship Id="rId50"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tags" Target="tags/tag1.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customschemas.google.com/relationships/presentationmetadata" Target="metadata"/><Relationship Id="rId48"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customXml" Target="../customXml/item3.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46" Type="http://schemas.openxmlformats.org/officeDocument/2006/relationships/theme" Target="theme/theme1.xml"/><Relationship Id="rId20" Type="http://schemas.openxmlformats.org/officeDocument/2006/relationships/slide" Target="slides/slide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rtholome Fejedero" userId="96dfbccbe1f2cca6" providerId="LiveId" clId="{80FB349B-5766-4278-8571-E0CFC83DABE0}"/>
    <pc:docChg chg="undo custSel modSld">
      <pc:chgData name="Bartholome Fejedero" userId="96dfbccbe1f2cca6" providerId="LiveId" clId="{80FB349B-5766-4278-8571-E0CFC83DABE0}" dt="2026-09-03T06:27:09.907" v="142"/>
      <pc:docMkLst>
        <pc:docMk/>
      </pc:docMkLst>
      <pc:sldChg chg="modSp mod">
        <pc:chgData name="Bartholome Fejedero" userId="96dfbccbe1f2cca6" providerId="LiveId" clId="{80FB349B-5766-4278-8571-E0CFC83DABE0}" dt="2026-08-07T05:13:17.503" v="0" actId="6549"/>
        <pc:sldMkLst>
          <pc:docMk/>
          <pc:sldMk cId="0" sldId="261"/>
        </pc:sldMkLst>
        <pc:spChg chg="mod">
          <ac:chgData name="Bartholome Fejedero" userId="96dfbccbe1f2cca6" providerId="LiveId" clId="{80FB349B-5766-4278-8571-E0CFC83DABE0}" dt="2026-08-07T05:13:17.503" v="0" actId="6549"/>
          <ac:spMkLst>
            <pc:docMk/>
            <pc:sldMk cId="0" sldId="261"/>
            <ac:spMk id="344" creationId="{00000000-0000-0000-0000-000000000000}"/>
          </ac:spMkLst>
        </pc:spChg>
      </pc:sldChg>
      <pc:sldChg chg="addSp delSp modSp mod">
        <pc:chgData name="Bartholome Fejedero" userId="96dfbccbe1f2cca6" providerId="LiveId" clId="{80FB349B-5766-4278-8571-E0CFC83DABE0}" dt="2026-09-03T06:27:09.907" v="142"/>
        <pc:sldMkLst>
          <pc:docMk/>
          <pc:sldMk cId="0" sldId="273"/>
        </pc:sldMkLst>
        <pc:spChg chg="mod modVis">
          <ac:chgData name="Bartholome Fejedero" userId="96dfbccbe1f2cca6" providerId="LiveId" clId="{80FB349B-5766-4278-8571-E0CFC83DABE0}" dt="2026-09-03T06:27:09.907" v="142"/>
          <ac:spMkLst>
            <pc:docMk/>
            <pc:sldMk cId="0" sldId="273"/>
            <ac:spMk id="2" creationId="{030E45B9-DCAD-EAD7-716F-3F236B9298A7}"/>
          </ac:spMkLst>
        </pc:spChg>
        <pc:spChg chg="add del mod topLvl">
          <ac:chgData name="Bartholome Fejedero" userId="96dfbccbe1f2cca6" providerId="LiveId" clId="{80FB349B-5766-4278-8571-E0CFC83DABE0}" dt="2026-09-03T06:18:34.234" v="139" actId="165"/>
          <ac:spMkLst>
            <pc:docMk/>
            <pc:sldMk cId="0" sldId="273"/>
            <ac:spMk id="510" creationId="{00000000-0000-0000-0000-000000000000}"/>
          </ac:spMkLst>
        </pc:spChg>
        <pc:spChg chg="add del mod topLvl">
          <ac:chgData name="Bartholome Fejedero" userId="96dfbccbe1f2cca6" providerId="LiveId" clId="{80FB349B-5766-4278-8571-E0CFC83DABE0}" dt="2026-09-03T06:18:34.234" v="139" actId="165"/>
          <ac:spMkLst>
            <pc:docMk/>
            <pc:sldMk cId="0" sldId="273"/>
            <ac:spMk id="511" creationId="{00000000-0000-0000-0000-000000000000}"/>
          </ac:spMkLst>
        </pc:spChg>
        <pc:spChg chg="mod">
          <ac:chgData name="Bartholome Fejedero" userId="96dfbccbe1f2cca6" providerId="LiveId" clId="{80FB349B-5766-4278-8571-E0CFC83DABE0}" dt="2026-09-03T06:18:21.209" v="131" actId="947"/>
          <ac:spMkLst>
            <pc:docMk/>
            <pc:sldMk cId="0" sldId="273"/>
            <ac:spMk id="513" creationId="{00000000-0000-0000-0000-000000000000}"/>
          </ac:spMkLst>
        </pc:spChg>
        <pc:spChg chg="add del mod topLvl">
          <ac:chgData name="Bartholome Fejedero" userId="96dfbccbe1f2cca6" providerId="LiveId" clId="{80FB349B-5766-4278-8571-E0CFC83DABE0}" dt="2026-09-03T06:18:39.893" v="140" actId="14100"/>
          <ac:spMkLst>
            <pc:docMk/>
            <pc:sldMk cId="0" sldId="273"/>
            <ac:spMk id="515" creationId="{00000000-0000-0000-0000-000000000000}"/>
          </ac:spMkLst>
        </pc:spChg>
        <pc:spChg chg="add del mod topLvl">
          <ac:chgData name="Bartholome Fejedero" userId="96dfbccbe1f2cca6" providerId="LiveId" clId="{80FB349B-5766-4278-8571-E0CFC83DABE0}" dt="2026-09-03T06:18:34.234" v="139" actId="165"/>
          <ac:spMkLst>
            <pc:docMk/>
            <pc:sldMk cId="0" sldId="273"/>
            <ac:spMk id="516" creationId="{00000000-0000-0000-0000-000000000000}"/>
          </ac:spMkLst>
        </pc:spChg>
        <pc:grpChg chg="add del mod">
          <ac:chgData name="Bartholome Fejedero" userId="96dfbccbe1f2cca6" providerId="LiveId" clId="{80FB349B-5766-4278-8571-E0CFC83DABE0}" dt="2026-09-03T06:18:34.234" v="139" actId="165"/>
          <ac:grpSpMkLst>
            <pc:docMk/>
            <pc:sldMk cId="0" sldId="273"/>
            <ac:grpSpMk id="5" creationId="{5F55DED1-FFEB-9761-D382-93383235E31F}"/>
          </ac:grpSpMkLst>
        </pc:grpChg>
        <pc:picChg chg="add del mod topLvl">
          <ac:chgData name="Bartholome Fejedero" userId="96dfbccbe1f2cca6" providerId="LiveId" clId="{80FB349B-5766-4278-8571-E0CFC83DABE0}" dt="2026-09-03T06:18:34.234" v="139" actId="165"/>
          <ac:picMkLst>
            <pc:docMk/>
            <pc:sldMk cId="0" sldId="273"/>
            <ac:picMk id="521" creationId="{00000000-0000-0000-0000-000000000000}"/>
          </ac:picMkLst>
        </pc:picChg>
        <pc:picChg chg="add del mod topLvl">
          <ac:chgData name="Bartholome Fejedero" userId="96dfbccbe1f2cca6" providerId="LiveId" clId="{80FB349B-5766-4278-8571-E0CFC83DABE0}" dt="2026-09-03T06:18:34.234" v="139" actId="165"/>
          <ac:picMkLst>
            <pc:docMk/>
            <pc:sldMk cId="0" sldId="273"/>
            <ac:picMk id="522" creationId="{00000000-0000-0000-0000-000000000000}"/>
          </ac:picMkLst>
        </pc:picChg>
        <pc:picChg chg="add del mod topLvl">
          <ac:chgData name="Bartholome Fejedero" userId="96dfbccbe1f2cca6" providerId="LiveId" clId="{80FB349B-5766-4278-8571-E0CFC83DABE0}" dt="2026-09-03T06:18:34.234" v="139" actId="165"/>
          <ac:picMkLst>
            <pc:docMk/>
            <pc:sldMk cId="0" sldId="273"/>
            <ac:picMk id="525" creationId="{00000000-0000-0000-0000-000000000000}"/>
          </ac:picMkLst>
        </pc:picChg>
        <pc:picChg chg="add del mod topLvl">
          <ac:chgData name="Bartholome Fejedero" userId="96dfbccbe1f2cca6" providerId="LiveId" clId="{80FB349B-5766-4278-8571-E0CFC83DABE0}" dt="2026-09-03T06:18:34.234" v="139" actId="165"/>
          <ac:picMkLst>
            <pc:docMk/>
            <pc:sldMk cId="0" sldId="273"/>
            <ac:picMk id="526"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L="914400" lvl="1" indent="-228600">
              <a:spcBef>
                <a:spcPct val="0"/>
              </a:spcBef>
              <a:spcAft>
                <a:spcPct val="0"/>
              </a:spcAft>
              <a:buSzPts val="1400"/>
              <a:buNone/>
              <a:defRPr sz="1800"/>
            </a:lvl2pPr>
            <a:lvl3pPr marL="1371600" lvl="2" indent="-228600">
              <a:spcBef>
                <a:spcPct val="0"/>
              </a:spcBef>
              <a:spcAft>
                <a:spcPct val="0"/>
              </a:spcAft>
              <a:buSzPts val="1400"/>
              <a:buNone/>
              <a:defRPr sz="1800"/>
            </a:lvl3pPr>
            <a:lvl4pPr marL="1828800" lvl="3" indent="-228600">
              <a:spcBef>
                <a:spcPct val="0"/>
              </a:spcBef>
              <a:spcAft>
                <a:spcPct val="0"/>
              </a:spcAft>
              <a:buSzPts val="1400"/>
              <a:buNone/>
              <a:defRPr sz="1800"/>
            </a:lvl4pPr>
            <a:lvl5pPr marL="2286000" lvl="4" indent="-228600">
              <a:spcBef>
                <a:spcPct val="0"/>
              </a:spcBef>
              <a:spcAft>
                <a:spcPct val="0"/>
              </a:spcAft>
              <a:buSzPts val="1400"/>
              <a:buNone/>
              <a:defRPr sz="1800"/>
            </a:lvl5pPr>
            <a:lvl6pPr marL="2743200" lvl="5" indent="-228600">
              <a:spcBef>
                <a:spcPct val="0"/>
              </a:spcBef>
              <a:spcAft>
                <a:spcPct val="0"/>
              </a:spcAft>
              <a:buSzPts val="1400"/>
              <a:buNone/>
              <a:defRPr sz="1800"/>
            </a:lvl6pPr>
            <a:lvl7pPr marL="3200400" lvl="6" indent="-228600">
              <a:spcBef>
                <a:spcPct val="0"/>
              </a:spcBef>
              <a:spcAft>
                <a:spcPct val="0"/>
              </a:spcAft>
              <a:buSzPts val="1400"/>
              <a:buNone/>
              <a:defRPr sz="1800"/>
            </a:lvl7pPr>
            <a:lvl8pPr marL="3657600" lvl="7" indent="-228600">
              <a:spcBef>
                <a:spcPct val="0"/>
              </a:spcBef>
              <a:spcAft>
                <a:spcPct val="0"/>
              </a:spcAft>
              <a:buSzPts val="1400"/>
              <a:buNone/>
              <a:defRPr sz="1800"/>
            </a:lvl8pPr>
            <a:lvl9pPr marL="4114800" lvl="8" indent="-228600">
              <a:spcBef>
                <a:spcPct val="0"/>
              </a:spcBef>
              <a:spcAft>
                <a:spcPct val="0"/>
              </a:spcAft>
              <a:buSzPts val="1400"/>
              <a:buNone/>
              <a:defRPr sz="1800"/>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ct val="0"/>
              </a:spcBef>
              <a:spcAft>
                <a:spcPct val="0"/>
              </a:spcAft>
              <a:buSzPts val="1400"/>
              <a:buNone/>
              <a:defRPr sz="1200" b="0" i="0" u="none" strike="noStrike" cap="none">
                <a:solidFill>
                  <a:schemeClr val="dk1"/>
                </a:solidFill>
                <a:latin typeface="Public Sans"/>
                <a:ea typeface="Public Sans"/>
                <a:cs typeface="Public Sans"/>
                <a:sym typeface="Public Sans"/>
              </a:defRPr>
            </a:lvl1pPr>
            <a:lvl2pPr marR="0" lvl="1" algn="l" rtl="0">
              <a:spcBef>
                <a:spcPct val="0"/>
              </a:spcBef>
              <a:spcAft>
                <a:spcPct val="0"/>
              </a:spcAft>
              <a:buSzPts val="1400"/>
              <a:buNone/>
              <a:defRPr sz="1800" b="0" i="0" u="none" strike="noStrike" cap="none">
                <a:solidFill>
                  <a:schemeClr val="dk1"/>
                </a:solidFill>
                <a:latin typeface="Arial"/>
                <a:ea typeface="Arial"/>
                <a:cs typeface="Arial"/>
                <a:sym typeface="Arial"/>
              </a:defRPr>
            </a:lvl2pPr>
            <a:lvl3pPr marR="0" lvl="2" algn="l" rtl="0">
              <a:spcBef>
                <a:spcPct val="0"/>
              </a:spcBef>
              <a:spcAft>
                <a:spcPct val="0"/>
              </a:spcAft>
              <a:buSzPts val="1400"/>
              <a:buNone/>
              <a:defRPr sz="1800" b="0" i="0" u="none" strike="noStrike" cap="none">
                <a:solidFill>
                  <a:schemeClr val="dk1"/>
                </a:solidFill>
                <a:latin typeface="Arial"/>
                <a:ea typeface="Arial"/>
                <a:cs typeface="Arial"/>
                <a:sym typeface="Arial"/>
              </a:defRPr>
            </a:lvl3pPr>
            <a:lvl4pPr marR="0" lvl="3" algn="l" rtl="0">
              <a:spcBef>
                <a:spcPct val="0"/>
              </a:spcBef>
              <a:spcAft>
                <a:spcPct val="0"/>
              </a:spcAft>
              <a:buSzPts val="1400"/>
              <a:buNone/>
              <a:defRPr sz="1800" b="0" i="0" u="none" strike="noStrike" cap="none">
                <a:solidFill>
                  <a:schemeClr val="dk1"/>
                </a:solidFill>
                <a:latin typeface="Arial"/>
                <a:ea typeface="Arial"/>
                <a:cs typeface="Arial"/>
                <a:sym typeface="Arial"/>
              </a:defRPr>
            </a:lvl4pPr>
            <a:lvl5pPr marR="0" lvl="4" algn="l" rtl="0">
              <a:spcBef>
                <a:spcPct val="0"/>
              </a:spcBef>
              <a:spcAft>
                <a:spcPct val="0"/>
              </a:spcAft>
              <a:buSzPts val="1400"/>
              <a:buNone/>
              <a:defRPr sz="1800" b="0" i="0" u="none" strike="noStrike" cap="none">
                <a:solidFill>
                  <a:schemeClr val="dk1"/>
                </a:solidFill>
                <a:latin typeface="Arial"/>
                <a:ea typeface="Arial"/>
                <a:cs typeface="Arial"/>
                <a:sym typeface="Arial"/>
              </a:defRPr>
            </a:lvl5pPr>
            <a:lvl6pPr marR="0" lvl="5" algn="l" rtl="0">
              <a:spcBef>
                <a:spcPct val="0"/>
              </a:spcBef>
              <a:spcAft>
                <a:spcPct val="0"/>
              </a:spcAft>
              <a:buSzPts val="1400"/>
              <a:buNone/>
              <a:defRPr sz="1800" b="0" i="0" u="none" strike="noStrike" cap="none">
                <a:solidFill>
                  <a:schemeClr val="dk1"/>
                </a:solidFill>
                <a:latin typeface="Arial"/>
                <a:ea typeface="Arial"/>
                <a:cs typeface="Arial"/>
                <a:sym typeface="Arial"/>
              </a:defRPr>
            </a:lvl6pPr>
            <a:lvl7pPr marR="0" lvl="6" algn="l" rtl="0">
              <a:spcBef>
                <a:spcPct val="0"/>
              </a:spcBef>
              <a:spcAft>
                <a:spcPct val="0"/>
              </a:spcAft>
              <a:buSzPts val="1400"/>
              <a:buNone/>
              <a:defRPr sz="1800" b="0" i="0" u="none" strike="noStrike" cap="none">
                <a:solidFill>
                  <a:schemeClr val="dk1"/>
                </a:solidFill>
                <a:latin typeface="Arial"/>
                <a:ea typeface="Arial"/>
                <a:cs typeface="Arial"/>
                <a:sym typeface="Arial"/>
              </a:defRPr>
            </a:lvl7pPr>
            <a:lvl8pPr marR="0" lvl="7" algn="l" rtl="0">
              <a:spcBef>
                <a:spcPct val="0"/>
              </a:spcBef>
              <a:spcAft>
                <a:spcPct val="0"/>
              </a:spcAft>
              <a:buSzPts val="1400"/>
              <a:buNone/>
              <a:defRPr sz="1800" b="0" i="0" u="none" strike="noStrike" cap="none">
                <a:solidFill>
                  <a:schemeClr val="dk1"/>
                </a:solidFill>
                <a:latin typeface="Arial"/>
                <a:ea typeface="Arial"/>
                <a:cs typeface="Arial"/>
                <a:sym typeface="Arial"/>
              </a:defRPr>
            </a:lvl8pPr>
            <a:lvl9pPr marR="0" lvl="8" algn="l" rtl="0">
              <a:spcBef>
                <a:spcPct val="0"/>
              </a:spcBef>
              <a:spcAft>
                <a:spcPct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ct val="0"/>
              </a:spcBef>
              <a:spcAft>
                <a:spcPct val="0"/>
              </a:spcAft>
              <a:buNone/>
            </a:pPr>
            <a:fld id="{00000000-1234-1234-1234-123412341234}" type="slidenum">
              <a:rPr lang="en-AU" sz="1200" b="0" i="0" u="none" strike="noStrike" cap="none">
                <a:solidFill>
                  <a:schemeClr val="dk1"/>
                </a:solidFill>
                <a:latin typeface="Public Sans"/>
                <a:ea typeface="Public Sans"/>
                <a:cs typeface="Public Sans"/>
                <a:sym typeface="Public Sans"/>
              </a:rPr>
              <a:t>‹#›</a:t>
            </a:fld>
            <a:endParaRPr sz="1200" b="0" i="0" u="none" strike="noStrike" cap="none">
              <a:solidFill>
                <a:schemeClr val="dk1"/>
              </a:solidFill>
              <a:latin typeface="Public Sans"/>
              <a:ea typeface="Public Sans"/>
              <a:cs typeface="Public Sans"/>
              <a:sym typeface="Public Sans"/>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www.health.nsw.gov.au/vaping"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endParaRPr/>
          </a:p>
        </p:txBody>
      </p:sp>
      <p:sp>
        <p:nvSpPr>
          <p:cNvPr id="278" name="Google Shape;278;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6" name="Google Shape;28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lvl="0" indent="0" algn="l" rtl="0">
              <a:spcBef>
                <a:spcPct val="0"/>
              </a:spcBef>
              <a:spcAft>
                <a:spcPct val="0"/>
              </a:spcAft>
              <a:buNone/>
            </a:pPr>
            <a:r>
              <a:rPr lang="en-AU"/>
              <a:t>Please add a new slide if you wish to include your own local or organisational acknowledgement.</a:t>
            </a:r>
            <a:endParaRPr/>
          </a:p>
          <a:p>
            <a:pPr marL="0" lvl="0" indent="0" algn="l" rtl="0">
              <a:spcBef>
                <a:spcPct val="0"/>
              </a:spcBef>
              <a:spcAft>
                <a:spcPct val="0"/>
              </a:spcAft>
              <a:buNone/>
            </a:pPr>
            <a:endParaRPr/>
          </a:p>
        </p:txBody>
      </p:sp>
      <p:sp>
        <p:nvSpPr>
          <p:cNvPr id="287" name="Google Shape;28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4"/>
        <p:cNvGrpSpPr/>
        <p:nvPr/>
      </p:nvGrpSpPr>
      <p:grpSpPr>
        <a:xfrm>
          <a:off x="0" y="0"/>
          <a:ext cx="0" cy="0"/>
          <a:chOff x="0" y="0"/>
          <a:chExt cx="0" cy="0"/>
        </a:xfrm>
      </p:grpSpPr>
      <p:sp>
        <p:nvSpPr>
          <p:cNvPr id="295" name="Google Shape;295;p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6" name="Google Shape;296;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Vaping has become more common, and young people come across it in different ways. Some might just be curious. Some see friends or classmates vaping. Some may already be vaping. Others are choosing not to vape.</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guide is for all these situations. It helps parents and carers talk with young people, no matter where they are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 do not need to have all the answers. This guide is about listening, staying calm, and keeping the conversation open. It can help you support your young person and build trust over time.</a:t>
            </a:r>
            <a:endParaRPr/>
          </a:p>
          <a:p>
            <a:pPr marL="0" lvl="0" indent="0" algn="l" rtl="0">
              <a:spcBef>
                <a:spcPct val="0"/>
              </a:spcBef>
              <a:spcAft>
                <a:spcPct val="0"/>
              </a:spcAft>
              <a:buNone/>
            </a:pPr>
            <a:endParaRPr/>
          </a:p>
        </p:txBody>
      </p:sp>
      <p:sp>
        <p:nvSpPr>
          <p:cNvPr id="297" name="Google Shape;297;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9" name="Google Shape;30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The purpose of this </a:t>
            </a:r>
            <a:r>
              <a:rPr lang="en-AU" b="0" i="0">
                <a:solidFill>
                  <a:schemeClr val="dk1"/>
                </a:solidFill>
              </a:rPr>
              <a:t>guide is to </a:t>
            </a:r>
            <a:r>
              <a:rPr lang="en-AU"/>
              <a:t>support parents and carers to talk with young people about vaping in a safe and </a:t>
            </a:r>
            <a:r>
              <a:rPr lang="en-AU" b="0" i="0">
                <a:solidFill>
                  <a:schemeClr val="dk1"/>
                </a:solidFill>
              </a:rPr>
              <a:t>respectful </a:t>
            </a:r>
            <a:r>
              <a:rPr lang="en-AU"/>
              <a:t>way</a:t>
            </a:r>
            <a:r>
              <a:rPr lang="en-AU" b="0" i="0">
                <a:solidFill>
                  <a:schemeClr val="dk1"/>
                </a:solidFill>
              </a:rPr>
              <a:t>. </a:t>
            </a:r>
            <a:r>
              <a:rPr lang="en-AU"/>
              <a:t>It aims to encourage young </a:t>
            </a:r>
            <a:r>
              <a:rPr lang="en-AU" b="0" i="0">
                <a:solidFill>
                  <a:schemeClr val="dk1"/>
                </a:solidFill>
              </a:rPr>
              <a:t>people </a:t>
            </a:r>
            <a:r>
              <a:rPr lang="en-AU"/>
              <a:t>to avoid vaping</a:t>
            </a:r>
            <a:r>
              <a:rPr lang="en-AU" b="0" i="0">
                <a:solidFill>
                  <a:schemeClr val="dk1"/>
                </a:solidFill>
              </a:rPr>
              <a:t>, </a:t>
            </a:r>
            <a:r>
              <a:rPr lang="en-AU"/>
              <a:t>support those who may already be vaping to stop</a:t>
            </a:r>
            <a:r>
              <a:rPr lang="en-AU" b="0" i="0">
                <a:solidFill>
                  <a:schemeClr val="dk1"/>
                </a:solidFill>
              </a:rPr>
              <a:t>, </a:t>
            </a:r>
            <a:r>
              <a:rPr lang="en-AU"/>
              <a:t>and strengthen trust and communication</a:t>
            </a:r>
            <a:r>
              <a:rPr lang="en-AU" b="0" i="0">
                <a:solidFill>
                  <a:schemeClr val="dk1"/>
                </a:solidFill>
              </a:rPr>
              <a:t>. </a:t>
            </a:r>
            <a:r>
              <a:rPr lang="en-AU"/>
              <a:t>This guide is not about blaming or punishing young people.</a:t>
            </a:r>
            <a:endParaRPr/>
          </a:p>
          <a:p>
            <a:pPr marL="0" lvl="0" indent="0" algn="l" rtl="0">
              <a:spcBef>
                <a:spcPct val="0"/>
              </a:spcBef>
              <a:spcAft>
                <a:spcPct val="0"/>
              </a:spcAft>
              <a:buNone/>
            </a:pPr>
            <a:endParaRPr/>
          </a:p>
        </p:txBody>
      </p:sp>
      <p:sp>
        <p:nvSpPr>
          <p:cNvPr id="310" name="Google Shape;31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2" name="Google Shape;322;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You</a:t>
            </a:r>
            <a:r>
              <a:rPr lang="en-AU"/>
              <a:t> don’t need to </a:t>
            </a:r>
            <a:r>
              <a:rPr lang="en-AU" b="0" i="0">
                <a:solidFill>
                  <a:schemeClr val="dk1"/>
                </a:solidFill>
              </a:rPr>
              <a:t>use </a:t>
            </a:r>
            <a:r>
              <a:rPr lang="en-AU"/>
              <a:t>the whole </a:t>
            </a:r>
            <a:r>
              <a:rPr lang="en-AU" b="0" i="0">
                <a:solidFill>
                  <a:schemeClr val="dk1"/>
                </a:solidFill>
              </a:rPr>
              <a:t>guide </a:t>
            </a:r>
            <a:r>
              <a:rPr lang="en-AU"/>
              <a:t>at once</a:t>
            </a:r>
            <a:r>
              <a:rPr lang="en-AU" b="0" i="0">
                <a:solidFill>
                  <a:schemeClr val="dk1"/>
                </a:solidFill>
              </a:rPr>
              <a:t>. </a:t>
            </a:r>
            <a:r>
              <a:rPr lang="en-AU"/>
              <a:t>Conversations </a:t>
            </a:r>
            <a:r>
              <a:rPr lang="en-AU" b="0" i="0">
                <a:solidFill>
                  <a:schemeClr val="dk1"/>
                </a:solidFill>
              </a:rPr>
              <a:t>about vaping </a:t>
            </a:r>
            <a:r>
              <a:rPr lang="en-AU"/>
              <a:t>can happen over time</a:t>
            </a:r>
            <a:r>
              <a:rPr lang="en-AU" b="0" i="0">
                <a:solidFill>
                  <a:schemeClr val="dk1"/>
                </a:solidFill>
              </a:rPr>
              <a:t>. </a:t>
            </a:r>
            <a:r>
              <a:rPr lang="en-AU"/>
              <a:t>Choose the parts that feel right for your </a:t>
            </a:r>
            <a:r>
              <a:rPr lang="en-AU" b="0" i="0">
                <a:solidFill>
                  <a:schemeClr val="dk1"/>
                </a:solidFill>
              </a:rPr>
              <a:t>family and </a:t>
            </a:r>
            <a:r>
              <a:rPr lang="en-AU"/>
              <a:t>your situation. It’s okay if things feel a bit awkward at first. What matters most </a:t>
            </a:r>
            <a:r>
              <a:rPr lang="en-AU" b="0" i="0">
                <a:solidFill>
                  <a:schemeClr val="dk1"/>
                </a:solidFill>
              </a:rPr>
              <a:t>is </a:t>
            </a:r>
            <a:r>
              <a:rPr lang="en-AU"/>
              <a:t>keeping the conversation open and supportive</a:t>
            </a:r>
            <a:r>
              <a:rPr lang="en-AU" b="0" i="0">
                <a:solidFill>
                  <a:schemeClr val="dk1"/>
                </a:solidFill>
              </a:rPr>
              <a:t>.</a:t>
            </a:r>
            <a:endParaRPr/>
          </a:p>
          <a:p>
            <a:pPr marL="0" lvl="0" indent="0" algn="l" rtl="0">
              <a:spcBef>
                <a:spcPct val="0"/>
              </a:spcBef>
              <a:spcAft>
                <a:spcPct val="0"/>
              </a:spcAft>
              <a:buNone/>
            </a:pPr>
            <a:endParaRPr/>
          </a:p>
        </p:txBody>
      </p:sp>
      <p:sp>
        <p:nvSpPr>
          <p:cNvPr id="323" name="Google Shape;323;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5" name="Google Shape;335;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Vapes contain nicotine and harmful chemicals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Nicotine is highly addictive and is found in most vapes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Regular use of nicotine often means people need more to get the same feeling from it. It can be hard to quit. </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 nicotine in a 6,000 ‘puff’ vape can equal the same nicotine in 400 cigarettes </a:t>
            </a:r>
            <a:endParaRPr/>
          </a:p>
          <a:p>
            <a:pPr marL="171450" lvl="0" indent="-171450" algn="l" rtl="0">
              <a:spcBef>
                <a:spcPct val="0"/>
              </a:spcBef>
              <a:spcAft>
                <a:spcPct val="0"/>
              </a:spcAft>
              <a:buClr>
                <a:schemeClr val="dk1"/>
              </a:buClr>
              <a:buSzPts val="1200"/>
              <a:buFont typeface="Arial"/>
              <a:buChar char="•"/>
            </a:pPr>
            <a:r>
              <a:rPr lang="en-AU"/>
              <a:t>Vape liquid and aerosol </a:t>
            </a:r>
            <a:r>
              <a:rPr lang="en-AU" b="0" i="0">
                <a:solidFill>
                  <a:schemeClr val="dk1"/>
                </a:solidFill>
              </a:rPr>
              <a:t>contain</a:t>
            </a:r>
            <a:r>
              <a:rPr lang="en-AU"/>
              <a:t> harmful </a:t>
            </a:r>
            <a:r>
              <a:rPr lang="en-AU" b="0" i="0">
                <a:solidFill>
                  <a:schemeClr val="dk1"/>
                </a:solidFill>
              </a:rPr>
              <a:t>chemicals and </a:t>
            </a:r>
            <a:r>
              <a:rPr lang="en-AU"/>
              <a:t>metals like lead, nickel and chromium</a:t>
            </a:r>
            <a:r>
              <a:rPr lang="en-AU" b="0" i="0">
                <a:solidFill>
                  <a:schemeClr val="dk1"/>
                </a:solidFill>
              </a:rPr>
              <a:t>. These chemicals can </a:t>
            </a:r>
            <a:r>
              <a:rPr lang="en-AU"/>
              <a:t>damage the lungs, heart and other parts of the body. Some chemicals are also found in things like poisons and bug spray</a:t>
            </a:r>
            <a:r>
              <a:rPr lang="en-AU" b="0" i="0">
                <a:solidFill>
                  <a:schemeClr val="dk1"/>
                </a:solidFill>
              </a:rPr>
              <a:t>.</a:t>
            </a:r>
            <a:endParaRPr sz="1200" b="0" i="0">
              <a:solidFill>
                <a:schemeClr val="dk1"/>
              </a:solidFill>
            </a:endParaRPr>
          </a:p>
        </p:txBody>
      </p:sp>
      <p:sp>
        <p:nvSpPr>
          <p:cNvPr id="336" name="Google Shape;336;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8" name="Google Shape;348;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228600" marR="0" lvl="0" indent="-228600" algn="l" rtl="0">
              <a:lnSpc>
                <a:spcPct val="100000"/>
              </a:lnSpc>
              <a:spcBef>
                <a:spcPct val="0"/>
              </a:spcBef>
              <a:spcAft>
                <a:spcPct val="0"/>
              </a:spcAft>
              <a:buClr>
                <a:schemeClr val="dk1"/>
              </a:buClr>
              <a:buSzPts val="1200"/>
              <a:buFont typeface="Arial"/>
              <a:buChar char="•"/>
            </a:pPr>
            <a:r>
              <a:rPr lang="en-AU"/>
              <a:t>Vaping puts harmful chemicals into the body, which can damage your brain and cause breathing problems. </a:t>
            </a:r>
            <a:endParaRPr/>
          </a:p>
          <a:p>
            <a:pPr marL="228600" lvl="0" indent="-228600" algn="l" rtl="0">
              <a:spcBef>
                <a:spcPct val="0"/>
              </a:spcBef>
              <a:spcAft>
                <a:spcPct val="0"/>
              </a:spcAft>
              <a:buClr>
                <a:schemeClr val="dk1"/>
              </a:buClr>
              <a:buSzPts val="1200"/>
              <a:buFont typeface="Arial"/>
              <a:buChar char="•"/>
            </a:pPr>
            <a:r>
              <a:rPr lang="en-AU"/>
              <a:t>Most vapes contain nicotine, which is very addictive and can affect brain development in teenagers, making it harder to learn, focus, remember things, and manage emotions. </a:t>
            </a:r>
            <a:endParaRPr/>
          </a:p>
          <a:p>
            <a:pPr marL="228600" lvl="0" indent="-228600" algn="l" rtl="0">
              <a:spcBef>
                <a:spcPct val="0"/>
              </a:spcBef>
              <a:spcAft>
                <a:spcPct val="0"/>
              </a:spcAft>
              <a:buClr>
                <a:schemeClr val="dk1"/>
              </a:buClr>
              <a:buSzPts val="1200"/>
              <a:buFont typeface="Arial"/>
              <a:buChar char="•"/>
            </a:pPr>
            <a:r>
              <a:rPr lang="en-AU"/>
              <a:t>Some young people have even needed hospital care because of vaping. </a:t>
            </a:r>
            <a:endParaRPr/>
          </a:p>
          <a:p>
            <a:pPr marL="228600" lvl="0" indent="-228600" algn="l" rtl="0">
              <a:spcBef>
                <a:spcPct val="0"/>
              </a:spcBef>
              <a:spcAft>
                <a:spcPct val="0"/>
              </a:spcAft>
              <a:buClr>
                <a:schemeClr val="dk1"/>
              </a:buClr>
              <a:buSzPts val="1200"/>
              <a:buFont typeface="Arial"/>
              <a:buChar char="•"/>
            </a:pPr>
            <a:r>
              <a:rPr lang="en-AU"/>
              <a:t>Using vapes and cigarettes together can increase harm. </a:t>
            </a:r>
            <a:endParaRPr/>
          </a:p>
          <a:p>
            <a:pPr marL="228600" lvl="0" indent="-228600" algn="l" rtl="0">
              <a:spcBef>
                <a:spcPct val="0"/>
              </a:spcBef>
              <a:spcAft>
                <a:spcPct val="0"/>
              </a:spcAft>
              <a:buClr>
                <a:schemeClr val="dk1"/>
              </a:buClr>
              <a:buSzPts val="1200"/>
              <a:buFont typeface="Arial"/>
              <a:buChar char="•"/>
            </a:pPr>
            <a:r>
              <a:rPr lang="en-AU"/>
              <a:t>Research is still developing, but vaping has been linked to lung injury, mouth and throat problems, and possible cancer risks.</a:t>
            </a:r>
            <a:endParaRPr/>
          </a:p>
          <a:p>
            <a:pPr marL="228600" lvl="0" indent="-228600" algn="l" rtl="0">
              <a:spcBef>
                <a:spcPct val="0"/>
              </a:spcBef>
              <a:spcAft>
                <a:spcPct val="0"/>
              </a:spcAft>
              <a:buClr>
                <a:schemeClr val="dk1"/>
              </a:buClr>
              <a:buSzPts val="1200"/>
              <a:buFont typeface="Arial"/>
              <a:buChar char="•"/>
            </a:pPr>
            <a:r>
              <a:rPr lang="en-AU"/>
              <a:t>The long-term harms are still being studied.</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49" name="Google Shape;349;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p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In Australia:</a:t>
            </a:r>
            <a:endParaRPr/>
          </a:p>
          <a:p>
            <a:pPr marL="171450" lvl="0" indent="-171450" algn="l" rtl="0">
              <a:spcBef>
                <a:spcPct val="0"/>
              </a:spcBef>
              <a:spcAft>
                <a:spcPct val="0"/>
              </a:spcAft>
              <a:buClr>
                <a:schemeClr val="dk1"/>
              </a:buClr>
              <a:buSzPts val="1200"/>
              <a:buFont typeface="Arial"/>
              <a:buChar char="•"/>
            </a:pPr>
            <a:r>
              <a:rPr lang="en-AU"/>
              <a:t>Vapes can only legally be sold in pharmacies and s</a:t>
            </a:r>
            <a:r>
              <a:rPr lang="en-AU" sz="1200">
                <a:solidFill>
                  <a:schemeClr val="dk1"/>
                </a:solidFill>
                <a:latin typeface="Public Sans"/>
                <a:ea typeface="Public Sans"/>
                <a:cs typeface="Public Sans"/>
                <a:sym typeface="Public Sans"/>
              </a:rPr>
              <a:t>hould only be sold to help people quit smoking or to manage nicotine dependence.</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under 18 need a prescription to buy vapes from a pharmacy.</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Shops such as tobacconists, service stations and convenience stores are banned from selling vapes.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People who have a vape for their own use are not targeted by the laws.</a:t>
            </a:r>
            <a:endParaRPr/>
          </a:p>
          <a:p>
            <a:pPr marL="171450" marR="0" lvl="0" indent="-171450" algn="l" rtl="0">
              <a:lnSpc>
                <a:spcPct val="100000"/>
              </a:lnSpc>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Vaping is banned in places where smoking is banned.</a:t>
            </a:r>
            <a:endParaRPr/>
          </a:p>
          <a:p>
            <a:pPr marL="0" lvl="0" indent="0" algn="l" rtl="0">
              <a:spcBef>
                <a:spcPct val="0"/>
              </a:spcBef>
              <a:spcAft>
                <a:spcPct val="0"/>
              </a:spcAft>
              <a:buNone/>
            </a:pPr>
            <a:r>
              <a:rPr lang="en-AU"/>
              <a:t>These laws apply across NSW and are in place to protect young people from addiction and health harm.</a:t>
            </a:r>
            <a:endParaRPr/>
          </a:p>
          <a:p>
            <a:pPr marL="0" lvl="0" indent="0" algn="l" rtl="0">
              <a:spcBef>
                <a:spcPct val="0"/>
              </a:spcBef>
              <a:spcAft>
                <a:spcPct val="0"/>
              </a:spcAft>
              <a:buNone/>
            </a:pPr>
            <a:endParaRPr/>
          </a:p>
        </p:txBody>
      </p:sp>
      <p:sp>
        <p:nvSpPr>
          <p:cNvPr id="361" name="Google Shape;361;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5" name="Google Shape;375;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b="0" i="0">
                <a:solidFill>
                  <a:schemeClr val="dk1"/>
                </a:solidFill>
              </a:rPr>
              <a:t>When </a:t>
            </a:r>
            <a:r>
              <a:rPr lang="en-AU"/>
              <a:t>talking about vaping, staying calm and non‑judgemental can really help. Listening more than you talk shows your </a:t>
            </a:r>
            <a:r>
              <a:rPr lang="en-AU" b="0" i="0">
                <a:solidFill>
                  <a:schemeClr val="dk1"/>
                </a:solidFill>
              </a:rPr>
              <a:t>young </a:t>
            </a:r>
            <a:r>
              <a:rPr lang="en-AU"/>
              <a:t>person that you respect their thoughts and feelings. Even if you don’t fully agree, acknowledging how they feel can help them </a:t>
            </a:r>
            <a:r>
              <a:rPr lang="en-AU" b="0" i="0">
                <a:solidFill>
                  <a:schemeClr val="dk1"/>
                </a:solidFill>
              </a:rPr>
              <a:t>feel heard and</a:t>
            </a:r>
            <a:r>
              <a:rPr lang="en-AU"/>
              <a:t> </a:t>
            </a:r>
            <a:r>
              <a:rPr lang="en-AU" b="0" i="0">
                <a:solidFill>
                  <a:schemeClr val="dk1"/>
                </a:solidFill>
              </a:rPr>
              <a:t>more</a:t>
            </a:r>
            <a:r>
              <a:rPr lang="en-AU"/>
              <a:t> willing </a:t>
            </a:r>
            <a:r>
              <a:rPr lang="en-AU" b="0" i="0">
                <a:solidFill>
                  <a:schemeClr val="dk1"/>
                </a:solidFill>
              </a:rPr>
              <a:t>to </a:t>
            </a:r>
            <a:r>
              <a:rPr lang="en-AU"/>
              <a:t>listen</a:t>
            </a:r>
            <a:r>
              <a:rPr lang="en-AU" b="0" i="0">
                <a:solidFill>
                  <a:schemeClr val="dk1"/>
                </a:solidFill>
              </a:rPr>
              <a:t>.</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76" name="Google Shape;376;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5"/>
        <p:cNvGrpSpPr/>
        <p:nvPr/>
      </p:nvGrpSpPr>
      <p:grpSpPr>
        <a:xfrm>
          <a:off x="0" y="0"/>
          <a:ext cx="0" cy="0"/>
          <a:chOff x="0" y="0"/>
          <a:chExt cx="0" cy="0"/>
        </a:xfrm>
      </p:grpSpPr>
      <p:sp>
        <p:nvSpPr>
          <p:cNvPr id="386" name="Google Shape;386;p1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7" name="Google Shape;38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It can help to start these conversations during everyday moments, like side-by-side activities instead of opposite each other (driving, cooking, or going for a walk). Try to keep the tone relaxed and curious. You might say something like, "I’ve been hearing about vaping lately and wanted to check in with you." Focusing on care rather than anger can help your young person open up.</a:t>
            </a:r>
            <a:endParaRPr/>
          </a:p>
          <a:p>
            <a:pPr marL="0" lvl="0" indent="0" algn="l" rtl="0">
              <a:spcBef>
                <a:spcPct val="0"/>
              </a:spcBef>
              <a:spcAft>
                <a:spcPct val="0"/>
              </a:spcAft>
              <a:buNone/>
            </a:pPr>
            <a:endParaRPr/>
          </a:p>
          <a:p>
            <a:pPr marL="0" lvl="0" indent="0" algn="l" rtl="0">
              <a:spcBef>
                <a:spcPct val="0"/>
              </a:spcBef>
              <a:spcAft>
                <a:spcPct val="0"/>
              </a:spcAft>
              <a:buNone/>
            </a:pPr>
            <a:endParaRPr/>
          </a:p>
        </p:txBody>
      </p:sp>
      <p:sp>
        <p:nvSpPr>
          <p:cNvPr id="388" name="Google Shape;388;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p1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Young people may try vaping or shisha or other nicotine products for many reasons, including curiosity, sweet and fruity flavours, peer pressure, stress, or seeing vaping on social media. Some are also drawn to the short-term “head spin” or “buzz,” beliefs that vaping can help with weight control or appetite suppression, or the sense of privacy if parents or caregivers are less likely to notice. It’s normal for young people to be curious and want to fit in, and many are still learning how to cope with stress. Trying vaping does not mean a young person is bad or naughty, and it doesn’t mean they will keep using it.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What matters is how adults respond. Listening without judging, staying calm, and trying to understand their reasons can help build trust and support helpful conversations.</a:t>
            </a:r>
            <a:endParaRPr/>
          </a:p>
          <a:p>
            <a:pPr marL="0" lvl="0" indent="0" algn="l" rtl="0">
              <a:spcBef>
                <a:spcPct val="0"/>
              </a:spcBef>
              <a:spcAft>
                <a:spcPct val="0"/>
              </a:spcAft>
              <a:buNone/>
            </a:pPr>
            <a:endParaRPr/>
          </a:p>
        </p:txBody>
      </p:sp>
      <p:sp>
        <p:nvSpPr>
          <p:cNvPr id="402" name="Google Shape;402;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p1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your young person is not vaping, this is a good chance to talk. Let them know you’re glad they’re not vaping and ask how they feel when others do. You can also practise simple responses like “No thanks, I don’t vape” or “I’m not into that” to help them feel confident saying no. You can also suggest it is fine for them to walk away too. These conversations can help them feel supported and prepared for situations where they may be offered a vape.</a:t>
            </a:r>
            <a:endParaRPr/>
          </a:p>
        </p:txBody>
      </p:sp>
      <p:sp>
        <p:nvSpPr>
          <p:cNvPr id="415" name="Google Shape;415;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4"/>
        <p:cNvGrpSpPr/>
        <p:nvPr/>
      </p:nvGrpSpPr>
      <p:grpSpPr>
        <a:xfrm>
          <a:off x="0" y="0"/>
          <a:ext cx="0" cy="0"/>
          <a:chOff x="0" y="0"/>
          <a:chExt cx="0" cy="0"/>
        </a:xfrm>
      </p:grpSpPr>
      <p:sp>
        <p:nvSpPr>
          <p:cNvPr id="425" name="Google Shape;425;p13: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6" name="Google Shape;426;p1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Nicotine affects the brain by releasing a feel-good chemical called dopamine. This can make people want to keep vaping to feel that effect again. Over time, the brain gets used to nicotine, making it harder to stop. Signs of addiction may include cravings, mood changes, feeling restless, trouble concentrating, or wanting to vape soon after waking up. Because young people’s brains are still developing, nicotine can cause long-lasting changes.</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endParaRPr/>
          </a:p>
        </p:txBody>
      </p:sp>
      <p:sp>
        <p:nvSpPr>
          <p:cNvPr id="427" name="Google Shape;427;p1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0"/>
        <p:cNvGrpSpPr/>
        <p:nvPr/>
      </p:nvGrpSpPr>
      <p:grpSpPr>
        <a:xfrm>
          <a:off x="0" y="0"/>
          <a:ext cx="0" cy="0"/>
          <a:chOff x="0" y="0"/>
          <a:chExt cx="0" cy="0"/>
        </a:xfrm>
      </p:grpSpPr>
      <p:sp>
        <p:nvSpPr>
          <p:cNvPr id="441" name="Google Shape;441;p14: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2" name="Google Shape;442;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a:t>When someone stops vaping, they may experience withdrawal symptoms like feeling moody, tired, anxious or finding it hard to concentrate. Withdrawal can happen during school hours, on long trips, or anytime vaping isn’t possible. The good news is that physical withdrawal usually improves within one to two weeks. Cravings can last longer as </a:t>
            </a:r>
            <a:r>
              <a:rPr lang="en-AU" sz="1200">
                <a:solidFill>
                  <a:schemeClr val="dk1"/>
                </a:solidFill>
                <a:latin typeface="Public Sans"/>
                <a:ea typeface="Public Sans"/>
                <a:cs typeface="Public Sans"/>
                <a:sym typeface="Public Sans"/>
              </a:rPr>
              <a:t>the brain learns to cope without nicotine, </a:t>
            </a:r>
            <a:r>
              <a:rPr lang="en-AU"/>
              <a:t>but it does get easier over time.</a:t>
            </a:r>
            <a:endParaRPr/>
          </a:p>
          <a:p>
            <a:pPr marL="0" lvl="0" indent="0" algn="l" rtl="0">
              <a:spcBef>
                <a:spcPct val="0"/>
              </a:spcBef>
              <a:spcAft>
                <a:spcPct val="0"/>
              </a:spcAft>
              <a:buNone/>
            </a:pP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Parent &amp; carer</a:t>
            </a:r>
            <a:r>
              <a:rPr lang="en-AU" sz="1200" b="0" i="0">
                <a:solidFill>
                  <a:schemeClr val="dk1"/>
                </a:solidFill>
                <a:latin typeface="Public Sans"/>
                <a:ea typeface="Public Sans"/>
                <a:cs typeface="Public Sans"/>
                <a:sym typeface="Public Sans"/>
              </a:rPr>
              <a:t> content:</a:t>
            </a:r>
            <a:endParaRPr/>
          </a:p>
          <a:p>
            <a:pPr marL="0" lvl="0" indent="0" algn="l" rtl="0">
              <a:spcBef>
                <a:spcPct val="0"/>
              </a:spcBef>
              <a:spcAft>
                <a:spcPct val="0"/>
              </a:spcAft>
              <a:buClr>
                <a:schemeClr val="dk1"/>
              </a:buClr>
              <a:buSzPts val="1200"/>
              <a:buFont typeface="Public Sans"/>
              <a:buNone/>
            </a:pPr>
            <a:r>
              <a:rPr lang="en-AU"/>
              <a:t>If you smoke or vape yourself:</a:t>
            </a:r>
            <a:endParaRPr/>
          </a:p>
          <a:p>
            <a:pPr marL="171450" lvl="0" indent="-171450" algn="l" rtl="0">
              <a:spcBef>
                <a:spcPct val="0"/>
              </a:spcBef>
              <a:spcAft>
                <a:spcPct val="0"/>
              </a:spcAft>
              <a:buClr>
                <a:schemeClr val="dk1"/>
              </a:buClr>
              <a:buSzPts val="1200"/>
              <a:buFont typeface="Arial"/>
              <a:buChar char="•"/>
            </a:pPr>
            <a:r>
              <a:rPr lang="en-AU"/>
              <a:t>Being honest about your own experience can help your young person feel understood </a:t>
            </a:r>
            <a:endParaRPr/>
          </a:p>
          <a:p>
            <a:pPr marL="171450" lvl="0" indent="-171450" algn="l" rtl="0">
              <a:spcBef>
                <a:spcPct val="0"/>
              </a:spcBef>
              <a:spcAft>
                <a:spcPct val="0"/>
              </a:spcAft>
              <a:buClr>
                <a:schemeClr val="dk1"/>
              </a:buClr>
              <a:buSzPts val="1200"/>
              <a:buFont typeface="Arial"/>
              <a:buChar char="•"/>
            </a:pPr>
            <a:r>
              <a:rPr lang="en-AU"/>
              <a:t>Be kind to yourself. Change takes time and getting help for your own health can help you both</a:t>
            </a:r>
            <a:endParaRPr/>
          </a:p>
        </p:txBody>
      </p:sp>
      <p:sp>
        <p:nvSpPr>
          <p:cNvPr id="443" name="Google Shape;443;p1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15: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Finding out your young person is vaping can be upsetting. Taking a calm approach can make a big difference. Thanking them for being honest and focusing on health rather than punishment can help keep them talking and open to support. Some young people vape to cope with stress, anxiety, or fitting in, so it can help to encourage healthier options like exercise, creative activities, spending time with friends, or talking to a trusted adult.</a:t>
            </a:r>
            <a:endParaRPr/>
          </a:p>
          <a:p>
            <a:pPr marL="0" lvl="0" indent="0" algn="l" rtl="0">
              <a:spcBef>
                <a:spcPct val="0"/>
              </a:spcBef>
              <a:spcAft>
                <a:spcPct val="0"/>
              </a:spcAft>
              <a:buNone/>
            </a:pPr>
            <a:endParaRPr/>
          </a:p>
        </p:txBody>
      </p:sp>
      <p:sp>
        <p:nvSpPr>
          <p:cNvPr id="456" name="Google Shape;456;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8"/>
        <p:cNvGrpSpPr/>
        <p:nvPr/>
      </p:nvGrpSpPr>
      <p:grpSpPr>
        <a:xfrm>
          <a:off x="0" y="0"/>
          <a:ext cx="0" cy="0"/>
          <a:chOff x="0" y="0"/>
          <a:chExt cx="0" cy="0"/>
        </a:xfrm>
      </p:grpSpPr>
      <p:sp>
        <p:nvSpPr>
          <p:cNvPr id="469" name="Google Shape;469;p16: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0" name="Google Shape;470;p1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Young people may vape for many reasons. Knowing why can help you to support them.</a:t>
            </a:r>
            <a:endParaRPr sz="1200" b="1" i="0">
              <a:solidFill>
                <a:schemeClr val="dk1"/>
              </a:solidFill>
              <a:latin typeface="Public Sans"/>
              <a:ea typeface="Public Sans"/>
              <a:cs typeface="Public Sans"/>
              <a:sym typeface="Public Sans"/>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Stress:</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Some young people vape to cope with stress. Parents and carers can support them to find healthier ways to relax, like exercise, doing something creative, or talking about their feelings.</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Fitting in:</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Peer pressure can be strong. Remind young people that real friendships are about shared interests and support, not vaping.</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Curiosity:</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Trying new things is normal, but nicotine is very addictive. Even vaping “just once” can quickly turn into a habit or vaping more than they expected.</a:t>
            </a:r>
            <a:endParaRPr/>
          </a:p>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Seeing it everywhere:</a:t>
            </a:r>
            <a:br>
              <a:rPr lang="en-AU" sz="1200" b="0" i="0">
                <a:solidFill>
                  <a:schemeClr val="dk1"/>
                </a:solidFill>
                <a:latin typeface="Public Sans"/>
                <a:ea typeface="Public Sans"/>
                <a:cs typeface="Public Sans"/>
                <a:sym typeface="Public Sans"/>
              </a:rPr>
            </a:br>
            <a:r>
              <a:rPr lang="en-AU" sz="1200" b="0" i="0">
                <a:solidFill>
                  <a:schemeClr val="dk1"/>
                </a:solidFill>
                <a:latin typeface="Public Sans"/>
                <a:ea typeface="Public Sans"/>
                <a:cs typeface="Public Sans"/>
                <a:sym typeface="Public Sans"/>
              </a:rPr>
              <a:t>Social media can make vaping seem normal or common, but around 80% of young people in NSW don’t vape, and many choose not to because it’s not harmless.</a:t>
            </a:r>
            <a:endParaRPr b="0" i="0">
              <a:solidFill>
                <a:schemeClr val="dk1"/>
              </a:solidFill>
            </a:endParaRPr>
          </a:p>
        </p:txBody>
      </p:sp>
      <p:sp>
        <p:nvSpPr>
          <p:cNvPr id="471" name="Google Shape;471;p1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p17: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2" name="Google Shape;482;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If they’re not ready to quit, focus on harm reduction and staying connected. This might include not vaping around others and planning for when they feel ready to make changes. Quitting can be hard, especially if nicotine addiction is involved, so encourage small steps and celebrate progress, even if it’s small. Relapse can happen and doesn’t mean failure. Ongoing support and trust really matter.</a:t>
            </a:r>
            <a:endParaRPr b="0" i="0">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Parent &amp; carer content:</a:t>
            </a:r>
            <a:endParaRPr/>
          </a:p>
          <a:p>
            <a:pPr marL="0" lvl="0" indent="0" algn="l" rtl="0">
              <a:spcBef>
                <a:spcPct val="0"/>
              </a:spcBef>
              <a:spcAft>
                <a:spcPct val="0"/>
              </a:spcAft>
              <a:buClr>
                <a:schemeClr val="dk1"/>
              </a:buClr>
              <a:buSzPts val="1200"/>
              <a:buFont typeface="Public Sans"/>
              <a:buNone/>
            </a:pPr>
            <a:r>
              <a:rPr lang="en-AU"/>
              <a:t>Managing your own emotions</a:t>
            </a:r>
            <a:endParaRPr/>
          </a:p>
          <a:p>
            <a:pPr marL="171450" lvl="0" indent="-171450" algn="l" rtl="0">
              <a:spcBef>
                <a:spcPct val="0"/>
              </a:spcBef>
              <a:spcAft>
                <a:spcPct val="0"/>
              </a:spcAft>
              <a:buClr>
                <a:schemeClr val="dk1"/>
              </a:buClr>
              <a:buSzPts val="1200"/>
              <a:buFont typeface="Arial"/>
              <a:buChar char="•"/>
            </a:pPr>
            <a:r>
              <a:rPr lang="en-AU"/>
              <a:t>If you learn your young person is vaping, manage your feelings away from them</a:t>
            </a:r>
            <a:endParaRPr/>
          </a:p>
          <a:p>
            <a:pPr marL="171450" lvl="0" indent="-171450" algn="l" rtl="0">
              <a:spcBef>
                <a:spcPct val="0"/>
              </a:spcBef>
              <a:spcAft>
                <a:spcPct val="0"/>
              </a:spcAft>
              <a:buClr>
                <a:schemeClr val="dk1"/>
              </a:buClr>
              <a:buSzPts val="1200"/>
              <a:buFont typeface="Arial"/>
              <a:buChar char="•"/>
            </a:pPr>
            <a:r>
              <a:rPr lang="en-AU"/>
              <a:t>Strong reactions can make them shut down or pull away</a:t>
            </a:r>
            <a:endParaRPr/>
          </a:p>
          <a:p>
            <a:pPr marL="171450" lvl="0" indent="-171450" algn="l" rtl="0">
              <a:spcBef>
                <a:spcPct val="0"/>
              </a:spcBef>
              <a:spcAft>
                <a:spcPct val="0"/>
              </a:spcAft>
              <a:buClr>
                <a:schemeClr val="dk1"/>
              </a:buClr>
              <a:buSzPts val="1200"/>
              <a:buFont typeface="Arial"/>
              <a:buChar char="•"/>
            </a:pPr>
            <a:r>
              <a:rPr lang="en-AU"/>
              <a:t>Staying calm helps keep them open to support</a:t>
            </a:r>
            <a:endParaRPr/>
          </a:p>
          <a:p>
            <a:pPr marL="171450" lvl="0" indent="-171450" algn="l" rtl="0">
              <a:spcBef>
                <a:spcPct val="0"/>
              </a:spcBef>
              <a:spcAft>
                <a:spcPct val="0"/>
              </a:spcAft>
              <a:buClr>
                <a:schemeClr val="dk1"/>
              </a:buClr>
              <a:buSzPts val="1200"/>
              <a:buFont typeface="Arial"/>
              <a:buChar char="•"/>
            </a:pPr>
            <a:r>
              <a:rPr lang="en-AU"/>
              <a:t>If you smoke or vape, getting support can help you both</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483" name="Google Shape;483;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p18: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0" name="Google Shape;500;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Support is available for both young people and families: </a:t>
            </a:r>
            <a:endParaRPr/>
          </a:p>
          <a:p>
            <a:pPr marL="0" lvl="0" indent="0" algn="l" rtl="0">
              <a:spcBef>
                <a:spcPct val="0"/>
              </a:spcBef>
              <a:spcAft>
                <a:spcPct val="0"/>
              </a:spcAft>
              <a:buClr>
                <a:schemeClr val="dk1"/>
              </a:buClr>
              <a:buSzPts val="1200"/>
              <a:buFont typeface="Arial"/>
              <a:buNone/>
            </a:pPr>
            <a:endParaRPr sz="1200" b="1">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Pave </a:t>
            </a:r>
            <a:r>
              <a:rPr lang="en-AU" sz="1200">
                <a:solidFill>
                  <a:schemeClr val="dk1"/>
                </a:solidFill>
                <a:latin typeface="Public Sans"/>
                <a:ea typeface="Public Sans"/>
                <a:cs typeface="Public Sans"/>
                <a:sym typeface="Public Sans"/>
              </a:rPr>
              <a:t>is a free app created by Cancer Institute NSW to support young people who want to stop vaping. It provides tools and tips to help manage cravings and build confidence to quit. The app is designed specifically for young people and can be used independently or alongside other support. Download Pave from the Apple App Store or Google Play.</a:t>
            </a:r>
            <a:endParaRPr/>
          </a:p>
          <a:p>
            <a:pPr marL="171450" lvl="0" indent="-9525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iCanQuit</a:t>
            </a:r>
            <a:r>
              <a:rPr lang="en-AU" sz="1200">
                <a:solidFill>
                  <a:schemeClr val="dk1"/>
                </a:solidFill>
                <a:latin typeface="Public Sans"/>
                <a:ea typeface="Public Sans"/>
                <a:cs typeface="Public Sans"/>
                <a:sym typeface="Public Sans"/>
              </a:rPr>
              <a:t> is a website that helps people stop smoking or vaping. It gives tools that you can choose to suit you. The website helps: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Make a quit plan</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Stay motivated</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Track your progress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Beat cravings</a:t>
            </a:r>
            <a:endParaRPr/>
          </a:p>
          <a:p>
            <a:pPr marL="0" lvl="0" indent="0" algn="l" rtl="0">
              <a:spcBef>
                <a:spcPct val="0"/>
              </a:spcBef>
              <a:spcAft>
                <a:spcPct val="0"/>
              </a:spcAft>
              <a:buClr>
                <a:schemeClr val="dk1"/>
              </a:buClr>
              <a:buSzPts val="1200"/>
              <a:buFont typeface="Arial"/>
              <a:buNone/>
            </a:pPr>
            <a:r>
              <a:rPr lang="en-AU" sz="1200">
                <a:solidFill>
                  <a:schemeClr val="dk1"/>
                </a:solidFill>
                <a:latin typeface="Public Sans"/>
                <a:ea typeface="Public Sans"/>
                <a:cs typeface="Public Sans"/>
                <a:sym typeface="Public Sans"/>
              </a:rPr>
              <a:t>You can use iCanQuit on your own or with other support.</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Quitline</a:t>
            </a:r>
            <a:r>
              <a:rPr lang="en-AU" sz="1200">
                <a:solidFill>
                  <a:schemeClr val="dk1"/>
                </a:solidFill>
                <a:latin typeface="Public Sans"/>
                <a:ea typeface="Public Sans"/>
                <a:cs typeface="Public Sans"/>
                <a:sym typeface="Public Sans"/>
              </a:rPr>
              <a:t> is a free and confidential phone service. It supports parents and carers as well as people who smoke or vape. Counsellors have been trained to listen without judgement and can help parents and carers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Start or continue conversations and handle tricky moments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Respond well if their young person is vaping</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Advice is practical, respectful and tailored to each family’s situation. </a:t>
            </a:r>
            <a:r>
              <a:rPr lang="en-AU" sz="1200" u="sng">
                <a:solidFill>
                  <a:schemeClr val="dk1"/>
                </a:solidFill>
                <a:latin typeface="Public Sans"/>
                <a:ea typeface="Public Sans"/>
                <a:cs typeface="Public Sans"/>
                <a:sym typeface="Public Sans"/>
              </a:rPr>
              <a:t>If you need an interpreter, they can arrange one for you when you call.</a:t>
            </a:r>
            <a:endParaRPr/>
          </a:p>
          <a:p>
            <a:pPr marL="171450" lvl="0" indent="-95250" algn="l" rtl="0">
              <a:spcBef>
                <a:spcPct val="0"/>
              </a:spcBef>
              <a:spcAft>
                <a:spcPct val="0"/>
              </a:spcAft>
              <a:buClr>
                <a:schemeClr val="dk1"/>
              </a:buClr>
              <a:buSzPts val="1200"/>
              <a:buFont typeface="Arial"/>
              <a:buNone/>
            </a:pPr>
            <a:endParaRPr sz="1200" u="sng">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b="1" u="none"/>
              <a:t>The NSW Health Vaping Toolkit </a:t>
            </a:r>
            <a:r>
              <a:rPr lang="en-AU" b="0" u="none"/>
              <a:t>is a NSW Health webpage with </a:t>
            </a:r>
            <a:r>
              <a:rPr lang="en-AU" u="none"/>
              <a:t>trusted information to help parents, carers, teachers and health staff talk to young people about vaping.</a:t>
            </a:r>
            <a:endParaRPr/>
          </a:p>
          <a:p>
            <a:pPr marL="0" lvl="0" indent="0" algn="l" rtl="0">
              <a:spcBef>
                <a:spcPct val="0"/>
              </a:spcBef>
              <a:spcAft>
                <a:spcPct val="0"/>
              </a:spcAft>
              <a:buClr>
                <a:schemeClr val="dk1"/>
              </a:buClr>
              <a:buSzPts val="1200"/>
              <a:buFont typeface="Arial"/>
              <a:buNone/>
            </a:pPr>
            <a:r>
              <a:rPr lang="en-AU" u="none"/>
              <a:t>There are resources in different languages for parents and carers.</a:t>
            </a:r>
            <a:endParaRPr/>
          </a:p>
          <a:p>
            <a:pPr marL="0" lvl="0" indent="0" algn="l" rtl="0">
              <a:spcBef>
                <a:spcPct val="0"/>
              </a:spcBef>
              <a:spcAft>
                <a:spcPct val="0"/>
              </a:spcAft>
              <a:buClr>
                <a:schemeClr val="dk1"/>
              </a:buClr>
              <a:buSzPts val="1200"/>
              <a:buFont typeface="Arial"/>
              <a:buNone/>
            </a:pPr>
            <a:endParaRPr sz="1200">
              <a:solidFill>
                <a:schemeClr val="dk1"/>
              </a:solidFill>
              <a:latin typeface="Public Sans"/>
              <a:ea typeface="Public Sans"/>
              <a:cs typeface="Public Sans"/>
              <a:sym typeface="Public Sans"/>
            </a:endParaRPr>
          </a:p>
          <a:p>
            <a:pPr marL="0" lvl="0" indent="0" algn="l" rtl="0">
              <a:spcBef>
                <a:spcPct val="0"/>
              </a:spcBef>
              <a:spcAft>
                <a:spcPct val="0"/>
              </a:spcAft>
              <a:buClr>
                <a:schemeClr val="dk1"/>
              </a:buClr>
              <a:buSzPts val="1200"/>
              <a:buFont typeface="Arial"/>
              <a:buNone/>
            </a:pPr>
            <a:r>
              <a:rPr lang="en-AU" sz="1200" b="1">
                <a:solidFill>
                  <a:schemeClr val="dk1"/>
                </a:solidFill>
                <a:latin typeface="Public Sans"/>
                <a:ea typeface="Public Sans"/>
                <a:cs typeface="Public Sans"/>
                <a:sym typeface="Public Sans"/>
              </a:rPr>
              <a:t>Shisha No Thanks </a:t>
            </a:r>
            <a:r>
              <a:rPr lang="en-AU" sz="1200">
                <a:solidFill>
                  <a:schemeClr val="dk1"/>
                </a:solidFill>
                <a:latin typeface="Public Sans"/>
                <a:ea typeface="Public Sans"/>
                <a:cs typeface="Public Sans"/>
                <a:sym typeface="Public Sans"/>
              </a:rPr>
              <a:t>is a website that helps adults learn about shisha (waterpipe) smoking. The website helps to:</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Explain health harms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Clear up myths</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Support talks with young people about shisha</a:t>
            </a:r>
            <a:endParaRPr/>
          </a:p>
          <a:p>
            <a:pPr marL="171450" lvl="0" indent="-171450" algn="l" rtl="0">
              <a:spcBef>
                <a:spcPct val="0"/>
              </a:spcBef>
              <a:spcAft>
                <a:spcPct val="0"/>
              </a:spcAft>
              <a:buClr>
                <a:schemeClr val="dk1"/>
              </a:buClr>
              <a:buSzPts val="1200"/>
              <a:buFont typeface="Arial"/>
              <a:buChar char="•"/>
            </a:pPr>
            <a:r>
              <a:rPr lang="en-AU" sz="1200">
                <a:solidFill>
                  <a:schemeClr val="dk1"/>
                </a:solidFill>
                <a:latin typeface="Public Sans"/>
                <a:ea typeface="Public Sans"/>
                <a:cs typeface="Public Sans"/>
                <a:sym typeface="Public Sans"/>
              </a:rPr>
              <a:t>There are translated c</a:t>
            </a:r>
            <a:endParaRPr/>
          </a:p>
          <a:p>
            <a:pPr marL="0" marR="0" lvl="0" indent="0" algn="l" rtl="0">
              <a:lnSpc>
                <a:spcPct val="100000"/>
              </a:lnSpc>
              <a:spcBef>
                <a:spcPct val="0"/>
              </a:spcBef>
              <a:spcAft>
                <a:spcPct val="0"/>
              </a:spcAft>
              <a:buClr>
                <a:schemeClr val="dk1"/>
              </a:buClr>
              <a:buSzPts val="1200"/>
              <a:buFont typeface="Public Sans"/>
              <a:buNone/>
            </a:pPr>
            <a:endParaRPr sz="1200" b="0" i="0">
              <a:solidFill>
                <a:schemeClr val="dk1"/>
              </a:solidFill>
              <a:latin typeface="Public Sans"/>
              <a:ea typeface="Public Sans"/>
              <a:cs typeface="Public Sans"/>
              <a:sym typeface="Public Sans"/>
            </a:endParaRPr>
          </a:p>
        </p:txBody>
      </p:sp>
      <p:sp>
        <p:nvSpPr>
          <p:cNvPr id="501" name="Google Shape;501;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7"/>
        <p:cNvGrpSpPr/>
        <p:nvPr/>
      </p:nvGrpSpPr>
      <p:grpSpPr>
        <a:xfrm>
          <a:off x="0" y="0"/>
          <a:ext cx="0" cy="0"/>
          <a:chOff x="0" y="0"/>
          <a:chExt cx="0" cy="0"/>
        </a:xfrm>
      </p:grpSpPr>
      <p:sp>
        <p:nvSpPr>
          <p:cNvPr id="528" name="Google Shape;528;p19: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9" name="Google Shape;529;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lvl="0" indent="0" algn="l" rtl="0">
              <a:spcBef>
                <a:spcPct val="0"/>
              </a:spcBef>
              <a:spcAft>
                <a:spcPct val="0"/>
              </a:spcAft>
              <a:buNone/>
            </a:pPr>
            <a:r>
              <a:rPr lang="en-AU"/>
              <a:t>Talking about vaping is not a one-off conversation. Checking in regularly and continuing to listen helps young people feel supported. These are guides, not rules, and every young person and family situation is different. Ongoing, respectful conversations can make a real difference and help reduce harm over time.</a:t>
            </a:r>
            <a:endParaRPr/>
          </a:p>
        </p:txBody>
      </p:sp>
      <p:sp>
        <p:nvSpPr>
          <p:cNvPr id="530" name="Google Shape;530;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20: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r>
              <a:rPr lang="en-AU" sz="1200" b="1" i="0">
                <a:solidFill>
                  <a:schemeClr val="dk1"/>
                </a:solidFill>
                <a:latin typeface="Public Sans"/>
                <a:ea typeface="Public Sans"/>
                <a:cs typeface="Public Sans"/>
                <a:sym typeface="Public Sans"/>
              </a:rPr>
              <a:t>:</a:t>
            </a:r>
            <a:endParaRPr/>
          </a:p>
          <a:p>
            <a:pPr marL="0" marR="0" lvl="0" indent="0" algn="l" rtl="0">
              <a:lnSpc>
                <a:spcPct val="100000"/>
              </a:lnSpc>
              <a:spcBef>
                <a:spcPct val="0"/>
              </a:spcBef>
              <a:spcAft>
                <a:spcPct val="0"/>
              </a:spcAft>
              <a:buClr>
                <a:schemeClr val="dk1"/>
              </a:buClr>
              <a:buSzPts val="1200"/>
              <a:buFont typeface="Public Sans"/>
              <a:buNone/>
            </a:pPr>
            <a:r>
              <a:rPr lang="en-AU" sz="1200">
                <a:solidFill>
                  <a:schemeClr val="dk1"/>
                </a:solidFill>
                <a:latin typeface="Public Sans"/>
                <a:ea typeface="Public Sans"/>
                <a:cs typeface="Public Sans"/>
                <a:sym typeface="Public Sans"/>
              </a:rPr>
              <a:t>This guide offers ideas and support. There are many right ways to talk.</a:t>
            </a:r>
            <a:endParaRPr sz="1200" b="0" i="0">
              <a:solidFill>
                <a:schemeClr val="dk1"/>
              </a:solidFill>
              <a:latin typeface="Public Sans"/>
              <a:ea typeface="Public Sans"/>
              <a:cs typeface="Public Sans"/>
              <a:sym typeface="Public Sans"/>
            </a:endParaRPr>
          </a:p>
          <a:p>
            <a:pPr marL="0" marR="0" lvl="0" indent="0" algn="l" rtl="0">
              <a:lnSpc>
                <a:spcPct val="100000"/>
              </a:lnSpc>
              <a:spcBef>
                <a:spcPct val="0"/>
              </a:spcBef>
              <a:spcAft>
                <a:spcPct val="0"/>
              </a:spcAft>
              <a:buClr>
                <a:schemeClr val="dk1"/>
              </a:buClr>
              <a:buSzPts val="1200"/>
              <a:buFont typeface="Public Sans"/>
              <a:buNone/>
            </a:pPr>
            <a:r>
              <a:rPr lang="en-AU" sz="1200" b="0" i="0">
                <a:solidFill>
                  <a:schemeClr val="dk1"/>
                </a:solidFill>
                <a:latin typeface="Public Sans"/>
                <a:ea typeface="Public Sans"/>
                <a:cs typeface="Public Sans"/>
                <a:sym typeface="Public Sans"/>
              </a:rPr>
              <a:t>The main message is simple: stay connected, stay calm, and keep talking. You are not alone; there are services to help your family</a:t>
            </a:r>
            <a:r>
              <a:rPr lang="en-AU"/>
              <a:t>.</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46" name="Google Shape;546;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p21: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b="1"/>
              <a:t>Facilitator notes:</a:t>
            </a:r>
            <a:endParaRPr/>
          </a:p>
          <a:p>
            <a:pPr marL="0" marR="0" lvl="0" indent="0" algn="l" rtl="0">
              <a:lnSpc>
                <a:spcPct val="100000"/>
              </a:lnSpc>
              <a:spcBef>
                <a:spcPct val="0"/>
              </a:spcBef>
              <a:spcAft>
                <a:spcPct val="0"/>
              </a:spcAft>
              <a:buClr>
                <a:schemeClr val="dk1"/>
              </a:buClr>
              <a:buSzPts val="1200"/>
              <a:buFont typeface="Public Sans"/>
              <a:buNone/>
            </a:pPr>
            <a:r>
              <a:rPr lang="en-AU"/>
              <a:t>Please add a new slide if you wish to include additional resources and support.</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a:solidFill>
                  <a:schemeClr val="dk1"/>
                </a:solidFill>
              </a:rPr>
              <a:t>Quit support services: </a:t>
            </a:r>
            <a:endParaRPr/>
          </a:p>
          <a:p>
            <a:pPr marL="0" lvl="0" indent="0" algn="l" rtl="0">
              <a:spcBef>
                <a:spcPct val="0"/>
              </a:spcBef>
              <a:spcAft>
                <a:spcPct val="0"/>
              </a:spcAft>
              <a:buNone/>
            </a:pPr>
            <a:r>
              <a:rPr lang="en-AU" sz="1200" b="1">
                <a:solidFill>
                  <a:schemeClr val="dk1"/>
                </a:solidFill>
              </a:rPr>
              <a:t>Pave app</a:t>
            </a:r>
            <a:endParaRPr sz="1200">
              <a:solidFill>
                <a:schemeClr val="dk1"/>
              </a:solidFill>
            </a:endParaRPr>
          </a:p>
          <a:p>
            <a:pPr marL="0" lvl="0" indent="0" algn="l" rtl="0">
              <a:spcBef>
                <a:spcPct val="0"/>
              </a:spcBef>
              <a:spcAft>
                <a:spcPct val="0"/>
              </a:spcAft>
              <a:buNone/>
            </a:pPr>
            <a:r>
              <a:rPr lang="en-AU" sz="1200" u="none">
                <a:solidFill>
                  <a:schemeClr val="dk1"/>
                </a:solidFill>
              </a:rPr>
              <a:t>Download Pave from the Apple App Store or Google Play.</a:t>
            </a:r>
            <a:endParaRPr/>
          </a:p>
          <a:p>
            <a:pPr marL="0" lvl="0" indent="0" algn="l" rtl="0">
              <a:spcBef>
                <a:spcPct val="0"/>
              </a:spcBef>
              <a:spcAft>
                <a:spcPct val="0"/>
              </a:spcAft>
              <a:buNone/>
            </a:pPr>
            <a:endParaRPr sz="1200" u="none">
              <a:solidFill>
                <a:schemeClr val="dk1"/>
              </a:solidFill>
            </a:endParaRPr>
          </a:p>
          <a:p>
            <a:pPr marL="0" lvl="0" indent="0" algn="l" rtl="0">
              <a:spcBef>
                <a:spcPct val="0"/>
              </a:spcBef>
              <a:spcAft>
                <a:spcPct val="0"/>
              </a:spcAft>
              <a:buNone/>
            </a:pPr>
            <a:r>
              <a:rPr lang="en-AU" sz="1200" b="1" u="none">
                <a:solidFill>
                  <a:schemeClr val="dk1"/>
                </a:solidFill>
              </a:rPr>
              <a:t>iCanQuit</a:t>
            </a:r>
            <a:endParaRPr sz="1200" u="none">
              <a:solidFill>
                <a:schemeClr val="dk1"/>
              </a:solidFill>
            </a:endParaRPr>
          </a:p>
          <a:p>
            <a:pPr marL="0" lvl="0" indent="0" algn="l" rtl="0">
              <a:spcBef>
                <a:spcPct val="0"/>
              </a:spcBef>
              <a:spcAft>
                <a:spcPct val="0"/>
              </a:spcAft>
              <a:buNone/>
            </a:pPr>
            <a:r>
              <a:rPr lang="en-AU" sz="1200" u="none">
                <a:solidFill>
                  <a:schemeClr val="dk1"/>
                </a:solidFill>
              </a:rPr>
              <a:t>iCanQuit is a website which has in-language resources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rPr>
              <a:t>Quitline</a:t>
            </a:r>
            <a:endParaRPr sz="1200">
              <a:solidFill>
                <a:schemeClr val="dk1"/>
              </a:solidFill>
            </a:endParaRPr>
          </a:p>
          <a:p>
            <a:pPr marL="0" lvl="0" indent="0" algn="l" rtl="0">
              <a:spcBef>
                <a:spcPct val="0"/>
              </a:spcBef>
              <a:spcAft>
                <a:spcPct val="0"/>
              </a:spcAft>
              <a:buNone/>
            </a:pPr>
            <a:r>
              <a:rPr lang="en-AU" sz="1200">
                <a:solidFill>
                  <a:schemeClr val="dk1"/>
                </a:solidFill>
              </a:rPr>
              <a:t>Free call 13 78 48. </a:t>
            </a:r>
            <a:endParaRPr/>
          </a:p>
          <a:p>
            <a:pPr marL="0" lvl="0" indent="0" algn="l" rtl="0">
              <a:spcBef>
                <a:spcPct val="0"/>
              </a:spcBef>
              <a:spcAft>
                <a:spcPct val="0"/>
              </a:spcAft>
              <a:buNone/>
            </a:pPr>
            <a:r>
              <a:rPr lang="en-AU" sz="1200">
                <a:solidFill>
                  <a:schemeClr val="dk1"/>
                </a:solidFill>
              </a:rPr>
              <a:t>Interpreters are available.</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a:solidFill>
                  <a:schemeClr val="dk1"/>
                </a:solidFill>
                <a:latin typeface="Public Sans"/>
                <a:ea typeface="Public Sans"/>
                <a:cs typeface="Public Sans"/>
                <a:sym typeface="Public Sans"/>
              </a:rPr>
              <a:t>NSW Health Vaping Toolkit</a:t>
            </a:r>
            <a:endParaRPr/>
          </a:p>
          <a:p>
            <a:pPr marL="0" lvl="0" indent="0" algn="l" rtl="0">
              <a:spcBef>
                <a:spcPct val="0"/>
              </a:spcBef>
              <a:spcAft>
                <a:spcPct val="0"/>
              </a:spcAft>
              <a:buNone/>
            </a:pPr>
            <a:r>
              <a:rPr lang="en-AU" sz="1200">
                <a:solidFill>
                  <a:schemeClr val="dk1"/>
                </a:solidFill>
                <a:latin typeface="Public Sans"/>
                <a:ea typeface="Public Sans"/>
                <a:cs typeface="Public Sans"/>
                <a:sym typeface="Public Sans"/>
              </a:rPr>
              <a:t>There are resources in different languages for parents and carers.</a:t>
            </a:r>
            <a:endParaRPr/>
          </a:p>
          <a:p>
            <a:pPr marL="0" lvl="0" indent="0" algn="l" rtl="0">
              <a:spcBef>
                <a:spcPct val="0"/>
              </a:spcBef>
              <a:spcAft>
                <a:spcPct val="0"/>
              </a:spcAft>
              <a:buNone/>
            </a:pPr>
            <a:r>
              <a:rPr lang="en-AU" u="sng">
                <a:solidFill>
                  <a:schemeClr val="hlink"/>
                </a:solidFill>
                <a:hlinkClick r:id="rId3"/>
              </a:rPr>
              <a:t>www.health.nsw.gov.au/vaping</a:t>
            </a:r>
            <a:r>
              <a:rPr lang="en-AU" u="none"/>
              <a:t> </a:t>
            </a:r>
            <a:endParaRPr/>
          </a:p>
          <a:p>
            <a:pPr marL="0" lvl="0" indent="0" algn="l" rtl="0">
              <a:spcBef>
                <a:spcPct val="0"/>
              </a:spcBef>
              <a:spcAft>
                <a:spcPct val="0"/>
              </a:spcAft>
              <a:buNone/>
            </a:pPr>
            <a:endParaRPr sz="1200">
              <a:solidFill>
                <a:schemeClr val="dk1"/>
              </a:solidFill>
            </a:endParaRPr>
          </a:p>
          <a:p>
            <a:pPr marL="0" lvl="0" indent="0" algn="l" rtl="0">
              <a:spcBef>
                <a:spcPct val="0"/>
              </a:spcBef>
              <a:spcAft>
                <a:spcPct val="0"/>
              </a:spcAft>
              <a:buNone/>
            </a:pPr>
            <a:r>
              <a:rPr lang="en-AU" sz="1200" b="1" u="none">
                <a:solidFill>
                  <a:schemeClr val="dk1"/>
                </a:solidFill>
              </a:rPr>
              <a:t>Shisha No Thanks</a:t>
            </a:r>
            <a:endParaRPr sz="1200" u="none">
              <a:solidFill>
                <a:schemeClr val="dk1"/>
              </a:solidFill>
            </a:endParaRPr>
          </a:p>
          <a:p>
            <a:pPr marL="0" marR="0" lvl="0" indent="0" algn="l" rtl="0">
              <a:lnSpc>
                <a:spcPct val="100000"/>
              </a:lnSpc>
              <a:spcBef>
                <a:spcPct val="0"/>
              </a:spcBef>
              <a:spcAft>
                <a:spcPct val="0"/>
              </a:spcAft>
              <a:buClr>
                <a:schemeClr val="dk1"/>
              </a:buClr>
              <a:buSzPts val="1200"/>
              <a:buFont typeface="Public Sans"/>
              <a:buNone/>
            </a:pPr>
            <a:r>
              <a:rPr lang="en-AU"/>
              <a:t>Website - </a:t>
            </a:r>
            <a:r>
              <a:rPr lang="en-AU" sz="1200" b="0">
                <a:solidFill>
                  <a:schemeClr val="dk1"/>
                </a:solidFill>
              </a:rPr>
              <a:t>ShishaNoThanks.org.au</a:t>
            </a:r>
            <a:endParaRPr sz="1200" b="0">
              <a:solidFill>
                <a:schemeClr val="dk1"/>
              </a:solidFill>
            </a:endParaRPr>
          </a:p>
          <a:p>
            <a:pPr marL="0" lvl="0" indent="0" algn="l" rtl="0">
              <a:spcBef>
                <a:spcPct val="0"/>
              </a:spcBef>
              <a:spcAft>
                <a:spcPct val="0"/>
              </a:spcAft>
              <a:buNone/>
            </a:pPr>
            <a:endParaRPr/>
          </a:p>
        </p:txBody>
      </p:sp>
      <p:sp>
        <p:nvSpPr>
          <p:cNvPr id="562" name="Google Shape;562;p2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6"/>
        <p:cNvGrpSpPr/>
        <p:nvPr/>
      </p:nvGrpSpPr>
      <p:grpSpPr>
        <a:xfrm>
          <a:off x="0" y="0"/>
          <a:ext cx="0" cy="0"/>
          <a:chOff x="0" y="0"/>
          <a:chExt cx="0" cy="0"/>
        </a:xfrm>
      </p:grpSpPr>
      <p:sp>
        <p:nvSpPr>
          <p:cNvPr id="577" name="Google Shape;577;p22:notes"/>
          <p:cNvSpPr>
            <a:spLocks noGrp="1" noRot="1" noChangeAspect="1"/>
          </p:cNvSpPr>
          <p:nvPr>
            <p:ph type="sldImg" idx="2"/>
          </p:nvPr>
        </p:nvSpPr>
        <p:spPr>
          <a:xfrm>
            <a:off x="685800" y="1143000"/>
            <a:ext cx="5486400" cy="3086100"/>
          </a:xfrm>
          <a:custGeom>
            <a:avLst/>
            <a:gdLst/>
            <a:ahLst/>
            <a:cxnLst/>
            <a:rect l="l" t="t" r="r" b="b"/>
            <a:pathLst>
              <a:path w="119999" h="119999"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8" name="Google Shape;5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ct val="0"/>
              </a:spcBef>
              <a:spcAft>
                <a:spcPct val="0"/>
              </a:spcAft>
              <a:buNone/>
            </a:pPr>
            <a:r>
              <a:rPr lang="en-AU" sz="1200" b="1" i="0">
                <a:solidFill>
                  <a:schemeClr val="dk1"/>
                </a:solidFill>
                <a:latin typeface="Public Sans"/>
                <a:ea typeface="Public Sans"/>
                <a:cs typeface="Public Sans"/>
                <a:sym typeface="Public Sans"/>
              </a:rPr>
              <a:t>Facilitator note:</a:t>
            </a:r>
            <a:r>
              <a:rPr lang="en-AU" sz="1200" b="0" i="0">
                <a:solidFill>
                  <a:schemeClr val="dk1"/>
                </a:solidFill>
                <a:latin typeface="Public Sans"/>
                <a:ea typeface="Public Sans"/>
                <a:cs typeface="Public Sans"/>
                <a:sym typeface="Public Sans"/>
              </a:rPr>
              <a:t> </a:t>
            </a:r>
            <a:endParaRPr/>
          </a:p>
          <a:p>
            <a:pPr marL="0" lvl="0" indent="0" algn="l" rtl="0">
              <a:spcBef>
                <a:spcPct val="0"/>
              </a:spcBef>
              <a:spcAft>
                <a:spcPct val="0"/>
              </a:spcAft>
              <a:buNone/>
            </a:pPr>
            <a:r>
              <a:rPr lang="en-AU" sz="1200" b="0" i="0">
                <a:solidFill>
                  <a:schemeClr val="dk1"/>
                </a:solidFill>
                <a:latin typeface="Public Sans"/>
                <a:ea typeface="Public Sans"/>
                <a:cs typeface="Public Sans"/>
                <a:sym typeface="Public Sans"/>
              </a:rPr>
              <a:t>This email is for facilitators. If your group has any feedback on this presentation, please forward it to the Cancer Institute Prevention Team via email at CINSW-prevention@health.nsw.gov.au.</a:t>
            </a:r>
            <a:endParaRPr sz="1200" b="0" i="0">
              <a:solidFill>
                <a:schemeClr val="dk1"/>
              </a:solidFill>
              <a:latin typeface="Public Sans"/>
              <a:ea typeface="Public Sans"/>
              <a:cs typeface="Public Sans"/>
              <a:sym typeface="Public Sans"/>
            </a:endParaRPr>
          </a:p>
          <a:p>
            <a:pPr marL="0" lvl="0" indent="0" algn="l" rtl="0">
              <a:spcBef>
                <a:spcPct val="0"/>
              </a:spcBef>
              <a:spcAft>
                <a:spcPct val="0"/>
              </a:spcAft>
              <a:buNone/>
            </a:pPr>
            <a:endParaRPr/>
          </a:p>
        </p:txBody>
      </p:sp>
      <p:sp>
        <p:nvSpPr>
          <p:cNvPr id="579" name="Google Shape;5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ct val="0"/>
              </a:spcBef>
              <a:spcAft>
                <a:spcPct val="0"/>
              </a:spcAft>
              <a:buNone/>
            </a:pPr>
            <a:fld id="{00000000-1234-1234-1234-123412341234}" type="slidenum">
              <a:rPr lang="en-AU"/>
              <a:t>22</a:t>
            </a:fld>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hyperlink" Target="https://www.icanquit.com.au/" TargetMode="Externa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ver 7" userDrawn="1">
  <p:cSld name="Cover 7">
    <p:bg>
      <p:bgPr>
        <a:solidFill>
          <a:schemeClr val="lt1"/>
        </a:solidFill>
        <a:effectLst/>
      </p:bgPr>
    </p:bg>
    <p:spTree>
      <p:nvGrpSpPr>
        <p:cNvPr id="1" name="Shape 16"/>
        <p:cNvGrpSpPr/>
        <p:nvPr/>
      </p:nvGrpSpPr>
      <p:grpSpPr>
        <a:xfrm>
          <a:off x="0" y="0"/>
          <a:ext cx="0" cy="0"/>
          <a:chOff x="0" y="0"/>
          <a:chExt cx="0" cy="0"/>
        </a:xfrm>
      </p:grpSpPr>
      <p:sp>
        <p:nvSpPr>
          <p:cNvPr id="17" name="Google Shape;17;p24"/>
          <p:cNvSpPr txBox="1">
            <a:spLocks noGrp="1"/>
          </p:cNvSpPr>
          <p:nvPr>
            <p:ph type="ctrTitle"/>
          </p:nvPr>
        </p:nvSpPr>
        <p:spPr>
          <a:xfrm>
            <a:off x="359999" y="1152000"/>
            <a:ext cx="6860198"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 name="Google Shape;18;p24"/>
          <p:cNvCxnSpPr/>
          <p:nvPr/>
        </p:nvCxnSpPr>
        <p:spPr>
          <a:xfrm>
            <a:off x="360000" y="2520000"/>
            <a:ext cx="6860197" cy="0"/>
          </a:xfrm>
          <a:prstGeom prst="straightConnector1">
            <a:avLst/>
          </a:prstGeom>
          <a:noFill/>
          <a:ln w="9525" cap="flat" cmpd="sng">
            <a:solidFill>
              <a:schemeClr val="accent1"/>
            </a:solidFill>
            <a:prstDash val="solid"/>
            <a:miter lim="8000"/>
            <a:headEnd type="none" w="sm" len="sm"/>
            <a:tailEnd type="none" w="sm" len="sm"/>
          </a:ln>
        </p:spPr>
      </p:cxnSp>
      <p:sp>
        <p:nvSpPr>
          <p:cNvPr id="19" name="Google Shape;19;p24"/>
          <p:cNvSpPr txBox="1">
            <a:spLocks noGrp="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 name="Google Shape;20;p24"/>
          <p:cNvSpPr/>
          <p:nvPr/>
        </p:nvSpPr>
        <p:spPr>
          <a:xfrm>
            <a:off x="0" y="3419999"/>
            <a:ext cx="12192001" cy="172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1" name="Google Shape;21;p24"/>
          <p:cNvSpPr/>
          <p:nvPr/>
        </p:nvSpPr>
        <p:spPr>
          <a:xfrm>
            <a:off x="0" y="4932782"/>
            <a:ext cx="12192001" cy="1133476"/>
          </a:xfrm>
          <a:prstGeom prst="rect">
            <a:avLst/>
          </a:prstGeom>
          <a:solidFill>
            <a:srgbClr val="CBB9F9"/>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2" name="Google Shape;22;p24"/>
          <p:cNvSpPr/>
          <p:nvPr/>
        </p:nvSpPr>
        <p:spPr>
          <a:xfrm>
            <a:off x="0" y="6047997"/>
            <a:ext cx="12192001" cy="810003"/>
          </a:xfrm>
          <a:prstGeom prst="rect">
            <a:avLst/>
          </a:prstGeom>
          <a:solidFill>
            <a:srgbClr val="E6E1FD"/>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accent3"/>
              </a:solidFill>
              <a:latin typeface="Public Sans Light"/>
              <a:ea typeface="Public Sans Light"/>
              <a:cs typeface="Public Sans Light"/>
              <a:sym typeface="Public Sans Light"/>
            </a:endParaRPr>
          </a:p>
        </p:txBody>
      </p:sp>
      <p:sp>
        <p:nvSpPr>
          <p:cNvPr id="23" name="Google Shape;23;p24"/>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b="0" i="0" u="none" strike="noStrike" cap="none" dirty="0">
                <a:solidFill>
                  <a:schemeClr val="accent1"/>
                </a:solidFill>
                <a:latin typeface="Public Sans SemiBold"/>
                <a:ea typeface="Public Sans SemiBold"/>
                <a:cs typeface="Public Sans SemiBold"/>
                <a:sym typeface="Public Sans SemiBold"/>
              </a:rPr>
              <a:t>iCanQuit.com.au</a:t>
            </a:r>
            <a:endParaRPr sz="2000" b="0" i="0" u="none" strike="noStrike" cap="none" dirty="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E94280BF-16F1-A471-0421-39A82D49824A}"/>
              </a:ext>
            </a:extLst>
          </p:cNvPr>
          <p:cNvSpPr/>
          <p:nvPr userDrawn="1"/>
        </p:nvSpPr>
        <p:spPr>
          <a:xfrm>
            <a:off x="247650" y="360000"/>
            <a:ext cx="2190750" cy="4317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Acknowledgement / Introduction - Red">
  <p:cSld name="Acknowledgement / Introduction - Red">
    <p:spTree>
      <p:nvGrpSpPr>
        <p:cNvPr id="1" name="Shape 26"/>
        <p:cNvGrpSpPr/>
        <p:nvPr/>
      </p:nvGrpSpPr>
      <p:grpSpPr>
        <a:xfrm>
          <a:off x="0" y="0"/>
          <a:ext cx="0" cy="0"/>
          <a:chOff x="0" y="0"/>
          <a:chExt cx="0" cy="0"/>
        </a:xfrm>
      </p:grpSpPr>
      <p:sp>
        <p:nvSpPr>
          <p:cNvPr id="27" name="Google Shape;27;p25"/>
          <p:cNvSpPr/>
          <p:nvPr/>
        </p:nvSpPr>
        <p:spPr>
          <a:xfrm>
            <a:off x="0" y="0"/>
            <a:ext cx="2520001" cy="6858000"/>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8" name="Google Shape;28;p25"/>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29" name="Google Shape;29;p25"/>
          <p:cNvSpPr/>
          <p:nvPr/>
        </p:nvSpPr>
        <p:spPr>
          <a:xfrm>
            <a:off x="3780000" y="0"/>
            <a:ext cx="1260000" cy="6858000"/>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 name="Google Shape;30;p25"/>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31" name="Google Shape;31;p25"/>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32" name="Google Shape;32;p25"/>
          <p:cNvSpPr>
            <a:spLocks noGrp="1"/>
          </p:cNvSpPr>
          <p:nvPr>
            <p:ph type="pic" idx="2"/>
          </p:nvPr>
        </p:nvSpPr>
        <p:spPr>
          <a:xfrm>
            <a:off x="0" y="0"/>
            <a:ext cx="5040000" cy="6858000"/>
          </a:xfrm>
          <a:prstGeom prst="rect">
            <a:avLst/>
          </a:prstGeom>
          <a:noFill/>
          <a:ln>
            <a:noFill/>
          </a:ln>
        </p:spPr>
        <p:txBody>
          <a:bodyPr/>
          <a:lstStyle/>
          <a:p>
            <a:endParaRPr/>
          </a:p>
        </p:txBody>
      </p:sp>
      <p:sp>
        <p:nvSpPr>
          <p:cNvPr id="33" name="Google Shape;33;p2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34" name="Google Shape;34;p25"/>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35" name="Google Shape;35;p25"/>
          <p:cNvSpPr>
            <a:spLocks noGrp="1"/>
          </p:cNvSpPr>
          <p:nvPr>
            <p:ph type="pic" idx="3"/>
          </p:nvPr>
        </p:nvSpPr>
        <p:spPr>
          <a:xfrm>
            <a:off x="0" y="0"/>
            <a:ext cx="5040000" cy="6858000"/>
          </a:xfrm>
          <a:prstGeom prst="rect">
            <a:avLst/>
          </a:prstGeom>
          <a:noFill/>
          <a:ln>
            <a:noFill/>
          </a:ln>
        </p:spPr>
        <p:txBody>
          <a:bodyPr/>
          <a:lstStyle/>
          <a:p>
            <a:endParaRPr/>
          </a:p>
        </p:txBody>
      </p:sp>
      <p:sp>
        <p:nvSpPr>
          <p:cNvPr id="36" name="Google Shape;36;p25"/>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DF5432F7-89D3-D126-32C2-C128906C3257}"/>
              </a:ext>
            </a:extLst>
          </p:cNvPr>
          <p:cNvSpPr/>
          <p:nvPr userDrawn="1"/>
        </p:nvSpPr>
        <p:spPr>
          <a:xfrm>
            <a:off x="5400000" y="6328575"/>
            <a:ext cx="1819947"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Agenda">
  <p:cSld name="1_Agenda">
    <p:bg>
      <p:bgPr>
        <a:solidFill>
          <a:srgbClr val="CBB9F9">
            <a:alpha val="18823"/>
          </a:srgbClr>
        </a:solidFill>
        <a:effectLst/>
      </p:bgPr>
    </p:bg>
    <p:spTree>
      <p:nvGrpSpPr>
        <p:cNvPr id="1" name="Shape 37"/>
        <p:cNvGrpSpPr/>
        <p:nvPr/>
      </p:nvGrpSpPr>
      <p:grpSpPr>
        <a:xfrm>
          <a:off x="0" y="0"/>
          <a:ext cx="0" cy="0"/>
          <a:chOff x="0" y="0"/>
          <a:chExt cx="0" cy="0"/>
        </a:xfrm>
      </p:grpSpPr>
      <p:sp>
        <p:nvSpPr>
          <p:cNvPr id="38" name="Google Shape;38;p2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39" name="Google Shape;39;p26"/>
          <p:cNvSpPr txBox="1"/>
          <p:nvPr userDrawn="1"/>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b="0" i="0" u="none" strike="noStrike" cap="none" dirty="0">
                <a:solidFill>
                  <a:schemeClr val="accent1"/>
                </a:solidFill>
                <a:latin typeface="Public Sans SemiBold"/>
                <a:ea typeface="Public Sans SemiBold"/>
                <a:cs typeface="Public Sans SemiBold"/>
                <a:sym typeface="Public Sans SemiBold"/>
              </a:rPr>
              <a:t>iCanQuit.com.au</a:t>
            </a:r>
            <a:endParaRPr sz="1800" b="0" i="0" u="none" strike="noStrike" cap="none" dirty="0">
              <a:solidFill>
                <a:schemeClr val="accent1"/>
              </a:solidFill>
              <a:latin typeface="Public Sans SemiBold"/>
              <a:ea typeface="Public Sans SemiBold"/>
              <a:cs typeface="Public Sans SemiBold"/>
              <a:sym typeface="Public Sans SemiBold"/>
            </a:endParaRPr>
          </a:p>
        </p:txBody>
      </p:sp>
      <p:sp>
        <p:nvSpPr>
          <p:cNvPr id="40" name="Google Shape;40;p26"/>
          <p:cNvSpPr/>
          <p:nvPr/>
        </p:nvSpPr>
        <p:spPr>
          <a:xfrm>
            <a:off x="9684861"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1" name="Google Shape;41;p26"/>
          <p:cNvSpPr/>
          <p:nvPr/>
        </p:nvSpPr>
        <p:spPr>
          <a:xfrm>
            <a:off x="7445513"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2" name="Google Shape;42;p26"/>
          <p:cNvSpPr/>
          <p:nvPr/>
        </p:nvSpPr>
        <p:spPr>
          <a:xfrm>
            <a:off x="0" y="-1"/>
            <a:ext cx="9261552"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b="0" i="0" u="none" strike="noStrike" cap="none">
              <a:solidFill>
                <a:schemeClr val="lt1"/>
              </a:solidFill>
              <a:latin typeface="Public Sans"/>
              <a:ea typeface="Public Sans"/>
              <a:cs typeface="Public Sans"/>
              <a:sym typeface="Public Sans"/>
            </a:endParaRPr>
          </a:p>
        </p:txBody>
      </p:sp>
      <p:sp>
        <p:nvSpPr>
          <p:cNvPr id="43" name="Google Shape;43;p26"/>
          <p:cNvSpPr txBox="1">
            <a:spLocks noGrp="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 name="Rectangle 1">
            <a:hlinkClick r:id="rId2"/>
            <a:extLst>
              <a:ext uri="{FF2B5EF4-FFF2-40B4-BE49-F238E27FC236}">
                <a16:creationId xmlns:a16="http://schemas.microsoft.com/office/drawing/2014/main" id="{9A1A7848-2992-F211-3BB8-A0F8176F97D2}"/>
              </a:ext>
            </a:extLst>
          </p:cNvPr>
          <p:cNvSpPr/>
          <p:nvPr userDrawn="1"/>
        </p:nvSpPr>
        <p:spPr>
          <a:xfrm>
            <a:off x="319088" y="6376988"/>
            <a:ext cx="1905000" cy="39328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Rectangle 2">
            <a:hlinkClick r:id="rId2"/>
            <a:extLst>
              <a:ext uri="{FF2B5EF4-FFF2-40B4-BE49-F238E27FC236}">
                <a16:creationId xmlns:a16="http://schemas.microsoft.com/office/drawing/2014/main" id="{1E0FF119-A785-4164-509E-5179F3D636EB}"/>
              </a:ext>
            </a:extLst>
          </p:cNvPr>
          <p:cNvSpPr/>
          <p:nvPr userDrawn="1"/>
        </p:nvSpPr>
        <p:spPr>
          <a:xfrm>
            <a:off x="319088" y="6300000"/>
            <a:ext cx="1905000" cy="47027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2 - Blue">
  <p:cSld name="Divider 2 - Blue">
    <p:bg>
      <p:bgPr>
        <a:solidFill>
          <a:schemeClr val="accent4"/>
        </a:solidFill>
        <a:effectLst/>
      </p:bgPr>
    </p:bg>
    <p:spTree>
      <p:nvGrpSpPr>
        <p:cNvPr id="1" name="Shape 44"/>
        <p:cNvGrpSpPr/>
        <p:nvPr/>
      </p:nvGrpSpPr>
      <p:grpSpPr>
        <a:xfrm>
          <a:off x="0" y="0"/>
          <a:ext cx="0" cy="0"/>
          <a:chOff x="0" y="0"/>
          <a:chExt cx="0" cy="0"/>
        </a:xfrm>
      </p:grpSpPr>
      <p:cxnSp>
        <p:nvCxnSpPr>
          <p:cNvPr id="45" name="Google Shape;45;p27"/>
          <p:cNvCxnSpPr/>
          <p:nvPr/>
        </p:nvCxnSpPr>
        <p:spPr>
          <a:xfrm flipH="1">
            <a:off x="360000" y="360000"/>
            <a:ext cx="0" cy="6192000"/>
          </a:xfrm>
          <a:prstGeom prst="straightConnector1">
            <a:avLst/>
          </a:prstGeom>
          <a:noFill/>
          <a:ln w="9525" cap="flat" cmpd="sng">
            <a:solidFill>
              <a:schemeClr val="accent1"/>
            </a:solidFill>
            <a:prstDash val="solid"/>
            <a:miter lim="8000"/>
            <a:headEnd type="none" w="sm" len="sm"/>
            <a:tailEnd type="none" w="sm" len="sm"/>
          </a:ln>
        </p:spPr>
      </p:cxnSp>
      <p:sp>
        <p:nvSpPr>
          <p:cNvPr id="46" name="Google Shape;46;p27"/>
          <p:cNvSpPr txBox="1">
            <a:spLocks noGrp="1"/>
          </p:cNvSpPr>
          <p:nvPr>
            <p:ph type="ctrTitle"/>
          </p:nvPr>
        </p:nvSpPr>
        <p:spPr>
          <a:xfrm>
            <a:off x="540000" y="4320000"/>
            <a:ext cx="10080000" cy="122400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47" name="Google Shape;47;p27"/>
          <p:cNvSpPr txBox="1">
            <a:spLocks noGrp="1"/>
          </p:cNvSpPr>
          <p:nvPr>
            <p:ph type="body" idx="1"/>
          </p:nvPr>
        </p:nvSpPr>
        <p:spPr>
          <a:xfrm>
            <a:off x="540000" y="5760000"/>
            <a:ext cx="10079997"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2000"/>
              <a:buNone/>
              <a:defRPr sz="2000">
                <a:solidFill>
                  <a:schemeClr val="accen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8" name="Google Shape;48;p27"/>
          <p:cNvSpPr txBox="1">
            <a:spLocks noGrp="1"/>
          </p:cNvSpPr>
          <p:nvPr>
            <p:ph type="body" idx="2"/>
          </p:nvPr>
        </p:nvSpPr>
        <p:spPr>
          <a:xfrm>
            <a:off x="540000" y="1368311"/>
            <a:ext cx="2880000" cy="2880000"/>
          </a:xfrm>
          <a:prstGeom prst="rect">
            <a:avLst/>
          </a:prstGeom>
          <a:noFill/>
          <a:ln>
            <a:noFill/>
          </a:ln>
        </p:spPr>
        <p:txBody>
          <a:bodyPr spcFirstLastPara="1" wrap="square" lIns="0" tIns="0" rIns="0" bIns="0" anchor="t" anchorCtr="0">
            <a:noAutofit/>
          </a:bodyPr>
          <a:lstStyle>
            <a:lvl1pPr marL="457200" lvl="0" indent="-228600" algn="l">
              <a:lnSpc>
                <a:spcPct val="80000"/>
              </a:lnSpc>
              <a:spcBef>
                <a:spcPct val="0"/>
              </a:spcBef>
              <a:spcAft>
                <a:spcPct val="0"/>
              </a:spcAft>
              <a:buClr>
                <a:schemeClr val="accent1"/>
              </a:buClr>
              <a:buSzPts val="19000"/>
              <a:buNone/>
              <a:defRPr sz="19000">
                <a:solidFill>
                  <a:schemeClr val="accen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49" name="Google Shape;49;p27"/>
          <p:cNvSpPr txBox="1"/>
          <p:nvPr/>
        </p:nvSpPr>
        <p:spPr>
          <a:xfrm>
            <a:off x="540000"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CE2D9662-846A-1C8D-9721-DAE318067554}"/>
              </a:ext>
            </a:extLst>
          </p:cNvPr>
          <p:cNvSpPr/>
          <p:nvPr userDrawn="1"/>
        </p:nvSpPr>
        <p:spPr>
          <a:xfrm>
            <a:off x="466725" y="276225"/>
            <a:ext cx="2095497" cy="4953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ver 1">
  <p:cSld name="Cover 1">
    <p:bg>
      <p:bgPr>
        <a:solidFill>
          <a:schemeClr val="lt1"/>
        </a:solidFill>
        <a:effectLst/>
      </p:bgPr>
    </p:bg>
    <p:spTree>
      <p:nvGrpSpPr>
        <p:cNvPr id="1" name="Shape 50"/>
        <p:cNvGrpSpPr/>
        <p:nvPr/>
      </p:nvGrpSpPr>
      <p:grpSpPr>
        <a:xfrm>
          <a:off x="0" y="0"/>
          <a:ext cx="0" cy="0"/>
          <a:chOff x="0" y="0"/>
          <a:chExt cx="0" cy="0"/>
        </a:xfrm>
      </p:grpSpPr>
      <p:sp>
        <p:nvSpPr>
          <p:cNvPr id="51" name="Google Shape;51;p28"/>
          <p:cNvSpPr/>
          <p:nvPr/>
        </p:nvSpPr>
        <p:spPr>
          <a:xfrm>
            <a:off x="0" y="0"/>
            <a:ext cx="10138156" cy="888061"/>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2" name="Google Shape;52;p28"/>
          <p:cNvSpPr/>
          <p:nvPr/>
        </p:nvSpPr>
        <p:spPr>
          <a:xfrm>
            <a:off x="10176000" y="0"/>
            <a:ext cx="2016000" cy="6858000"/>
          </a:xfrm>
          <a:prstGeom prst="rect">
            <a:avLst/>
          </a:prstGeom>
          <a:solidFill>
            <a:schemeClr val="l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3" name="Google Shape;53;p28"/>
          <p:cNvSpPr/>
          <p:nvPr/>
        </p:nvSpPr>
        <p:spPr>
          <a:xfrm>
            <a:off x="-1" y="888061"/>
            <a:ext cx="10138161" cy="5969939"/>
          </a:xfrm>
          <a:prstGeom prst="rect">
            <a:avLst/>
          </a:prstGeom>
          <a:solidFill>
            <a:schemeClr val="dk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4" name="Google Shape;54;p28"/>
          <p:cNvSpPr txBox="1">
            <a:spLocks noGrp="1"/>
          </p:cNvSpPr>
          <p:nvPr>
            <p:ph type="ctrTitle"/>
          </p:nvPr>
        </p:nvSpPr>
        <p:spPr>
          <a:xfrm>
            <a:off x="359999" y="1302061"/>
            <a:ext cx="5400000" cy="2124193"/>
          </a:xfrm>
          <a:prstGeom prst="rect">
            <a:avLst/>
          </a:prstGeom>
          <a:noFill/>
          <a:ln>
            <a:noFill/>
          </a:ln>
        </p:spPr>
        <p:txBody>
          <a:bodyPr spcFirstLastPara="1" wrap="square" lIns="0" tIns="0" rIns="0" bIns="0" anchor="b"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55" name="Google Shape;55;p28"/>
          <p:cNvSpPr txBox="1">
            <a:spLocks noGrp="1"/>
          </p:cNvSpPr>
          <p:nvPr>
            <p:ph type="body" idx="1"/>
          </p:nvPr>
        </p:nvSpPr>
        <p:spPr>
          <a:xfrm>
            <a:off x="359999" y="3562954"/>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6" name="Google Shape;56;p28"/>
          <p:cNvSpPr txBox="1">
            <a:spLocks noGrp="1"/>
          </p:cNvSpPr>
          <p:nvPr>
            <p:ph type="body" idx="2"/>
          </p:nvPr>
        </p:nvSpPr>
        <p:spPr>
          <a:xfrm>
            <a:off x="359999" y="4567775"/>
            <a:ext cx="5400000" cy="6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7" name="Google Shape;57;p28"/>
          <p:cNvSpPr txBox="1">
            <a:spLocks noGrp="1"/>
          </p:cNvSpPr>
          <p:nvPr>
            <p:ph type="body" idx="3"/>
          </p:nvPr>
        </p:nvSpPr>
        <p:spPr>
          <a:xfrm>
            <a:off x="359999" y="5300777"/>
            <a:ext cx="5400000" cy="36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lt1"/>
              </a:buClr>
              <a:buSzPts val="1400"/>
              <a:buNone/>
              <a:defRPr sz="1400" b="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600"/>
              <a:buNone/>
              <a:defRPr sz="16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58" name="Google Shape;58;p28"/>
          <p:cNvSpPr>
            <a:spLocks noGrp="1"/>
          </p:cNvSpPr>
          <p:nvPr>
            <p:ph type="pic" idx="4"/>
          </p:nvPr>
        </p:nvSpPr>
        <p:spPr>
          <a:xfrm>
            <a:off x="6071816" y="0"/>
            <a:ext cx="4066345" cy="6858000"/>
          </a:xfrm>
          <a:prstGeom prst="rect">
            <a:avLst/>
          </a:prstGeom>
          <a:noFill/>
          <a:ln>
            <a:noFill/>
          </a:ln>
        </p:spPr>
        <p:txBody>
          <a:bodyPr/>
          <a:lstStyle/>
          <a:p>
            <a:endParaRPr/>
          </a:p>
        </p:txBody>
      </p:sp>
      <p:sp>
        <p:nvSpPr>
          <p:cNvPr id="59" name="Google Shape;59;p28"/>
          <p:cNvSpPr txBox="1">
            <a:spLocks noGrp="1"/>
          </p:cNvSpPr>
          <p:nvPr>
            <p:ph type="body" idx="5"/>
          </p:nvPr>
        </p:nvSpPr>
        <p:spPr>
          <a:xfrm>
            <a:off x="359999" y="302517"/>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pic>
        <p:nvPicPr>
          <p:cNvPr id="60" name="Google Shape;60;p28" descr="NSW Government logo"/>
          <p:cNvPicPr preferRelativeResize="0"/>
          <p:nvPr/>
        </p:nvPicPr>
        <p:blipFill>
          <a:blip r:embed="rId2">
            <a:alphaModFix/>
          </a:blip>
          <a:stretch>
            <a:fillRect/>
          </a:stretch>
        </p:blipFill>
        <p:spPr>
          <a:xfrm>
            <a:off x="11221200" y="5922880"/>
            <a:ext cx="630000" cy="685525"/>
          </a:xfrm>
          <a:prstGeom prst="rect">
            <a:avLst/>
          </a:prstGeom>
          <a:noFill/>
          <a:ln>
            <a:noFill/>
          </a:ln>
        </p:spPr>
      </p:pic>
      <p:sp>
        <p:nvSpPr>
          <p:cNvPr id="61" name="Google Shape;61;p28"/>
          <p:cNvSpPr txBox="1"/>
          <p:nvPr/>
        </p:nvSpPr>
        <p:spPr>
          <a:xfrm>
            <a:off x="360895" y="6096328"/>
            <a:ext cx="5399103" cy="533480"/>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ver 2">
  <p:cSld name="Cover 2">
    <p:bg>
      <p:bgPr>
        <a:solidFill>
          <a:schemeClr val="lt1"/>
        </a:solidFill>
        <a:effectLst/>
      </p:bgPr>
    </p:bg>
    <p:spTree>
      <p:nvGrpSpPr>
        <p:cNvPr id="1" name="Shape 62"/>
        <p:cNvGrpSpPr/>
        <p:nvPr/>
      </p:nvGrpSpPr>
      <p:grpSpPr>
        <a:xfrm>
          <a:off x="0" y="0"/>
          <a:ext cx="0" cy="0"/>
          <a:chOff x="0" y="0"/>
          <a:chExt cx="0" cy="0"/>
        </a:xfrm>
      </p:grpSpPr>
      <p:sp>
        <p:nvSpPr>
          <p:cNvPr id="63" name="Google Shape;63;p29"/>
          <p:cNvSpPr/>
          <p:nvPr/>
        </p:nvSpPr>
        <p:spPr>
          <a:xfrm>
            <a:off x="0" y="1320800"/>
            <a:ext cx="12192001" cy="55372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4" name="Google Shape;64;p29"/>
          <p:cNvSpPr/>
          <p:nvPr/>
        </p:nvSpPr>
        <p:spPr>
          <a:xfrm>
            <a:off x="0" y="1314696"/>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65" name="Google Shape;65;p29"/>
          <p:cNvSpPr txBox="1">
            <a:spLocks noGrp="1"/>
          </p:cNvSpPr>
          <p:nvPr>
            <p:ph type="ctrTitle"/>
          </p:nvPr>
        </p:nvSpPr>
        <p:spPr>
          <a:xfrm>
            <a:off x="359998" y="2156008"/>
            <a:ext cx="11448001" cy="1349740"/>
          </a:xfrm>
          <a:prstGeom prst="rect">
            <a:avLst/>
          </a:prstGeom>
          <a:noFill/>
          <a:ln>
            <a:noFill/>
          </a:ln>
        </p:spPr>
        <p:txBody>
          <a:bodyPr spcFirstLastPara="1" wrap="square" lIns="0" tIns="0" rIns="0" bIns="0" anchor="t"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66" name="Google Shape;66;p29"/>
          <p:cNvCxnSpPr/>
          <p:nvPr/>
        </p:nvCxnSpPr>
        <p:spPr>
          <a:xfrm>
            <a:off x="360000" y="3631062"/>
            <a:ext cx="8532000" cy="0"/>
          </a:xfrm>
          <a:prstGeom prst="straightConnector1">
            <a:avLst/>
          </a:prstGeom>
          <a:noFill/>
          <a:ln w="9525" cap="flat" cmpd="sng">
            <a:solidFill>
              <a:schemeClr val="lt1"/>
            </a:solidFill>
            <a:prstDash val="solid"/>
            <a:miter lim="8000"/>
            <a:headEnd type="none" w="sm" len="sm"/>
            <a:tailEnd type="none" w="sm" len="sm"/>
          </a:ln>
        </p:spPr>
      </p:cxnSp>
      <p:sp>
        <p:nvSpPr>
          <p:cNvPr id="67" name="Google Shape;67;p29"/>
          <p:cNvSpPr txBox="1">
            <a:spLocks noGrp="1"/>
          </p:cNvSpPr>
          <p:nvPr>
            <p:ph type="body" idx="1"/>
          </p:nvPr>
        </p:nvSpPr>
        <p:spPr>
          <a:xfrm>
            <a:off x="359999" y="3775063"/>
            <a:ext cx="8531999"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68" name="Google Shape;68;p29"/>
          <p:cNvCxnSpPr/>
          <p:nvPr/>
        </p:nvCxnSpPr>
        <p:spPr>
          <a:xfrm>
            <a:off x="9072000" y="3631062"/>
            <a:ext cx="2736000" cy="0"/>
          </a:xfrm>
          <a:prstGeom prst="straightConnector1">
            <a:avLst/>
          </a:prstGeom>
          <a:noFill/>
          <a:ln w="9525" cap="flat" cmpd="sng">
            <a:solidFill>
              <a:schemeClr val="lt1"/>
            </a:solidFill>
            <a:prstDash val="solid"/>
            <a:miter lim="8000"/>
            <a:headEnd type="none" w="sm" len="sm"/>
            <a:tailEnd type="none" w="sm" len="sm"/>
          </a:ln>
        </p:spPr>
      </p:cxnSp>
      <p:sp>
        <p:nvSpPr>
          <p:cNvPr id="69" name="Google Shape;69;p29"/>
          <p:cNvSpPr txBox="1">
            <a:spLocks noGrp="1"/>
          </p:cNvSpPr>
          <p:nvPr>
            <p:ph type="body" idx="2"/>
          </p:nvPr>
        </p:nvSpPr>
        <p:spPr>
          <a:xfrm>
            <a:off x="9072000" y="3775063"/>
            <a:ext cx="2736000" cy="678666"/>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1800"/>
              <a:buNone/>
              <a:defRPr sz="1800" b="0">
                <a:solidFill>
                  <a:schemeClr val="l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lt1"/>
              </a:buClr>
              <a:buSzPts val="1800"/>
              <a:buNone/>
              <a:defRPr sz="1800" b="0">
                <a:solidFill>
                  <a:schemeClr val="l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0" name="Google Shape;70;p29"/>
          <p:cNvSpPr>
            <a:spLocks noGrp="1"/>
          </p:cNvSpPr>
          <p:nvPr>
            <p:ph type="pic" idx="3"/>
          </p:nvPr>
        </p:nvSpPr>
        <p:spPr>
          <a:xfrm>
            <a:off x="-1" y="4565897"/>
            <a:ext cx="12192001" cy="2292103"/>
          </a:xfrm>
          <a:prstGeom prst="rect">
            <a:avLst/>
          </a:prstGeom>
          <a:noFill/>
          <a:ln>
            <a:noFill/>
          </a:ln>
        </p:spPr>
        <p:txBody>
          <a:bodyPr/>
          <a:lstStyle/>
          <a:p>
            <a:endParaRPr/>
          </a:p>
        </p:txBody>
      </p:sp>
      <p:sp>
        <p:nvSpPr>
          <p:cNvPr id="71" name="Google Shape;71;p29"/>
          <p:cNvSpPr txBox="1"/>
          <p:nvPr/>
        </p:nvSpPr>
        <p:spPr>
          <a:xfrm>
            <a:off x="359998" y="1507078"/>
            <a:ext cx="11448001" cy="404875"/>
          </a:xfrm>
          <a:prstGeom prst="rect">
            <a:avLst/>
          </a:prstGeom>
          <a:noFill/>
          <a:ln>
            <a:noFill/>
          </a:ln>
        </p:spPr>
        <p:txBody>
          <a:bodyPr spcFirstLastPara="1" wrap="square" lIns="0" tIns="0" rIns="0" bIns="0" anchor="t" anchorCtr="0">
            <a:noAutofit/>
          </a:bodyPr>
          <a:lstStyle/>
          <a:p>
            <a:pPr marL="0" marR="0" lvl="0" indent="0" algn="l" rtl="0">
              <a:lnSpc>
                <a:spcPct val="90000"/>
              </a:lnSpc>
              <a:spcBef>
                <a:spcPct val="0"/>
              </a:spcBef>
              <a:spcAft>
                <a:spcPct val="0"/>
              </a:spcAft>
              <a:buClr>
                <a:schemeClr val="lt1"/>
              </a:buClr>
              <a:buSzPts val="2400"/>
              <a:buFont typeface="Public Sans"/>
              <a:buNone/>
            </a:pPr>
            <a:endParaRPr sz="2400">
              <a:solidFill>
                <a:schemeClr val="lt1"/>
              </a:solidFill>
              <a:latin typeface="Public Sans"/>
              <a:ea typeface="Public Sans"/>
              <a:cs typeface="Public Sans"/>
              <a:sym typeface="Public Sans"/>
            </a:endParaRPr>
          </a:p>
        </p:txBody>
      </p:sp>
      <p:sp>
        <p:nvSpPr>
          <p:cNvPr id="72" name="Google Shape;72;p29"/>
          <p:cNvSpPr txBox="1">
            <a:spLocks noGrp="1"/>
          </p:cNvSpPr>
          <p:nvPr>
            <p:ph type="body" idx="4"/>
          </p:nvPr>
        </p:nvSpPr>
        <p:spPr>
          <a:xfrm>
            <a:off x="359999" y="1477128"/>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73" name="Google Shape;73;p29"/>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a:solidFill>
                  <a:schemeClr val="accent1"/>
                </a:solidFill>
                <a:latin typeface="Public Sans SemiBold"/>
                <a:ea typeface="Public Sans SemiBold"/>
                <a:cs typeface="Public Sans SemiBold"/>
                <a:sym typeface="Public Sans SemiBold"/>
              </a:rPr>
              <a:t>iCanQuit.com.au</a:t>
            </a:r>
            <a:endParaRPr sz="1600">
              <a:solidFill>
                <a:schemeClr val="accent1"/>
              </a:solidFill>
              <a:latin typeface="Public Sans SemiBold"/>
              <a:ea typeface="Public Sans SemiBold"/>
              <a:cs typeface="Public Sans SemiBold"/>
              <a:sym typeface="Public Sans SemiBold"/>
            </a:endParaRPr>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p:cSld name="Cover 3">
    <p:bg>
      <p:bgPr>
        <a:solidFill>
          <a:schemeClr val="lt1"/>
        </a:solidFill>
        <a:effectLst/>
      </p:bgPr>
    </p:bg>
    <p:spTree>
      <p:nvGrpSpPr>
        <p:cNvPr id="1" name="Shape 74"/>
        <p:cNvGrpSpPr/>
        <p:nvPr/>
      </p:nvGrpSpPr>
      <p:grpSpPr>
        <a:xfrm>
          <a:off x="0" y="0"/>
          <a:ext cx="0" cy="0"/>
          <a:chOff x="0" y="0"/>
          <a:chExt cx="0" cy="0"/>
        </a:xfrm>
      </p:grpSpPr>
      <p:sp>
        <p:nvSpPr>
          <p:cNvPr id="75" name="Google Shape;75;p30"/>
          <p:cNvSpPr txBox="1">
            <a:spLocks noGrp="1"/>
          </p:cNvSpPr>
          <p:nvPr>
            <p:ph type="ctrTitle"/>
          </p:nvPr>
        </p:nvSpPr>
        <p:spPr>
          <a:xfrm>
            <a:off x="359999" y="1152000"/>
            <a:ext cx="10728000" cy="134974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4800"/>
              <a:buFont typeface="Public Sans"/>
              <a:buNone/>
              <a:defRPr sz="4800">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76" name="Google Shape;76;p30"/>
          <p:cNvCxnSpPr/>
          <p:nvPr/>
        </p:nvCxnSpPr>
        <p:spPr>
          <a:xfrm>
            <a:off x="360000" y="2520000"/>
            <a:ext cx="8532000" cy="0"/>
          </a:xfrm>
          <a:prstGeom prst="straightConnector1">
            <a:avLst/>
          </a:prstGeom>
          <a:noFill/>
          <a:ln w="9525" cap="flat" cmpd="sng">
            <a:solidFill>
              <a:schemeClr val="dk1"/>
            </a:solidFill>
            <a:prstDash val="solid"/>
            <a:miter lim="8000"/>
            <a:headEnd type="none" w="sm" len="sm"/>
            <a:tailEnd type="none" w="sm" len="sm"/>
          </a:ln>
        </p:spPr>
      </p:cxnSp>
      <p:sp>
        <p:nvSpPr>
          <p:cNvPr id="77" name="Google Shape;77;p30"/>
          <p:cNvSpPr txBox="1">
            <a:spLocks noGrp="1"/>
          </p:cNvSpPr>
          <p:nvPr>
            <p:ph type="body" idx="1"/>
          </p:nvPr>
        </p:nvSpPr>
        <p:spPr>
          <a:xfrm>
            <a:off x="359999" y="2663999"/>
            <a:ext cx="8531999"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78" name="Google Shape;78;p30"/>
          <p:cNvCxnSpPr/>
          <p:nvPr/>
        </p:nvCxnSpPr>
        <p:spPr>
          <a:xfrm>
            <a:off x="9072000" y="2520000"/>
            <a:ext cx="2736000" cy="0"/>
          </a:xfrm>
          <a:prstGeom prst="straightConnector1">
            <a:avLst/>
          </a:prstGeom>
          <a:noFill/>
          <a:ln w="9525" cap="flat" cmpd="sng">
            <a:solidFill>
              <a:schemeClr val="dk1"/>
            </a:solidFill>
            <a:prstDash val="solid"/>
            <a:miter lim="8000"/>
            <a:headEnd type="none" w="sm" len="sm"/>
            <a:tailEnd type="none" w="sm" len="sm"/>
          </a:ln>
        </p:spPr>
      </p:cxnSp>
      <p:sp>
        <p:nvSpPr>
          <p:cNvPr id="79" name="Google Shape;79;p30"/>
          <p:cNvSpPr txBox="1">
            <a:spLocks noGrp="1"/>
          </p:cNvSpPr>
          <p:nvPr>
            <p:ph type="body" idx="2"/>
          </p:nvPr>
        </p:nvSpPr>
        <p:spPr>
          <a:xfrm>
            <a:off x="9072000" y="2663999"/>
            <a:ext cx="2760000" cy="61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1800"/>
              <a:buNone/>
              <a:defRPr sz="1800" b="0">
                <a:solidFill>
                  <a:schemeClr val="accent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accent1"/>
              </a:buClr>
              <a:buSzPts val="1800"/>
              <a:buNone/>
              <a:defRPr sz="1800" b="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0" name="Google Shape;80;p30"/>
          <p:cNvSpPr/>
          <p:nvPr/>
        </p:nvSpPr>
        <p:spPr>
          <a:xfrm>
            <a:off x="0" y="3429000"/>
            <a:ext cx="12192001" cy="3428998"/>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3"/>
              </a:solidFill>
              <a:latin typeface="Public Sans Light"/>
              <a:ea typeface="Public Sans Light"/>
              <a:cs typeface="Public Sans Light"/>
              <a:sym typeface="Public Sans Light"/>
            </a:endParaRPr>
          </a:p>
        </p:txBody>
      </p:sp>
      <p:sp>
        <p:nvSpPr>
          <p:cNvPr id="81" name="Google Shape;81;p30"/>
          <p:cNvSpPr>
            <a:spLocks noGrp="1"/>
          </p:cNvSpPr>
          <p:nvPr>
            <p:ph type="pic" idx="3"/>
          </p:nvPr>
        </p:nvSpPr>
        <p:spPr>
          <a:xfrm>
            <a:off x="-1" y="4071706"/>
            <a:ext cx="12192001" cy="2764867"/>
          </a:xfrm>
          <a:prstGeom prst="rect">
            <a:avLst/>
          </a:prstGeom>
          <a:noFill/>
          <a:ln>
            <a:noFill/>
          </a:ln>
        </p:spPr>
        <p:txBody>
          <a:bodyPr/>
          <a:lstStyle/>
          <a:p>
            <a:endParaRPr/>
          </a:p>
        </p:txBody>
      </p:sp>
      <p:sp>
        <p:nvSpPr>
          <p:cNvPr id="82" name="Google Shape;82;p30"/>
          <p:cNvSpPr/>
          <p:nvPr/>
        </p:nvSpPr>
        <p:spPr>
          <a:xfrm>
            <a:off x="0" y="3429000"/>
            <a:ext cx="12192001" cy="664133"/>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83" name="Google Shape;83;p30"/>
          <p:cNvSpPr txBox="1">
            <a:spLocks noGrp="1"/>
          </p:cNvSpPr>
          <p:nvPr>
            <p:ph type="body" idx="4"/>
          </p:nvPr>
        </p:nvSpPr>
        <p:spPr>
          <a:xfrm>
            <a:off x="359999" y="3591432"/>
            <a:ext cx="5400000" cy="3272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400"/>
              <a:buNone/>
              <a:defRPr sz="2400" b="0">
                <a:solidFill>
                  <a:schemeClr val="lt1"/>
                </a:solidFill>
                <a:latin typeface="Public Sans"/>
                <a:ea typeface="Public Sans"/>
                <a:cs typeface="Public Sans"/>
                <a:sym typeface="Public Sans"/>
              </a:defRPr>
            </a:lvl1pPr>
            <a:lvl2pPr marL="914400" lvl="1" indent="-228600" algn="l">
              <a:lnSpc>
                <a:spcPct val="100000"/>
              </a:lnSpc>
              <a:spcBef>
                <a:spcPct val="0"/>
              </a:spcBef>
              <a:spcAft>
                <a:spcPct val="0"/>
              </a:spcAft>
              <a:buClr>
                <a:schemeClr val="accent1"/>
              </a:buClr>
              <a:buSzPts val="1600"/>
              <a:buNone/>
              <a:defRPr sz="1600">
                <a:solidFill>
                  <a:schemeClr val="accent1"/>
                </a:solidFill>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84" name="Google Shape;84;p30"/>
          <p:cNvSpPr txBox="1"/>
          <p:nvPr/>
        </p:nvSpPr>
        <p:spPr>
          <a:xfrm>
            <a:off x="360895" y="360000"/>
            <a:ext cx="5399103" cy="684000"/>
          </a:xfrm>
          <a:prstGeom prst="rect">
            <a:avLst/>
          </a:prstGeom>
          <a:noFill/>
          <a:ln>
            <a:noFill/>
          </a:ln>
        </p:spPr>
        <p:txBody>
          <a:bodyPr spcFirstLastPara="1" wrap="square" lIns="0" tIns="0" rIns="0" bIns="0" anchor="t" anchorCtr="0">
            <a:noAutofit/>
          </a:bodyPr>
          <a:lstStyle/>
          <a:p>
            <a:pPr marL="0" marR="0" lvl="0" indent="0" algn="l" rtl="0">
              <a:lnSpc>
                <a:spcPct val="100000"/>
              </a:lnSpc>
              <a:spcBef>
                <a:spcPct val="0"/>
              </a:spcBef>
              <a:spcAft>
                <a:spcPct val="0"/>
              </a:spcAft>
              <a:buClr>
                <a:schemeClr val="accent1"/>
              </a:buClr>
              <a:buSzPts val="1600"/>
              <a:buFont typeface="Public Sans SemiBold"/>
              <a:buNone/>
            </a:pPr>
            <a:r>
              <a:rPr lang="en-AU" sz="1600" dirty="0">
                <a:solidFill>
                  <a:schemeClr val="accent1"/>
                </a:solidFill>
                <a:latin typeface="Public Sans SemiBold"/>
                <a:ea typeface="Public Sans SemiBold"/>
                <a:cs typeface="Public Sans SemiBold"/>
                <a:sym typeface="Public Sans SemiBold"/>
              </a:rPr>
              <a:t>iCanQuit.com.au</a:t>
            </a:r>
            <a:endParaRPr sz="1600" dirty="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87812CCB-7016-A782-B99F-C6D445D12920}"/>
              </a:ext>
            </a:extLst>
          </p:cNvPr>
          <p:cNvSpPr/>
          <p:nvPr userDrawn="1"/>
        </p:nvSpPr>
        <p:spPr>
          <a:xfrm>
            <a:off x="266700" y="257175"/>
            <a:ext cx="1771650" cy="4283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85"/>
        <p:cNvGrpSpPr/>
        <p:nvPr/>
      </p:nvGrpSpPr>
      <p:grpSpPr>
        <a:xfrm>
          <a:off x="0" y="0"/>
          <a:ext cx="0" cy="0"/>
          <a:chOff x="0" y="0"/>
          <a:chExt cx="0" cy="0"/>
        </a:xfrm>
      </p:grpSpPr>
      <p:sp>
        <p:nvSpPr>
          <p:cNvPr id="86" name="Google Shape;86;p3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87" name="Google Shape;87;p31"/>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88" name="Google Shape;88;p3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89" name="Google Shape;89;p3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200"/>
              <a:buFont typeface="Public Sans SemiBold"/>
              <a:buNone/>
            </a:pPr>
            <a:r>
              <a:rPr lang="en-AU" sz="1200">
                <a:solidFill>
                  <a:schemeClr val="accent1"/>
                </a:solidFill>
                <a:latin typeface="Public Sans SemiBold"/>
                <a:ea typeface="Public Sans SemiBold"/>
                <a:cs typeface="Public Sans SemiBold"/>
                <a:sym typeface="Public Sans SemiBold"/>
              </a:rPr>
              <a:t>iCanQuit.com.au</a:t>
            </a:r>
            <a:endParaRPr sz="12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4898CF1D-D620-E87E-F470-720E64DFD566}"/>
              </a:ext>
            </a:extLst>
          </p:cNvPr>
          <p:cNvSpPr/>
          <p:nvPr userDrawn="1"/>
        </p:nvSpPr>
        <p:spPr>
          <a:xfrm>
            <a:off x="247650" y="6429375"/>
            <a:ext cx="1419225" cy="39599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s 1">
  <p:cSld name="Contents 1">
    <p:spTree>
      <p:nvGrpSpPr>
        <p:cNvPr id="1" name="Shape 90"/>
        <p:cNvGrpSpPr/>
        <p:nvPr/>
      </p:nvGrpSpPr>
      <p:grpSpPr>
        <a:xfrm>
          <a:off x="0" y="0"/>
          <a:ext cx="0" cy="0"/>
          <a:chOff x="0" y="0"/>
          <a:chExt cx="0" cy="0"/>
        </a:xfrm>
      </p:grpSpPr>
      <p:sp>
        <p:nvSpPr>
          <p:cNvPr id="91" name="Google Shape;91;p3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92" name="Google Shape;92;p32"/>
          <p:cNvSpPr/>
          <p:nvPr/>
        </p:nvSpPr>
        <p:spPr>
          <a:xfrm>
            <a:off x="0" y="1620000"/>
            <a:ext cx="12192000" cy="523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93" name="Google Shape;93;p3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4" name="Google Shape;94;p3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55B62AF4-0BC9-E31A-C5D9-BE90B0C1D392}"/>
              </a:ext>
            </a:extLst>
          </p:cNvPr>
          <p:cNvSpPr/>
          <p:nvPr userDrawn="1"/>
        </p:nvSpPr>
        <p:spPr>
          <a:xfrm>
            <a:off x="257175" y="6300000"/>
            <a:ext cx="1924050"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ntents 2">
  <p:cSld name="Contents 2">
    <p:spTree>
      <p:nvGrpSpPr>
        <p:cNvPr id="1" name="Shape 95"/>
        <p:cNvGrpSpPr/>
        <p:nvPr/>
      </p:nvGrpSpPr>
      <p:grpSpPr>
        <a:xfrm>
          <a:off x="0" y="0"/>
          <a:ext cx="0" cy="0"/>
          <a:chOff x="0" y="0"/>
          <a:chExt cx="0" cy="0"/>
        </a:xfrm>
      </p:grpSpPr>
      <p:sp>
        <p:nvSpPr>
          <p:cNvPr id="96" name="Google Shape;96;p3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solidFill>
                  <a:schemeClr val="accen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97" name="Google Shape;97;p33"/>
          <p:cNvCxnSpPr/>
          <p:nvPr/>
        </p:nvCxnSpPr>
        <p:spPr>
          <a:xfrm>
            <a:off x="360000" y="1548000"/>
            <a:ext cx="11484000" cy="0"/>
          </a:xfrm>
          <a:prstGeom prst="straightConnector1">
            <a:avLst/>
          </a:prstGeom>
          <a:noFill/>
          <a:ln w="9525" cap="flat" cmpd="sng">
            <a:solidFill>
              <a:schemeClr val="accent1"/>
            </a:solidFill>
            <a:prstDash val="solid"/>
            <a:miter lim="8000"/>
            <a:headEnd type="none" w="sm" len="sm"/>
            <a:tailEnd type="none" w="sm" len="sm"/>
          </a:ln>
        </p:spPr>
      </p:cxnSp>
      <p:sp>
        <p:nvSpPr>
          <p:cNvPr id="98" name="Google Shape;98;p3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99" name="Google Shape;99;p3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81F34C2E-59BD-1808-CF69-17969A965188}"/>
              </a:ext>
            </a:extLst>
          </p:cNvPr>
          <p:cNvSpPr/>
          <p:nvPr userDrawn="1"/>
        </p:nvSpPr>
        <p:spPr>
          <a:xfrm>
            <a:off x="266700" y="6300000"/>
            <a:ext cx="1943100" cy="55798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Acknowledgement / Introduction - Blue">
  <p:cSld name="Acknowledgement / Introduction - Blue">
    <p:spTree>
      <p:nvGrpSpPr>
        <p:cNvPr id="1" name="Shape 100"/>
        <p:cNvGrpSpPr/>
        <p:nvPr/>
      </p:nvGrpSpPr>
      <p:grpSpPr>
        <a:xfrm>
          <a:off x="0" y="0"/>
          <a:ext cx="0" cy="0"/>
          <a:chOff x="0" y="0"/>
          <a:chExt cx="0" cy="0"/>
        </a:xfrm>
      </p:grpSpPr>
      <p:sp>
        <p:nvSpPr>
          <p:cNvPr id="101" name="Google Shape;101;p34"/>
          <p:cNvSpPr/>
          <p:nvPr/>
        </p:nvSpPr>
        <p:spPr>
          <a:xfrm>
            <a:off x="0" y="0"/>
            <a:ext cx="2520001" cy="6858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2" name="Google Shape;102;p34"/>
          <p:cNvSpPr/>
          <p:nvPr/>
        </p:nvSpPr>
        <p:spPr>
          <a:xfrm>
            <a:off x="2520000" y="0"/>
            <a:ext cx="1260000" cy="6858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3" name="Google Shape;103;p34"/>
          <p:cNvSpPr/>
          <p:nvPr/>
        </p:nvSpPr>
        <p:spPr>
          <a:xfrm>
            <a:off x="3780000" y="0"/>
            <a:ext cx="1260000" cy="685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04" name="Google Shape;104;p34"/>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05" name="Google Shape;105;p34"/>
          <p:cNvSpPr txBox="1">
            <a:spLocks noGrp="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06" name="Google Shape;106;p34"/>
          <p:cNvSpPr>
            <a:spLocks noGrp="1"/>
          </p:cNvSpPr>
          <p:nvPr>
            <p:ph type="pic" idx="2"/>
          </p:nvPr>
        </p:nvSpPr>
        <p:spPr>
          <a:xfrm>
            <a:off x="0" y="0"/>
            <a:ext cx="5040000" cy="6858000"/>
          </a:xfrm>
          <a:prstGeom prst="rect">
            <a:avLst/>
          </a:prstGeom>
          <a:noFill/>
          <a:ln>
            <a:noFill/>
          </a:ln>
        </p:spPr>
        <p:txBody>
          <a:bodyPr/>
          <a:lstStyle/>
          <a:p>
            <a:endParaRPr/>
          </a:p>
        </p:txBody>
      </p:sp>
      <p:sp>
        <p:nvSpPr>
          <p:cNvPr id="107" name="Google Shape;107;p3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08" name="Google Shape;108;p34"/>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09" name="Google Shape;109;p34"/>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8BE74519-25FD-529E-6BA3-DBAC0656F959}"/>
              </a:ext>
            </a:extLst>
          </p:cNvPr>
          <p:cNvSpPr/>
          <p:nvPr userDrawn="1"/>
        </p:nvSpPr>
        <p:spPr>
          <a:xfrm>
            <a:off x="5314956" y="6300000"/>
            <a:ext cx="1904992"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ivider 1">
  <p:cSld name="Divider 1">
    <p:bg>
      <p:bgPr>
        <a:solidFill>
          <a:schemeClr val="lt1"/>
        </a:solidFill>
        <a:effectLst/>
      </p:bgPr>
    </p:bg>
    <p:spTree>
      <p:nvGrpSpPr>
        <p:cNvPr id="1" name="Shape 110"/>
        <p:cNvGrpSpPr/>
        <p:nvPr/>
      </p:nvGrpSpPr>
      <p:grpSpPr>
        <a:xfrm>
          <a:off x="0" y="0"/>
          <a:ext cx="0" cy="0"/>
          <a:chOff x="0" y="0"/>
          <a:chExt cx="0" cy="0"/>
        </a:xfrm>
      </p:grpSpPr>
      <p:sp>
        <p:nvSpPr>
          <p:cNvPr id="111" name="Google Shape;111;p35"/>
          <p:cNvSpPr/>
          <p:nvPr/>
        </p:nvSpPr>
        <p:spPr>
          <a:xfrm>
            <a:off x="0" y="1548000"/>
            <a:ext cx="12192001" cy="1800000"/>
          </a:xfrm>
          <a:prstGeom prst="rect">
            <a:avLst/>
          </a:prstGeom>
          <a:solidFill>
            <a:schemeClr val="accent2"/>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112" name="Google Shape;112;p35"/>
          <p:cNvSpPr/>
          <p:nvPr/>
        </p:nvSpPr>
        <p:spPr>
          <a:xfrm>
            <a:off x="0" y="3348000"/>
            <a:ext cx="12192001" cy="351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accent1"/>
              </a:solidFill>
              <a:latin typeface="Public Sans Light"/>
              <a:ea typeface="Public Sans Light"/>
              <a:cs typeface="Public Sans Light"/>
              <a:sym typeface="Public Sans Light"/>
            </a:endParaRPr>
          </a:p>
        </p:txBody>
      </p:sp>
      <p:sp>
        <p:nvSpPr>
          <p:cNvPr id="113" name="Google Shape;113;p35"/>
          <p:cNvSpPr txBox="1">
            <a:spLocks noGrp="1"/>
          </p:cNvSpPr>
          <p:nvPr>
            <p:ph type="title"/>
          </p:nvPr>
        </p:nvSpPr>
        <p:spPr>
          <a:xfrm>
            <a:off x="360000" y="3960000"/>
            <a:ext cx="8280000" cy="1224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4800"/>
              <a:buFont typeface="Public Sans"/>
              <a:buNone/>
              <a:defRPr sz="4800">
                <a:solidFill>
                  <a:schemeClr val="lt1"/>
                </a:solidFill>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4" name="Google Shape;114;p35"/>
          <p:cNvSpPr txBox="1">
            <a:spLocks noGrp="1"/>
          </p:cNvSpPr>
          <p:nvPr>
            <p:ph type="body" idx="1"/>
          </p:nvPr>
        </p:nvSpPr>
        <p:spPr>
          <a:xfrm>
            <a:off x="359999" y="5292000"/>
            <a:ext cx="8280000" cy="7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lt1"/>
              </a:buClr>
              <a:buSzPts val="2000"/>
              <a:buNone/>
              <a:defRPr sz="2000">
                <a:solidFill>
                  <a:schemeClr val="lt1"/>
                </a:solidFill>
                <a:latin typeface="Public Sans"/>
                <a:ea typeface="Public Sans"/>
                <a:cs typeface="Public Sans"/>
                <a:sym typeface="Public Sans"/>
              </a:defRPr>
            </a:lvl1pPr>
            <a:lvl2pPr marL="914400" lvl="1" indent="-228600" algn="l">
              <a:lnSpc>
                <a:spcPct val="100000"/>
              </a:lnSpc>
              <a:spcBef>
                <a:spcPts val="1200"/>
              </a:spcBef>
              <a:spcAft>
                <a:spcPct val="0"/>
              </a:spcAft>
              <a:buClr>
                <a:schemeClr val="lt1"/>
              </a:buClr>
              <a:buSzPts val="2000"/>
              <a:buNone/>
              <a:defRPr sz="2000">
                <a:solidFill>
                  <a:schemeClr val="lt1"/>
                </a:solidFill>
              </a:defRPr>
            </a:lvl2pPr>
            <a:lvl3pPr marL="1371600" lvl="2" indent="-228600" algn="l">
              <a:lnSpc>
                <a:spcPct val="100000"/>
              </a:lnSpc>
              <a:spcBef>
                <a:spcPts val="600"/>
              </a:spcBef>
              <a:spcAft>
                <a:spcPct val="0"/>
              </a:spcAft>
              <a:buClr>
                <a:schemeClr val="lt1"/>
              </a:buClr>
              <a:buSzPts val="2000"/>
              <a:buNone/>
              <a:defRPr sz="2000">
                <a:solidFill>
                  <a:schemeClr val="lt1"/>
                </a:solidFill>
              </a:defRPr>
            </a:lvl3pPr>
            <a:lvl4pPr marL="1828800" lvl="3" indent="-355600" algn="l">
              <a:lnSpc>
                <a:spcPct val="100000"/>
              </a:lnSpc>
              <a:spcBef>
                <a:spcPts val="600"/>
              </a:spcBef>
              <a:spcAft>
                <a:spcPct val="0"/>
              </a:spcAft>
              <a:buClr>
                <a:schemeClr val="lt1"/>
              </a:buClr>
              <a:buSzPts val="2000"/>
              <a:buChar char="•"/>
              <a:defRPr sz="2000">
                <a:solidFill>
                  <a:schemeClr val="lt1"/>
                </a:solidFill>
              </a:defRPr>
            </a:lvl4pPr>
            <a:lvl5pPr marL="2286000" lvl="4" indent="-355600" algn="l">
              <a:lnSpc>
                <a:spcPct val="100000"/>
              </a:lnSpc>
              <a:spcBef>
                <a:spcPts val="600"/>
              </a:spcBef>
              <a:spcAft>
                <a:spcPct val="0"/>
              </a:spcAft>
              <a:buClr>
                <a:schemeClr val="lt1"/>
              </a:buClr>
              <a:buSzPts val="2000"/>
              <a:buChar char="–"/>
              <a:defRPr sz="2000">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5" name="Google Shape;115;p35"/>
          <p:cNvSpPr txBox="1">
            <a:spLocks noGrp="1"/>
          </p:cNvSpPr>
          <p:nvPr>
            <p:ph type="body" idx="2"/>
          </p:nvPr>
        </p:nvSpPr>
        <p:spPr>
          <a:xfrm>
            <a:off x="8952000" y="3960000"/>
            <a:ext cx="2880000" cy="2880000"/>
          </a:xfrm>
          <a:prstGeom prst="rect">
            <a:avLst/>
          </a:prstGeom>
          <a:noFill/>
          <a:ln>
            <a:noFill/>
          </a:ln>
        </p:spPr>
        <p:txBody>
          <a:bodyPr spcFirstLastPara="1" wrap="square" lIns="0" tIns="0" rIns="0" bIns="0" anchor="b" anchorCtr="0">
            <a:noAutofit/>
          </a:bodyPr>
          <a:lstStyle>
            <a:lvl1pPr marL="457200" lvl="0" indent="-228600" algn="r">
              <a:lnSpc>
                <a:spcPct val="80000"/>
              </a:lnSpc>
              <a:spcBef>
                <a:spcPct val="0"/>
              </a:spcBef>
              <a:spcAft>
                <a:spcPct val="0"/>
              </a:spcAft>
              <a:buClr>
                <a:schemeClr val="lt1"/>
              </a:buClr>
              <a:buSzPts val="19000"/>
              <a:buNone/>
              <a:defRPr sz="19000">
                <a:solidFill>
                  <a:schemeClr val="lt1"/>
                </a:solidFill>
                <a:latin typeface="Public Sans Light"/>
                <a:ea typeface="Public Sans Light"/>
                <a:cs typeface="Public Sans Light"/>
                <a:sym typeface="Public Sans Light"/>
              </a:defRPr>
            </a:lvl1pPr>
            <a:lvl2pPr marL="914400" lvl="1" indent="-228600" algn="l">
              <a:lnSpc>
                <a:spcPct val="100000"/>
              </a:lnSpc>
              <a:spcBef>
                <a:spcPct val="0"/>
              </a:spcBef>
              <a:spcAft>
                <a:spcPct val="0"/>
              </a:spcAft>
              <a:buClr>
                <a:schemeClr val="lt1"/>
              </a:buClr>
              <a:buSzPts val="1800"/>
              <a:buNone/>
              <a:defRPr>
                <a:solidFill>
                  <a:schemeClr val="lt1"/>
                </a:solidFill>
              </a:defRPr>
            </a:lvl2pPr>
            <a:lvl3pPr marL="1371600" lvl="2" indent="-228600" algn="l">
              <a:lnSpc>
                <a:spcPct val="100000"/>
              </a:lnSpc>
              <a:spcBef>
                <a:spcPts val="600"/>
              </a:spcBef>
              <a:spcAft>
                <a:spcPct val="0"/>
              </a:spcAft>
              <a:buClr>
                <a:schemeClr val="lt1"/>
              </a:buClr>
              <a:buSzPts val="1800"/>
              <a:buNone/>
              <a:defRPr>
                <a:solidFill>
                  <a:schemeClr val="lt1"/>
                </a:solidFill>
              </a:defRPr>
            </a:lvl3pPr>
            <a:lvl4pPr marL="1828800" lvl="3" indent="-342900" algn="l">
              <a:lnSpc>
                <a:spcPct val="100000"/>
              </a:lnSpc>
              <a:spcBef>
                <a:spcPts val="600"/>
              </a:spcBef>
              <a:spcAft>
                <a:spcPct val="0"/>
              </a:spcAft>
              <a:buClr>
                <a:schemeClr val="lt1"/>
              </a:buClr>
              <a:buSzPts val="1800"/>
              <a:buChar char="•"/>
              <a:defRPr>
                <a:solidFill>
                  <a:schemeClr val="lt1"/>
                </a:solidFill>
              </a:defRPr>
            </a:lvl4pPr>
            <a:lvl5pPr marL="2286000" lvl="4" indent="-342900" algn="l">
              <a:lnSpc>
                <a:spcPct val="100000"/>
              </a:lnSpc>
              <a:spcBef>
                <a:spcPts val="600"/>
              </a:spcBef>
              <a:spcAft>
                <a:spcPct val="0"/>
              </a:spcAft>
              <a:buClr>
                <a:schemeClr val="lt1"/>
              </a:buClr>
              <a:buSzPts val="1800"/>
              <a:buChar char="–"/>
              <a:defRPr>
                <a:solidFill>
                  <a:schemeClr val="lt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16" name="Google Shape;116;p35"/>
          <p:cNvSpPr txBox="1"/>
          <p:nvPr/>
        </p:nvSpPr>
        <p:spPr>
          <a:xfrm>
            <a:off x="360896" y="180002"/>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2000"/>
              <a:buFont typeface="Public Sans SemiBold"/>
              <a:buNone/>
            </a:pPr>
            <a:r>
              <a:rPr lang="en-AU" sz="2000">
                <a:solidFill>
                  <a:schemeClr val="accent1"/>
                </a:solidFill>
                <a:latin typeface="Public Sans SemiBold"/>
                <a:ea typeface="Public Sans SemiBold"/>
                <a:cs typeface="Public Sans SemiBold"/>
                <a:sym typeface="Public Sans SemiBold"/>
              </a:rPr>
              <a:t>iCanQuit.com.au</a:t>
            </a:r>
            <a:endParaRPr sz="20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ECCC0872-D02E-28E2-D584-73DAF34147C5}"/>
              </a:ext>
            </a:extLst>
          </p:cNvPr>
          <p:cNvSpPr/>
          <p:nvPr userDrawn="1"/>
        </p:nvSpPr>
        <p:spPr>
          <a:xfrm>
            <a:off x="228600" y="180002"/>
            <a:ext cx="2305050" cy="521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Image and pullout text">
  <p:cSld name="Image and pullout text">
    <p:spTree>
      <p:nvGrpSpPr>
        <p:cNvPr id="1" name="Shape 117"/>
        <p:cNvGrpSpPr/>
        <p:nvPr/>
      </p:nvGrpSpPr>
      <p:grpSpPr>
        <a:xfrm>
          <a:off x="0" y="0"/>
          <a:ext cx="0" cy="0"/>
          <a:chOff x="0" y="0"/>
          <a:chExt cx="0" cy="0"/>
        </a:xfrm>
      </p:grpSpPr>
      <p:sp>
        <p:nvSpPr>
          <p:cNvPr id="118" name="Google Shape;118;p36"/>
          <p:cNvSpPr txBox="1">
            <a:spLocks noGrp="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119" name="Google Shape;119;p36"/>
          <p:cNvSpPr txBox="1">
            <a:spLocks noGrp="1"/>
          </p:cNvSpPr>
          <p:nvPr>
            <p:ph type="body" idx="1"/>
          </p:nvPr>
        </p:nvSpPr>
        <p:spPr>
          <a:xfrm>
            <a:off x="5400000" y="1800225"/>
            <a:ext cx="6407997" cy="414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3600"/>
              <a:buNone/>
              <a:defRPr sz="3600">
                <a:solidFill>
                  <a:schemeClr val="dk1"/>
                </a:solidFill>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sz="1800">
                <a:solidFill>
                  <a:schemeClr val="dk1"/>
                </a:solidFill>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lt2"/>
              </a:buClr>
              <a:buSzPts val="3600"/>
              <a:buNone/>
              <a:defRPr sz="3600">
                <a:solidFill>
                  <a:schemeClr val="lt2"/>
                </a:solidFill>
                <a:latin typeface="Public Sans Light"/>
                <a:ea typeface="Public Sans Light"/>
                <a:cs typeface="Public Sans Light"/>
                <a:sym typeface="Public Sans Light"/>
              </a:defRPr>
            </a:lvl3pPr>
            <a:lvl4pPr marL="1828800" lvl="3"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4pPr>
            <a:lvl5pPr marL="2286000" lvl="4" indent="-457200" algn="l">
              <a:lnSpc>
                <a:spcPct val="100000"/>
              </a:lnSpc>
              <a:spcBef>
                <a:spcPts val="600"/>
              </a:spcBef>
              <a:spcAft>
                <a:spcPct val="0"/>
              </a:spcAft>
              <a:buClr>
                <a:schemeClr val="lt2"/>
              </a:buClr>
              <a:buSzPts val="3600"/>
              <a:buChar char="–"/>
              <a:defRPr sz="3600">
                <a:solidFill>
                  <a:schemeClr val="lt2"/>
                </a:solidFill>
                <a:latin typeface="Public Sans Light"/>
                <a:ea typeface="Public Sans Light"/>
                <a:cs typeface="Public Sans Light"/>
                <a:sym typeface="Public Sans Light"/>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0" name="Google Shape;120;p36"/>
          <p:cNvSpPr>
            <a:spLocks noGrp="1"/>
          </p:cNvSpPr>
          <p:nvPr>
            <p:ph type="pic" idx="2"/>
          </p:nvPr>
        </p:nvSpPr>
        <p:spPr>
          <a:xfrm>
            <a:off x="0" y="0"/>
            <a:ext cx="5040000" cy="6858000"/>
          </a:xfrm>
          <a:prstGeom prst="rect">
            <a:avLst/>
          </a:prstGeom>
          <a:noFill/>
          <a:ln>
            <a:noFill/>
          </a:ln>
        </p:spPr>
        <p:txBody>
          <a:bodyPr/>
          <a:lstStyle/>
          <a:p>
            <a:endParaRPr/>
          </a:p>
        </p:txBody>
      </p:sp>
      <p:sp>
        <p:nvSpPr>
          <p:cNvPr id="121" name="Google Shape;121;p3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cxnSp>
        <p:nvCxnSpPr>
          <p:cNvPr id="122" name="Google Shape;122;p36"/>
          <p:cNvCxnSpPr/>
          <p:nvPr/>
        </p:nvCxnSpPr>
        <p:spPr>
          <a:xfrm flipH="1">
            <a:off x="5220000" y="1800000"/>
            <a:ext cx="0" cy="4895998"/>
          </a:xfrm>
          <a:prstGeom prst="straightConnector1">
            <a:avLst/>
          </a:prstGeom>
          <a:noFill/>
          <a:ln w="9525" cap="flat" cmpd="sng">
            <a:solidFill>
              <a:schemeClr val="dk1"/>
            </a:solidFill>
            <a:prstDash val="solid"/>
            <a:miter lim="8000"/>
            <a:headEnd type="none" w="sm" len="sm"/>
            <a:tailEnd type="none" w="sm" len="sm"/>
          </a:ln>
        </p:spPr>
      </p:cxnSp>
      <p:sp>
        <p:nvSpPr>
          <p:cNvPr id="123" name="Google Shape;123;p36"/>
          <p:cNvSpPr txBox="1"/>
          <p:nvPr/>
        </p:nvSpPr>
        <p:spPr>
          <a:xfrm>
            <a:off x="5400000"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1D7CAA3F-ABB0-2CD8-1145-15DF295A21CD}"/>
              </a:ext>
            </a:extLst>
          </p:cNvPr>
          <p:cNvSpPr/>
          <p:nvPr userDrawn="1"/>
        </p:nvSpPr>
        <p:spPr>
          <a:xfrm>
            <a:off x="5324475" y="6300000"/>
            <a:ext cx="1971671" cy="49132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Large quote">
  <p:cSld name="Large quote">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360000" y="359998"/>
            <a:ext cx="2520000" cy="5976002"/>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Font typeface="Public Sans"/>
              <a:buNone/>
              <a:defRPr sz="1800">
                <a:latin typeface="Public Sans"/>
                <a:ea typeface="Public Sans"/>
                <a:cs typeface="Public Sans"/>
                <a:sym typeface="Public Sans"/>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26" name="Google Shape;126;p37"/>
          <p:cNvCxnSpPr/>
          <p:nvPr/>
        </p:nvCxnSpPr>
        <p:spPr>
          <a:xfrm flipH="1">
            <a:off x="3096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127" name="Google Shape;127;p37"/>
          <p:cNvSpPr txBox="1">
            <a:spLocks noGrp="1"/>
          </p:cNvSpPr>
          <p:nvPr>
            <p:ph type="body" idx="1"/>
          </p:nvPr>
        </p:nvSpPr>
        <p:spPr>
          <a:xfrm>
            <a:off x="3312002" y="360000"/>
            <a:ext cx="7560000" cy="5976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accent1"/>
              </a:buClr>
              <a:buSzPts val="3600"/>
              <a:buNone/>
              <a:defRPr sz="3600">
                <a:solidFill>
                  <a:schemeClr val="accent1"/>
                </a:solidFill>
              </a:defRPr>
            </a:lvl1pPr>
            <a:lvl2pPr marL="914400" lvl="1" indent="-228600" algn="l">
              <a:lnSpc>
                <a:spcPct val="100000"/>
              </a:lnSpc>
              <a:spcBef>
                <a:spcPts val="1200"/>
              </a:spcBef>
              <a:spcAft>
                <a:spcPct val="0"/>
              </a:spcAft>
              <a:buClr>
                <a:schemeClr val="dk1"/>
              </a:buClr>
              <a:buSzPts val="1800"/>
              <a:buNone/>
              <a:defRPr sz="1800">
                <a:latin typeface="Public Sans Light"/>
                <a:ea typeface="Public Sans Light"/>
                <a:cs typeface="Public Sans Light"/>
                <a:sym typeface="Public Sans Light"/>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28" name="Google Shape;128;p3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29" name="Google Shape;129;p3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2ABC9414-3299-813E-371B-88DA0C841616}"/>
              </a:ext>
            </a:extLst>
          </p:cNvPr>
          <p:cNvSpPr/>
          <p:nvPr userDrawn="1"/>
        </p:nvSpPr>
        <p:spPr>
          <a:xfrm>
            <a:off x="247650" y="6336000"/>
            <a:ext cx="1990714" cy="395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One column multi-content">
  <p:cSld name="One column multi-content">
    <p:spTree>
      <p:nvGrpSpPr>
        <p:cNvPr id="1" name="Shape 130"/>
        <p:cNvGrpSpPr/>
        <p:nvPr/>
      </p:nvGrpSpPr>
      <p:grpSpPr>
        <a:xfrm>
          <a:off x="0" y="0"/>
          <a:ext cx="0" cy="0"/>
          <a:chOff x="0" y="0"/>
          <a:chExt cx="0" cy="0"/>
        </a:xfrm>
      </p:grpSpPr>
      <p:sp>
        <p:nvSpPr>
          <p:cNvPr id="131" name="Google Shape;131;p3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3600"/>
              <a:buFont typeface="Public Sans"/>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2" name="Google Shape;132;p3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3" name="Google Shape;133;p38"/>
          <p:cNvSpPr txBox="1">
            <a:spLocks noGrp="1"/>
          </p:cNvSpPr>
          <p:nvPr>
            <p:ph type="body" idx="1"/>
          </p:nvPr>
        </p:nvSpPr>
        <p:spPr>
          <a:xfrm>
            <a:off x="360000" y="1799999"/>
            <a:ext cx="11484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34" name="Google Shape;134;p3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35" name="Google Shape;135;p3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36" name="Google Shape;136;p3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31CBBB5C-948E-3DDB-CE28-A382E5C96AA7}"/>
              </a:ext>
            </a:extLst>
          </p:cNvPr>
          <p:cNvSpPr/>
          <p:nvPr userDrawn="1"/>
        </p:nvSpPr>
        <p:spPr>
          <a:xfrm>
            <a:off x="219075" y="6300000"/>
            <a:ext cx="2057400" cy="47226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lumn multi-content">
  <p:cSld name="Two column multi-content">
    <p:spTree>
      <p:nvGrpSpPr>
        <p:cNvPr id="1" name="Shape 137"/>
        <p:cNvGrpSpPr/>
        <p:nvPr/>
      </p:nvGrpSpPr>
      <p:grpSpPr>
        <a:xfrm>
          <a:off x="0" y="0"/>
          <a:ext cx="0" cy="0"/>
          <a:chOff x="0" y="0"/>
          <a:chExt cx="0" cy="0"/>
        </a:xfrm>
      </p:grpSpPr>
      <p:sp>
        <p:nvSpPr>
          <p:cNvPr id="138" name="Google Shape;138;p3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39" name="Google Shape;139;p39"/>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0" name="Google Shape;140;p39"/>
          <p:cNvSpPr txBox="1">
            <a:spLocks noGrp="1"/>
          </p:cNvSpPr>
          <p:nvPr>
            <p:ph type="body" idx="1"/>
          </p:nvPr>
        </p:nvSpPr>
        <p:spPr>
          <a:xfrm>
            <a:off x="360000" y="1800000"/>
            <a:ext cx="114732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1" name="Google Shape;141;p39"/>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2" name="Google Shape;142;p3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43" name="Google Shape;143;p3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EE520517-FF82-8CF8-380F-77F66EF861A4}"/>
              </a:ext>
            </a:extLst>
          </p:cNvPr>
          <p:cNvSpPr/>
          <p:nvPr userDrawn="1"/>
        </p:nvSpPr>
        <p:spPr>
          <a:xfrm>
            <a:off x="285750" y="6300000"/>
            <a:ext cx="1962150" cy="47226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box and two column multi-content">
  <p:cSld name="Text box and two column multi-content">
    <p:spTree>
      <p:nvGrpSpPr>
        <p:cNvPr id="1" name="Shape 144"/>
        <p:cNvGrpSpPr/>
        <p:nvPr/>
      </p:nvGrpSpPr>
      <p:grpSpPr>
        <a:xfrm>
          <a:off x="0" y="0"/>
          <a:ext cx="0" cy="0"/>
          <a:chOff x="0" y="0"/>
          <a:chExt cx="0" cy="0"/>
        </a:xfrm>
      </p:grpSpPr>
      <p:sp>
        <p:nvSpPr>
          <p:cNvPr id="145" name="Google Shape;145;p4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46" name="Google Shape;146;p40"/>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47" name="Google Shape;147;p40"/>
          <p:cNvSpPr txBox="1">
            <a:spLocks noGrp="1"/>
          </p:cNvSpPr>
          <p:nvPr>
            <p:ph type="body" idx="1"/>
          </p:nvPr>
        </p:nvSpPr>
        <p:spPr>
          <a:xfrm>
            <a:off x="360000" y="1800001"/>
            <a:ext cx="4680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48" name="Google Shape;148;p40"/>
          <p:cNvSpPr txBox="1">
            <a:spLocks noGrp="1"/>
          </p:cNvSpPr>
          <p:nvPr>
            <p:ph type="body" idx="2"/>
          </p:nvPr>
        </p:nvSpPr>
        <p:spPr>
          <a:xfrm>
            <a:off x="5220000" y="1800001"/>
            <a:ext cx="6624000" cy="4319998"/>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49" name="Google Shape;149;p40"/>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0" name="Google Shape;150;p4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1" name="Google Shape;151;p4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A8648D8A-A87F-8279-6909-2271F980A464}"/>
              </a:ext>
            </a:extLst>
          </p:cNvPr>
          <p:cNvSpPr/>
          <p:nvPr userDrawn="1"/>
        </p:nvSpPr>
        <p:spPr>
          <a:xfrm>
            <a:off x="266700" y="6300000"/>
            <a:ext cx="1905000" cy="55798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wo multi-content">
  <p:cSld name="Two multi-content">
    <p:spTree>
      <p:nvGrpSpPr>
        <p:cNvPr id="1" name="Shape 152"/>
        <p:cNvGrpSpPr/>
        <p:nvPr/>
      </p:nvGrpSpPr>
      <p:grpSpPr>
        <a:xfrm>
          <a:off x="0" y="0"/>
          <a:ext cx="0" cy="0"/>
          <a:chOff x="0" y="0"/>
          <a:chExt cx="0" cy="0"/>
        </a:xfrm>
      </p:grpSpPr>
      <p:sp>
        <p:nvSpPr>
          <p:cNvPr id="153" name="Google Shape;153;p41"/>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54" name="Google Shape;154;p41"/>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5" name="Google Shape;155;p41"/>
          <p:cNvSpPr txBox="1">
            <a:spLocks noGrp="1"/>
          </p:cNvSpPr>
          <p:nvPr>
            <p:ph type="body" idx="1"/>
          </p:nvPr>
        </p:nvSpPr>
        <p:spPr>
          <a:xfrm>
            <a:off x="360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56" name="Google Shape;156;p41"/>
          <p:cNvSpPr txBox="1">
            <a:spLocks noGrp="1"/>
          </p:cNvSpPr>
          <p:nvPr>
            <p:ph type="body" idx="2"/>
          </p:nvPr>
        </p:nvSpPr>
        <p:spPr>
          <a:xfrm>
            <a:off x="6228000" y="1800000"/>
            <a:ext cx="5616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57" name="Google Shape;157;p41"/>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58" name="Google Shape;158;p4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59" name="Google Shape;159;p4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E1BF9430-9710-2B29-FECC-9422AEB09979}"/>
              </a:ext>
            </a:extLst>
          </p:cNvPr>
          <p:cNvSpPr/>
          <p:nvPr userDrawn="1"/>
        </p:nvSpPr>
        <p:spPr>
          <a:xfrm>
            <a:off x="257175" y="6300000"/>
            <a:ext cx="2047875" cy="46274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wo multi-content - dark blue">
  <p:cSld name="Two multi-content - dark blue">
    <p:bg>
      <p:bgPr>
        <a:solidFill>
          <a:schemeClr val="dk2"/>
        </a:solidFill>
        <a:effectLst/>
      </p:bgPr>
    </p:bg>
    <p:spTree>
      <p:nvGrpSpPr>
        <p:cNvPr id="1" name="Shape 160"/>
        <p:cNvGrpSpPr/>
        <p:nvPr/>
      </p:nvGrpSpPr>
      <p:grpSpPr>
        <a:xfrm>
          <a:off x="0" y="0"/>
          <a:ext cx="0" cy="0"/>
          <a:chOff x="0" y="0"/>
          <a:chExt cx="0" cy="0"/>
        </a:xfrm>
      </p:grpSpPr>
      <p:sp>
        <p:nvSpPr>
          <p:cNvPr id="161" name="Google Shape;161;p42"/>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lt1"/>
              </a:buClr>
              <a:buSzPts val="3600"/>
              <a:buFont typeface="Public Sans"/>
              <a:buNone/>
              <a:defRPr>
                <a:solidFill>
                  <a:schemeClr val="lt1"/>
                </a:solidFill>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62" name="Google Shape;162;p42"/>
          <p:cNvCxnSpPr/>
          <p:nvPr/>
        </p:nvCxnSpPr>
        <p:spPr>
          <a:xfrm>
            <a:off x="360000" y="1548000"/>
            <a:ext cx="11484000" cy="0"/>
          </a:xfrm>
          <a:prstGeom prst="straightConnector1">
            <a:avLst/>
          </a:prstGeom>
          <a:noFill/>
          <a:ln w="9525" cap="flat" cmpd="sng">
            <a:solidFill>
              <a:schemeClr val="lt1"/>
            </a:solidFill>
            <a:prstDash val="solid"/>
            <a:miter lim="8000"/>
            <a:headEnd type="none" w="sm" len="sm"/>
            <a:tailEnd type="none" w="sm" len="sm"/>
          </a:ln>
        </p:spPr>
      </p:cxnSp>
      <p:sp>
        <p:nvSpPr>
          <p:cNvPr id="163" name="Google Shape;163;p4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lt1"/>
                </a:solidFill>
                <a:latin typeface="Public Sans Light"/>
                <a:ea typeface="Public Sans Light"/>
                <a:cs typeface="Public Sans Light"/>
                <a:sym typeface="Public Sans Light"/>
              </a:defRPr>
            </a:lvl1pPr>
            <a:lvl2pPr marL="0" lvl="1" indent="0" algn="r">
              <a:spcBef>
                <a:spcPct val="0"/>
              </a:spcBef>
              <a:buNone/>
              <a:defRPr sz="1200">
                <a:solidFill>
                  <a:schemeClr val="lt1"/>
                </a:solidFill>
                <a:latin typeface="Public Sans Light"/>
                <a:ea typeface="Public Sans Light"/>
                <a:cs typeface="Public Sans Light"/>
                <a:sym typeface="Public Sans Light"/>
              </a:defRPr>
            </a:lvl2pPr>
            <a:lvl3pPr marL="0" lvl="2" indent="0" algn="r">
              <a:spcBef>
                <a:spcPct val="0"/>
              </a:spcBef>
              <a:buNone/>
              <a:defRPr sz="1200">
                <a:solidFill>
                  <a:schemeClr val="lt1"/>
                </a:solidFill>
                <a:latin typeface="Public Sans Light"/>
                <a:ea typeface="Public Sans Light"/>
                <a:cs typeface="Public Sans Light"/>
                <a:sym typeface="Public Sans Light"/>
              </a:defRPr>
            </a:lvl3pPr>
            <a:lvl4pPr marL="0" lvl="3" indent="0" algn="r">
              <a:spcBef>
                <a:spcPct val="0"/>
              </a:spcBef>
              <a:buNone/>
              <a:defRPr sz="1200">
                <a:solidFill>
                  <a:schemeClr val="lt1"/>
                </a:solidFill>
                <a:latin typeface="Public Sans Light"/>
                <a:ea typeface="Public Sans Light"/>
                <a:cs typeface="Public Sans Light"/>
                <a:sym typeface="Public Sans Light"/>
              </a:defRPr>
            </a:lvl4pPr>
            <a:lvl5pPr marL="0" lvl="4" indent="0" algn="r">
              <a:spcBef>
                <a:spcPct val="0"/>
              </a:spcBef>
              <a:buNone/>
              <a:defRPr sz="1200">
                <a:solidFill>
                  <a:schemeClr val="lt1"/>
                </a:solidFill>
                <a:latin typeface="Public Sans Light"/>
                <a:ea typeface="Public Sans Light"/>
                <a:cs typeface="Public Sans Light"/>
                <a:sym typeface="Public Sans Light"/>
              </a:defRPr>
            </a:lvl5pPr>
            <a:lvl6pPr marL="0" lvl="5" indent="0" algn="r">
              <a:spcBef>
                <a:spcPct val="0"/>
              </a:spcBef>
              <a:buNone/>
              <a:defRPr sz="1200">
                <a:solidFill>
                  <a:schemeClr val="lt1"/>
                </a:solidFill>
                <a:latin typeface="Public Sans Light"/>
                <a:ea typeface="Public Sans Light"/>
                <a:cs typeface="Public Sans Light"/>
                <a:sym typeface="Public Sans Light"/>
              </a:defRPr>
            </a:lvl6pPr>
            <a:lvl7pPr marL="0" lvl="6" indent="0" algn="r">
              <a:spcBef>
                <a:spcPct val="0"/>
              </a:spcBef>
              <a:buNone/>
              <a:defRPr sz="1200">
                <a:solidFill>
                  <a:schemeClr val="lt1"/>
                </a:solidFill>
                <a:latin typeface="Public Sans Light"/>
                <a:ea typeface="Public Sans Light"/>
                <a:cs typeface="Public Sans Light"/>
                <a:sym typeface="Public Sans Light"/>
              </a:defRPr>
            </a:lvl7pPr>
            <a:lvl8pPr marL="0" lvl="7" indent="0" algn="r">
              <a:spcBef>
                <a:spcPct val="0"/>
              </a:spcBef>
              <a:buNone/>
              <a:defRPr sz="1200">
                <a:solidFill>
                  <a:schemeClr val="lt1"/>
                </a:solidFill>
                <a:latin typeface="Public Sans Light"/>
                <a:ea typeface="Public Sans Light"/>
                <a:cs typeface="Public Sans Light"/>
                <a:sym typeface="Public Sans Light"/>
              </a:defRPr>
            </a:lvl8pPr>
            <a:lvl9pPr marL="0" lvl="8" indent="0" algn="r">
              <a:spcBef>
                <a:spcPct val="0"/>
              </a:spcBef>
              <a:buNone/>
              <a:defRPr sz="1200">
                <a:solidFill>
                  <a:schemeClr val="l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64" name="Google Shape;164;p4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lt1"/>
              </a:buClr>
              <a:buSzPts val="1200"/>
              <a:buFont typeface="Public Sans SemiBold"/>
              <a:buNone/>
            </a:pPr>
            <a:r>
              <a:rPr lang="en-AU" sz="1200">
                <a:solidFill>
                  <a:schemeClr val="lt1"/>
                </a:solidFill>
                <a:latin typeface="Public Sans SemiBold"/>
                <a:ea typeface="Public Sans SemiBold"/>
                <a:cs typeface="Public Sans SemiBold"/>
                <a:sym typeface="Public Sans SemiBold"/>
              </a:rPr>
              <a:t>Cancer Institute NSW</a:t>
            </a:r>
            <a:endParaRPr sz="1200">
              <a:solidFill>
                <a:schemeClr val="lt1"/>
              </a:solidFill>
              <a:latin typeface="Public Sans SemiBold"/>
              <a:ea typeface="Public Sans SemiBold"/>
              <a:cs typeface="Public Sans SemiBold"/>
              <a:sym typeface="Public Sans SemiBold"/>
            </a:endParaRPr>
          </a:p>
        </p:txBody>
      </p:sp>
      <p:grpSp>
        <p:nvGrpSpPr>
          <p:cNvPr id="165" name="Google Shape;165;p42"/>
          <p:cNvGrpSpPr/>
          <p:nvPr/>
        </p:nvGrpSpPr>
        <p:grpSpPr>
          <a:xfrm>
            <a:off x="10845478" y="216003"/>
            <a:ext cx="1180618" cy="1080000"/>
            <a:chOff x="10845478" y="216003"/>
            <a:chExt cx="1180618" cy="1080000"/>
          </a:xfrm>
        </p:grpSpPr>
        <p:sp>
          <p:nvSpPr>
            <p:cNvPr id="166" name="Google Shape;166;p42"/>
            <p:cNvSpPr/>
            <p:nvPr/>
          </p:nvSpPr>
          <p:spPr>
            <a:xfrm>
              <a:off x="10845478" y="216003"/>
              <a:ext cx="1180618" cy="1080000"/>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pic>
          <p:nvPicPr>
            <p:cNvPr id="167" name="Google Shape;167;p42" descr="A red flower with white text&#10;&#10;Description automatically generated"/>
            <p:cNvPicPr preferRelativeResize="0"/>
            <p:nvPr/>
          </p:nvPicPr>
          <p:blipFill>
            <a:blip r:embed="rId2">
              <a:alphaModFix/>
            </a:blip>
            <a:stretch>
              <a:fillRect/>
            </a:stretch>
          </p:blipFill>
          <p:spPr>
            <a:xfrm>
              <a:off x="11190232" y="360000"/>
              <a:ext cx="653767" cy="710720"/>
            </a:xfrm>
            <a:prstGeom prst="rect">
              <a:avLst/>
            </a:prstGeom>
            <a:noFill/>
            <a:ln>
              <a:noFill/>
            </a:ln>
          </p:spPr>
        </p:pic>
      </p:grpSp>
    </p:spTree>
  </p:cSld>
  <p:clrMapOvr>
    <a:masterClrMapping/>
  </p:clrMapOvr>
  <p:transition/>
  <p:extLst>
    <p:ext uri="{DCECCB84-F9BA-43D5-87BE-67443E8EF086}">
      <p15:sldGuideLst xmlns:p15="http://schemas.microsoft.com/office/powerpoint/2012/main">
        <p15:guide id="1" orient="horz" pos="4224">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Subheading, one column text and multi-content - Red">
  <p:cSld name="1_Subheading, one column text and multi-content - Red">
    <p:bg>
      <p:bgPr>
        <a:solidFill>
          <a:schemeClr val="accent6"/>
        </a:solidFill>
        <a:effectLst/>
      </p:bgPr>
    </p:bg>
    <p:spTree>
      <p:nvGrpSpPr>
        <p:cNvPr id="1" name="Shape 168"/>
        <p:cNvGrpSpPr/>
        <p:nvPr/>
      </p:nvGrpSpPr>
      <p:grpSpPr>
        <a:xfrm>
          <a:off x="0" y="0"/>
          <a:ext cx="0" cy="0"/>
          <a:chOff x="0" y="0"/>
          <a:chExt cx="0" cy="0"/>
        </a:xfrm>
      </p:grpSpPr>
      <p:sp>
        <p:nvSpPr>
          <p:cNvPr id="169" name="Google Shape;169;p4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0" name="Google Shape;170;p4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71" name="Google Shape;171;p43"/>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72" name="Google Shape;172;p4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73" name="Google Shape;173;p43"/>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4" name="Google Shape;174;p43"/>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5" name="Google Shape;175;p43"/>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76" name="Google Shape;176;p4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EDD63426-282F-936F-795D-5775BC10EC19}"/>
              </a:ext>
            </a:extLst>
          </p:cNvPr>
          <p:cNvSpPr/>
          <p:nvPr userDrawn="1"/>
        </p:nvSpPr>
        <p:spPr>
          <a:xfrm>
            <a:off x="276225" y="6372225"/>
            <a:ext cx="2057400" cy="3959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Rectangle 2">
            <a:hlinkClick r:id="rId2"/>
            <a:extLst>
              <a:ext uri="{FF2B5EF4-FFF2-40B4-BE49-F238E27FC236}">
                <a16:creationId xmlns:a16="http://schemas.microsoft.com/office/drawing/2014/main" id="{2AAD5856-BC71-74B3-22C3-4178D3E876BC}"/>
              </a:ext>
            </a:extLst>
          </p:cNvPr>
          <p:cNvSpPr/>
          <p:nvPr userDrawn="1"/>
        </p:nvSpPr>
        <p:spPr>
          <a:xfrm>
            <a:off x="276225" y="6300000"/>
            <a:ext cx="1933575" cy="46820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Subheading, two column text and multi-content - Red">
  <p:cSld name="2_Subheading, two column text and multi-content - Red">
    <p:bg>
      <p:bgPr>
        <a:solidFill>
          <a:schemeClr val="accent6"/>
        </a:solidFill>
        <a:effectLst/>
      </p:bgPr>
    </p:bg>
    <p:spTree>
      <p:nvGrpSpPr>
        <p:cNvPr id="1" name="Shape 177"/>
        <p:cNvGrpSpPr/>
        <p:nvPr/>
      </p:nvGrpSpPr>
      <p:grpSpPr>
        <a:xfrm>
          <a:off x="0" y="0"/>
          <a:ext cx="0" cy="0"/>
          <a:chOff x="0" y="0"/>
          <a:chExt cx="0" cy="0"/>
        </a:xfrm>
      </p:grpSpPr>
      <p:sp>
        <p:nvSpPr>
          <p:cNvPr id="178" name="Google Shape;178;p4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79" name="Google Shape;179;p44"/>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0" name="Google Shape;180;p44"/>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1" name="Google Shape;181;p44"/>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82" name="Google Shape;182;p44"/>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183" name="Google Shape;183;p44"/>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84" name="Google Shape;184;p4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dk1"/>
                </a:solidFill>
                <a:latin typeface="Public Sans Light"/>
                <a:ea typeface="Public Sans Light"/>
                <a:cs typeface="Public Sans Light"/>
                <a:sym typeface="Public Sans Light"/>
              </a:defRPr>
            </a:lvl1pPr>
            <a:lvl2pPr marL="0" lvl="1" indent="0" algn="r">
              <a:spcBef>
                <a:spcPct val="0"/>
              </a:spcBef>
              <a:buNone/>
              <a:defRPr sz="1200">
                <a:solidFill>
                  <a:schemeClr val="dk1"/>
                </a:solidFill>
                <a:latin typeface="Public Sans Light"/>
                <a:ea typeface="Public Sans Light"/>
                <a:cs typeface="Public Sans Light"/>
                <a:sym typeface="Public Sans Light"/>
              </a:defRPr>
            </a:lvl2pPr>
            <a:lvl3pPr marL="0" lvl="2" indent="0" algn="r">
              <a:spcBef>
                <a:spcPct val="0"/>
              </a:spcBef>
              <a:buNone/>
              <a:defRPr sz="1200">
                <a:solidFill>
                  <a:schemeClr val="dk1"/>
                </a:solidFill>
                <a:latin typeface="Public Sans Light"/>
                <a:ea typeface="Public Sans Light"/>
                <a:cs typeface="Public Sans Light"/>
                <a:sym typeface="Public Sans Light"/>
              </a:defRPr>
            </a:lvl3pPr>
            <a:lvl4pPr marL="0" lvl="3" indent="0" algn="r">
              <a:spcBef>
                <a:spcPct val="0"/>
              </a:spcBef>
              <a:buNone/>
              <a:defRPr sz="1200">
                <a:solidFill>
                  <a:schemeClr val="dk1"/>
                </a:solidFill>
                <a:latin typeface="Public Sans Light"/>
                <a:ea typeface="Public Sans Light"/>
                <a:cs typeface="Public Sans Light"/>
                <a:sym typeface="Public Sans Light"/>
              </a:defRPr>
            </a:lvl4pPr>
            <a:lvl5pPr marL="0" lvl="4" indent="0" algn="r">
              <a:spcBef>
                <a:spcPct val="0"/>
              </a:spcBef>
              <a:buNone/>
              <a:defRPr sz="1200">
                <a:solidFill>
                  <a:schemeClr val="dk1"/>
                </a:solidFill>
                <a:latin typeface="Public Sans Light"/>
                <a:ea typeface="Public Sans Light"/>
                <a:cs typeface="Public Sans Light"/>
                <a:sym typeface="Public Sans Light"/>
              </a:defRPr>
            </a:lvl5pPr>
            <a:lvl6pPr marL="0" lvl="5" indent="0" algn="r">
              <a:spcBef>
                <a:spcPct val="0"/>
              </a:spcBef>
              <a:buNone/>
              <a:defRPr sz="1200">
                <a:solidFill>
                  <a:schemeClr val="dk1"/>
                </a:solidFill>
                <a:latin typeface="Public Sans Light"/>
                <a:ea typeface="Public Sans Light"/>
                <a:cs typeface="Public Sans Light"/>
                <a:sym typeface="Public Sans Light"/>
              </a:defRPr>
            </a:lvl6pPr>
            <a:lvl7pPr marL="0" lvl="6" indent="0" algn="r">
              <a:spcBef>
                <a:spcPct val="0"/>
              </a:spcBef>
              <a:buNone/>
              <a:defRPr sz="1200">
                <a:solidFill>
                  <a:schemeClr val="dk1"/>
                </a:solidFill>
                <a:latin typeface="Public Sans Light"/>
                <a:ea typeface="Public Sans Light"/>
                <a:cs typeface="Public Sans Light"/>
                <a:sym typeface="Public Sans Light"/>
              </a:defRPr>
            </a:lvl7pPr>
            <a:lvl8pPr marL="0" lvl="7" indent="0" algn="r">
              <a:spcBef>
                <a:spcPct val="0"/>
              </a:spcBef>
              <a:buNone/>
              <a:defRPr sz="1200">
                <a:solidFill>
                  <a:schemeClr val="dk1"/>
                </a:solidFill>
                <a:latin typeface="Public Sans Light"/>
                <a:ea typeface="Public Sans Light"/>
                <a:cs typeface="Public Sans Light"/>
                <a:sym typeface="Public Sans Light"/>
              </a:defRPr>
            </a:lvl8pPr>
            <a:lvl9pPr marL="0" lvl="8" indent="0" algn="r">
              <a:spcBef>
                <a:spcPct val="0"/>
              </a:spcBef>
              <a:buNone/>
              <a:defRPr sz="1200">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185" name="Google Shape;185;p4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5D327FF4-70DE-4E52-0816-88E077682385}"/>
              </a:ext>
            </a:extLst>
          </p:cNvPr>
          <p:cNvSpPr/>
          <p:nvPr userDrawn="1"/>
        </p:nvSpPr>
        <p:spPr>
          <a:xfrm>
            <a:off x="266700" y="6300000"/>
            <a:ext cx="1933575" cy="48179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Rectangle 2">
            <a:hlinkClick r:id="rId2"/>
            <a:extLst>
              <a:ext uri="{FF2B5EF4-FFF2-40B4-BE49-F238E27FC236}">
                <a16:creationId xmlns:a16="http://schemas.microsoft.com/office/drawing/2014/main" id="{CAC1350E-ED84-FDA0-B719-06C41DEE30DE}"/>
              </a:ext>
            </a:extLst>
          </p:cNvPr>
          <p:cNvSpPr/>
          <p:nvPr userDrawn="1"/>
        </p:nvSpPr>
        <p:spPr>
          <a:xfrm>
            <a:off x="266700" y="6300000"/>
            <a:ext cx="2028825" cy="481792"/>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_Subheading, three column text and multi-content - Red">
  <p:cSld name="3_Subheading, three column text and multi-content - Red">
    <p:bg>
      <p:bgPr>
        <a:solidFill>
          <a:schemeClr val="accent6"/>
        </a:solidFill>
        <a:effectLst/>
      </p:bgPr>
    </p:bg>
    <p:spTree>
      <p:nvGrpSpPr>
        <p:cNvPr id="1" name="Shape 186"/>
        <p:cNvGrpSpPr/>
        <p:nvPr/>
      </p:nvGrpSpPr>
      <p:grpSpPr>
        <a:xfrm>
          <a:off x="0" y="0"/>
          <a:ext cx="0" cy="0"/>
          <a:chOff x="0" y="0"/>
          <a:chExt cx="0" cy="0"/>
        </a:xfrm>
      </p:grpSpPr>
      <p:sp>
        <p:nvSpPr>
          <p:cNvPr id="187" name="Google Shape;187;p45"/>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88" name="Google Shape;188;p45"/>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189" name="Google Shape;189;p45"/>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0" name="Google Shape;190;p4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191" name="Google Shape;191;p45"/>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2" name="Google Shape;192;p45"/>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3" name="Google Shape;193;p45"/>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4" name="Google Shape;194;p4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AC584F0F-D626-54A5-1DA7-135BC34E6098}"/>
              </a:ext>
            </a:extLst>
          </p:cNvPr>
          <p:cNvSpPr/>
          <p:nvPr userDrawn="1"/>
        </p:nvSpPr>
        <p:spPr>
          <a:xfrm>
            <a:off x="276225" y="6391275"/>
            <a:ext cx="1981200" cy="39599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Subheading, one column text and multi-content - Blue">
  <p:cSld name="1_Subheading, one column text and multi-content - Blue">
    <p:bg>
      <p:bgPr>
        <a:solidFill>
          <a:schemeClr val="accent4"/>
        </a:solidFill>
        <a:effectLst/>
      </p:bgPr>
    </p:bg>
    <p:spTree>
      <p:nvGrpSpPr>
        <p:cNvPr id="1" name="Shape 195"/>
        <p:cNvGrpSpPr/>
        <p:nvPr/>
      </p:nvGrpSpPr>
      <p:grpSpPr>
        <a:xfrm>
          <a:off x="0" y="0"/>
          <a:ext cx="0" cy="0"/>
          <a:chOff x="0" y="0"/>
          <a:chExt cx="0" cy="0"/>
        </a:xfrm>
      </p:grpSpPr>
      <p:sp>
        <p:nvSpPr>
          <p:cNvPr id="196" name="Google Shape;196;p46"/>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197" name="Google Shape;197;p46"/>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198" name="Google Shape;198;p46"/>
          <p:cNvSpPr txBox="1">
            <a:spLocks noGrp="1"/>
          </p:cNvSpPr>
          <p:nvPr>
            <p:ph type="body" idx="1"/>
          </p:nvPr>
        </p:nvSpPr>
        <p:spPr>
          <a:xfrm>
            <a:off x="360363" y="1799996"/>
            <a:ext cx="5615637"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199" name="Google Shape;199;p46"/>
          <p:cNvSpPr txBox="1">
            <a:spLocks noGrp="1"/>
          </p:cNvSpPr>
          <p:nvPr>
            <p:ph type="body" idx="2"/>
          </p:nvPr>
        </p:nvSpPr>
        <p:spPr>
          <a:xfrm>
            <a:off x="360363" y="2879998"/>
            <a:ext cx="5615637"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00" name="Google Shape;200;p46"/>
          <p:cNvSpPr txBox="1">
            <a:spLocks noGrp="1"/>
          </p:cNvSpPr>
          <p:nvPr>
            <p:ph type="body" idx="3"/>
          </p:nvPr>
        </p:nvSpPr>
        <p:spPr>
          <a:xfrm>
            <a:off x="6228000" y="1799996"/>
            <a:ext cx="5616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01" name="Google Shape;201;p46"/>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2" name="Google Shape;202;p46"/>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03" name="Google Shape;203;p46"/>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94E0DE1B-D0AB-B19D-D3E5-33D92E460EB4}"/>
              </a:ext>
            </a:extLst>
          </p:cNvPr>
          <p:cNvSpPr/>
          <p:nvPr userDrawn="1"/>
        </p:nvSpPr>
        <p:spPr>
          <a:xfrm>
            <a:off x="266700" y="6300000"/>
            <a:ext cx="1971675" cy="4818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_Subheading, two column text and multi-content - Blue">
  <p:cSld name="2_Subheading, two column text and multi-content - Blue">
    <p:bg>
      <p:bgPr>
        <a:solidFill>
          <a:schemeClr val="accent4"/>
        </a:solidFill>
        <a:effectLst/>
      </p:bgPr>
    </p:bg>
    <p:spTree>
      <p:nvGrpSpPr>
        <p:cNvPr id="1" name="Shape 204"/>
        <p:cNvGrpSpPr/>
        <p:nvPr/>
      </p:nvGrpSpPr>
      <p:grpSpPr>
        <a:xfrm>
          <a:off x="0" y="0"/>
          <a:ext cx="0" cy="0"/>
          <a:chOff x="0" y="0"/>
          <a:chExt cx="0" cy="0"/>
        </a:xfrm>
      </p:grpSpPr>
      <p:sp>
        <p:nvSpPr>
          <p:cNvPr id="205" name="Google Shape;205;p47"/>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06" name="Google Shape;206;p47"/>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cxnSp>
        <p:nvCxnSpPr>
          <p:cNvPr id="207" name="Google Shape;207;p47"/>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08" name="Google Shape;208;p47"/>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09" name="Google Shape;209;p47"/>
          <p:cNvSpPr txBox="1">
            <a:spLocks noGrp="1"/>
          </p:cNvSpPr>
          <p:nvPr>
            <p:ph type="body" idx="1"/>
          </p:nvPr>
        </p:nvSpPr>
        <p:spPr>
          <a:xfrm>
            <a:off x="360363" y="1799996"/>
            <a:ext cx="7560000" cy="86400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0" name="Google Shape;210;p47"/>
          <p:cNvSpPr txBox="1">
            <a:spLocks noGrp="1"/>
          </p:cNvSpPr>
          <p:nvPr>
            <p:ph type="body" idx="2"/>
          </p:nvPr>
        </p:nvSpPr>
        <p:spPr>
          <a:xfrm>
            <a:off x="360363" y="2879998"/>
            <a:ext cx="7560000" cy="323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1" name="Google Shape;211;p47"/>
          <p:cNvSpPr txBox="1">
            <a:spLocks noGrp="1"/>
          </p:cNvSpPr>
          <p:nvPr>
            <p:ph type="body" idx="3"/>
          </p:nvPr>
        </p:nvSpPr>
        <p:spPr>
          <a:xfrm>
            <a:off x="8172000" y="1799996"/>
            <a:ext cx="3672000" cy="4320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2" name="Google Shape;212;p47"/>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F9194F1A-4BE1-CDBD-5C71-A2214F2E68DB}"/>
              </a:ext>
            </a:extLst>
          </p:cNvPr>
          <p:cNvSpPr/>
          <p:nvPr userDrawn="1"/>
        </p:nvSpPr>
        <p:spPr>
          <a:xfrm>
            <a:off x="266700" y="6300000"/>
            <a:ext cx="1981200" cy="48179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3_Subheading, three column text and multi-content - Blue">
  <p:cSld name="3_Subheading, three column text and multi-content - Blue">
    <p:bg>
      <p:bgPr>
        <a:solidFill>
          <a:schemeClr val="accent4"/>
        </a:solidFill>
        <a:effectLst/>
      </p:bgPr>
    </p:bg>
    <p:spTree>
      <p:nvGrpSpPr>
        <p:cNvPr id="1" name="Shape 213"/>
        <p:cNvGrpSpPr/>
        <p:nvPr/>
      </p:nvGrpSpPr>
      <p:grpSpPr>
        <a:xfrm>
          <a:off x="0" y="0"/>
          <a:ext cx="0" cy="0"/>
          <a:chOff x="0" y="0"/>
          <a:chExt cx="0" cy="0"/>
        </a:xfrm>
      </p:grpSpPr>
      <p:sp>
        <p:nvSpPr>
          <p:cNvPr id="214" name="Google Shape;214;p48"/>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15" name="Google Shape;215;p48"/>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16" name="Google Shape;216;p48"/>
          <p:cNvSpPr txBox="1">
            <a:spLocks noGrp="1"/>
          </p:cNvSpPr>
          <p:nvPr>
            <p:ph type="body" idx="1"/>
          </p:nvPr>
        </p:nvSpPr>
        <p:spPr>
          <a:xfrm>
            <a:off x="360362" y="1800000"/>
            <a:ext cx="8531999" cy="86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7" name="Google Shape;217;p48"/>
          <p:cNvSpPr txBox="1">
            <a:spLocks noGrp="1"/>
          </p:cNvSpPr>
          <p:nvPr>
            <p:ph type="body" idx="2"/>
          </p:nvPr>
        </p:nvSpPr>
        <p:spPr>
          <a:xfrm>
            <a:off x="360363" y="2879999"/>
            <a:ext cx="8532000" cy="3204002"/>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18" name="Google Shape;218;p48"/>
          <p:cNvSpPr txBox="1">
            <a:spLocks noGrp="1"/>
          </p:cNvSpPr>
          <p:nvPr>
            <p:ph type="body" idx="3"/>
          </p:nvPr>
        </p:nvSpPr>
        <p:spPr>
          <a:xfrm>
            <a:off x="9072563" y="1800225"/>
            <a:ext cx="2735262" cy="4283773"/>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19" name="Google Shape;219;p48"/>
          <p:cNvCxnSpPr/>
          <p:nvPr/>
        </p:nvCxnSpPr>
        <p:spPr>
          <a:xfrm>
            <a:off x="360000" y="6300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20" name="Google Shape;220;p48"/>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sz="1200">
                <a:solidFill>
                  <a:schemeClr val="accent1"/>
                </a:solidFill>
                <a:latin typeface="Public Sans Light"/>
                <a:ea typeface="Public Sans Light"/>
                <a:cs typeface="Public Sans Light"/>
                <a:sym typeface="Public Sans Light"/>
              </a:defRPr>
            </a:lvl1pPr>
            <a:lvl2pPr marL="0" lvl="1" indent="0" algn="r">
              <a:spcBef>
                <a:spcPct val="0"/>
              </a:spcBef>
              <a:buNone/>
              <a:defRPr sz="1200">
                <a:solidFill>
                  <a:schemeClr val="accent1"/>
                </a:solidFill>
                <a:latin typeface="Public Sans Light"/>
                <a:ea typeface="Public Sans Light"/>
                <a:cs typeface="Public Sans Light"/>
                <a:sym typeface="Public Sans Light"/>
              </a:defRPr>
            </a:lvl2pPr>
            <a:lvl3pPr marL="0" lvl="2" indent="0" algn="r">
              <a:spcBef>
                <a:spcPct val="0"/>
              </a:spcBef>
              <a:buNone/>
              <a:defRPr sz="1200">
                <a:solidFill>
                  <a:schemeClr val="accent1"/>
                </a:solidFill>
                <a:latin typeface="Public Sans Light"/>
                <a:ea typeface="Public Sans Light"/>
                <a:cs typeface="Public Sans Light"/>
                <a:sym typeface="Public Sans Light"/>
              </a:defRPr>
            </a:lvl3pPr>
            <a:lvl4pPr marL="0" lvl="3" indent="0" algn="r">
              <a:spcBef>
                <a:spcPct val="0"/>
              </a:spcBef>
              <a:buNone/>
              <a:defRPr sz="1200">
                <a:solidFill>
                  <a:schemeClr val="accent1"/>
                </a:solidFill>
                <a:latin typeface="Public Sans Light"/>
                <a:ea typeface="Public Sans Light"/>
                <a:cs typeface="Public Sans Light"/>
                <a:sym typeface="Public Sans Light"/>
              </a:defRPr>
            </a:lvl4pPr>
            <a:lvl5pPr marL="0" lvl="4" indent="0" algn="r">
              <a:spcBef>
                <a:spcPct val="0"/>
              </a:spcBef>
              <a:buNone/>
              <a:defRPr sz="1200">
                <a:solidFill>
                  <a:schemeClr val="accent1"/>
                </a:solidFill>
                <a:latin typeface="Public Sans Light"/>
                <a:ea typeface="Public Sans Light"/>
                <a:cs typeface="Public Sans Light"/>
                <a:sym typeface="Public Sans Light"/>
              </a:defRPr>
            </a:lvl5pPr>
            <a:lvl6pPr marL="0" lvl="5" indent="0" algn="r">
              <a:spcBef>
                <a:spcPct val="0"/>
              </a:spcBef>
              <a:buNone/>
              <a:defRPr sz="1200">
                <a:solidFill>
                  <a:schemeClr val="accent1"/>
                </a:solidFill>
                <a:latin typeface="Public Sans Light"/>
                <a:ea typeface="Public Sans Light"/>
                <a:cs typeface="Public Sans Light"/>
                <a:sym typeface="Public Sans Light"/>
              </a:defRPr>
            </a:lvl6pPr>
            <a:lvl7pPr marL="0" lvl="6" indent="0" algn="r">
              <a:spcBef>
                <a:spcPct val="0"/>
              </a:spcBef>
              <a:buNone/>
              <a:defRPr sz="1200">
                <a:solidFill>
                  <a:schemeClr val="accent1"/>
                </a:solidFill>
                <a:latin typeface="Public Sans Light"/>
                <a:ea typeface="Public Sans Light"/>
                <a:cs typeface="Public Sans Light"/>
                <a:sym typeface="Public Sans Light"/>
              </a:defRPr>
            </a:lvl7pPr>
            <a:lvl8pPr marL="0" lvl="7" indent="0" algn="r">
              <a:spcBef>
                <a:spcPct val="0"/>
              </a:spcBef>
              <a:buNone/>
              <a:defRPr sz="1200">
                <a:solidFill>
                  <a:schemeClr val="accent1"/>
                </a:solidFill>
                <a:latin typeface="Public Sans Light"/>
                <a:ea typeface="Public Sans Light"/>
                <a:cs typeface="Public Sans Light"/>
                <a:sym typeface="Public Sans Light"/>
              </a:defRPr>
            </a:lvl8pPr>
            <a:lvl9pPr marL="0" lvl="8" indent="0" algn="r">
              <a:spcBef>
                <a:spcPct val="0"/>
              </a:spcBef>
              <a:buNone/>
              <a:defRPr sz="1200">
                <a:solidFill>
                  <a:schemeClr val="accent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
        <p:nvSpPr>
          <p:cNvPr id="221" name="Google Shape;221;p48"/>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38DD47CF-BA38-D50B-4763-1515FB36FD83}"/>
              </a:ext>
            </a:extLst>
          </p:cNvPr>
          <p:cNvSpPr/>
          <p:nvPr userDrawn="1"/>
        </p:nvSpPr>
        <p:spPr>
          <a:xfrm>
            <a:off x="247650" y="6300000"/>
            <a:ext cx="2000250" cy="557998"/>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Image with multi-content">
  <p:cSld name="Image with multi-content">
    <p:spTree>
      <p:nvGrpSpPr>
        <p:cNvPr id="1" name="Shape 222"/>
        <p:cNvGrpSpPr/>
        <p:nvPr/>
      </p:nvGrpSpPr>
      <p:grpSpPr>
        <a:xfrm>
          <a:off x="0" y="0"/>
          <a:ext cx="0" cy="0"/>
          <a:chOff x="0" y="0"/>
          <a:chExt cx="0" cy="0"/>
        </a:xfrm>
      </p:grpSpPr>
      <p:sp>
        <p:nvSpPr>
          <p:cNvPr id="223" name="Google Shape;223;p49"/>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24" name="Google Shape;224;p49"/>
          <p:cNvSpPr>
            <a:spLocks noGrp="1"/>
          </p:cNvSpPr>
          <p:nvPr>
            <p:ph type="pic" idx="2"/>
          </p:nvPr>
        </p:nvSpPr>
        <p:spPr>
          <a:xfrm>
            <a:off x="360000" y="1548000"/>
            <a:ext cx="5616000" cy="4680000"/>
          </a:xfrm>
          <a:prstGeom prst="rect">
            <a:avLst/>
          </a:prstGeom>
          <a:noFill/>
          <a:ln>
            <a:noFill/>
          </a:ln>
        </p:spPr>
        <p:txBody>
          <a:bodyPr/>
          <a:lstStyle/>
          <a:p>
            <a:endParaRPr/>
          </a:p>
        </p:txBody>
      </p:sp>
      <p:cxnSp>
        <p:nvCxnSpPr>
          <p:cNvPr id="225" name="Google Shape;225;p49"/>
          <p:cNvCxnSpPr/>
          <p:nvPr/>
        </p:nvCxnSpPr>
        <p:spPr>
          <a:xfrm>
            <a:off x="6196826" y="1548000"/>
            <a:ext cx="5683174" cy="0"/>
          </a:xfrm>
          <a:prstGeom prst="straightConnector1">
            <a:avLst/>
          </a:prstGeom>
          <a:noFill/>
          <a:ln w="9525" cap="flat" cmpd="sng">
            <a:solidFill>
              <a:schemeClr val="dk1"/>
            </a:solidFill>
            <a:prstDash val="solid"/>
            <a:miter lim="8000"/>
            <a:headEnd type="none" w="sm" len="sm"/>
            <a:tailEnd type="none" w="sm" len="sm"/>
          </a:ln>
        </p:spPr>
      </p:cxnSp>
      <p:sp>
        <p:nvSpPr>
          <p:cNvPr id="226" name="Google Shape;226;p49"/>
          <p:cNvSpPr txBox="1">
            <a:spLocks noGrp="1"/>
          </p:cNvSpPr>
          <p:nvPr>
            <p:ph type="body" idx="1"/>
          </p:nvPr>
        </p:nvSpPr>
        <p:spPr>
          <a:xfrm>
            <a:off x="6216002" y="1728000"/>
            <a:ext cx="5627998" cy="90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27" name="Google Shape;227;p49"/>
          <p:cNvSpPr txBox="1">
            <a:spLocks noGrp="1"/>
          </p:cNvSpPr>
          <p:nvPr>
            <p:ph type="body" idx="3"/>
          </p:nvPr>
        </p:nvSpPr>
        <p:spPr>
          <a:xfrm>
            <a:off x="6216002" y="2772000"/>
            <a:ext cx="5627998"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28" name="Google Shape;228;p49"/>
          <p:cNvCxnSpPr/>
          <p:nvPr/>
        </p:nvCxnSpPr>
        <p:spPr>
          <a:xfrm rot="10800000" flipH="1">
            <a:off x="6196826" y="6228000"/>
            <a:ext cx="5683174" cy="1"/>
          </a:xfrm>
          <a:prstGeom prst="straightConnector1">
            <a:avLst/>
          </a:prstGeom>
          <a:noFill/>
          <a:ln w="9525" cap="flat" cmpd="sng">
            <a:solidFill>
              <a:schemeClr val="dk1"/>
            </a:solidFill>
            <a:prstDash val="solid"/>
            <a:miter lim="8000"/>
            <a:headEnd type="none" w="sm" len="sm"/>
            <a:tailEnd type="none" w="sm" len="sm"/>
          </a:ln>
        </p:spPr>
      </p:cxnSp>
      <p:sp>
        <p:nvSpPr>
          <p:cNvPr id="229" name="Google Shape;229;p49"/>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0" name="Google Shape;230;p49"/>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E9140741-29B0-EBC8-7B74-F30F9E284C99}"/>
              </a:ext>
            </a:extLst>
          </p:cNvPr>
          <p:cNvSpPr/>
          <p:nvPr userDrawn="1"/>
        </p:nvSpPr>
        <p:spPr>
          <a:xfrm>
            <a:off x="285750" y="6300000"/>
            <a:ext cx="1952625" cy="46275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Large multi-content with small multi-content">
  <p:cSld name="Large multi-content with small multi-content">
    <p:spTree>
      <p:nvGrpSpPr>
        <p:cNvPr id="1" name="Shape 231"/>
        <p:cNvGrpSpPr/>
        <p:nvPr/>
      </p:nvGrpSpPr>
      <p:grpSpPr>
        <a:xfrm>
          <a:off x="0" y="0"/>
          <a:ext cx="0" cy="0"/>
          <a:chOff x="0" y="0"/>
          <a:chExt cx="0" cy="0"/>
        </a:xfrm>
      </p:grpSpPr>
      <p:sp>
        <p:nvSpPr>
          <p:cNvPr id="232" name="Google Shape;232;p50"/>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33" name="Google Shape;233;p50"/>
          <p:cNvSpPr txBox="1">
            <a:spLocks noGrp="1"/>
          </p:cNvSpPr>
          <p:nvPr>
            <p:ph type="body" idx="1"/>
          </p:nvPr>
        </p:nvSpPr>
        <p:spPr>
          <a:xfrm>
            <a:off x="360000" y="1547999"/>
            <a:ext cx="7560000" cy="46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4" name="Google Shape;234;p50"/>
          <p:cNvCxnSpPr/>
          <p:nvPr/>
        </p:nvCxnSpPr>
        <p:spPr>
          <a:xfrm>
            <a:off x="8172000" y="1548000"/>
            <a:ext cx="3708000" cy="0"/>
          </a:xfrm>
          <a:prstGeom prst="straightConnector1">
            <a:avLst/>
          </a:prstGeom>
          <a:noFill/>
          <a:ln w="9525" cap="flat" cmpd="sng">
            <a:solidFill>
              <a:schemeClr val="dk1"/>
            </a:solidFill>
            <a:prstDash val="solid"/>
            <a:miter lim="8000"/>
            <a:headEnd type="none" w="sm" len="sm"/>
            <a:tailEnd type="none" w="sm" len="sm"/>
          </a:ln>
        </p:spPr>
      </p:cxnSp>
      <p:sp>
        <p:nvSpPr>
          <p:cNvPr id="235" name="Google Shape;235;p50"/>
          <p:cNvSpPr txBox="1">
            <a:spLocks noGrp="1"/>
          </p:cNvSpPr>
          <p:nvPr>
            <p:ph type="body" idx="2"/>
          </p:nvPr>
        </p:nvSpPr>
        <p:spPr>
          <a:xfrm>
            <a:off x="8172000" y="1800000"/>
            <a:ext cx="3672000" cy="3239995"/>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36" name="Google Shape;236;p50"/>
          <p:cNvSpPr txBox="1">
            <a:spLocks noGrp="1"/>
          </p:cNvSpPr>
          <p:nvPr>
            <p:ph type="body" idx="3"/>
          </p:nvPr>
        </p:nvSpPr>
        <p:spPr>
          <a:xfrm>
            <a:off x="8172000" y="5219998"/>
            <a:ext cx="3672000" cy="9000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ct val="0"/>
              </a:spcBef>
              <a:spcAft>
                <a:spcPct val="0"/>
              </a:spcAft>
              <a:buClr>
                <a:schemeClr val="dk1"/>
              </a:buClr>
              <a:buSzPts val="1400"/>
              <a:buNone/>
              <a:defRPr sz="14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37" name="Google Shape;237;p50"/>
          <p:cNvCxnSpPr/>
          <p:nvPr/>
        </p:nvCxnSpPr>
        <p:spPr>
          <a:xfrm>
            <a:off x="8172000" y="6227998"/>
            <a:ext cx="3708000" cy="2"/>
          </a:xfrm>
          <a:prstGeom prst="straightConnector1">
            <a:avLst/>
          </a:prstGeom>
          <a:noFill/>
          <a:ln w="9525" cap="flat" cmpd="sng">
            <a:solidFill>
              <a:schemeClr val="dk1"/>
            </a:solidFill>
            <a:prstDash val="solid"/>
            <a:miter lim="8000"/>
            <a:headEnd type="none" w="sm" len="sm"/>
            <a:tailEnd type="none" w="sm" len="sm"/>
          </a:ln>
        </p:spPr>
      </p:cxnSp>
      <p:sp>
        <p:nvSpPr>
          <p:cNvPr id="238" name="Google Shape;238;p50"/>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39" name="Google Shape;239;p50"/>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2" name="Rectangle 1">
            <a:hlinkClick r:id="rId2"/>
            <a:extLst>
              <a:ext uri="{FF2B5EF4-FFF2-40B4-BE49-F238E27FC236}">
                <a16:creationId xmlns:a16="http://schemas.microsoft.com/office/drawing/2014/main" id="{C4C10A07-39AA-A645-E5A3-4B1E8CE66FC2}"/>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Large multi-content with two small multi-content">
  <p:cSld name="Large multi-content with two small multi-content">
    <p:spTree>
      <p:nvGrpSpPr>
        <p:cNvPr id="1" name="Shape 240"/>
        <p:cNvGrpSpPr/>
        <p:nvPr/>
      </p:nvGrpSpPr>
      <p:grpSpPr>
        <a:xfrm>
          <a:off x="0" y="0"/>
          <a:ext cx="0" cy="0"/>
          <a:chOff x="0" y="0"/>
          <a:chExt cx="0" cy="0"/>
        </a:xfrm>
      </p:grpSpPr>
      <p:cxnSp>
        <p:nvCxnSpPr>
          <p:cNvPr id="241" name="Google Shape;241;p51"/>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42" name="Google Shape;242;p51"/>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43" name="Google Shape;243;p51"/>
          <p:cNvSpPr txBox="1">
            <a:spLocks noGrp="1"/>
          </p:cNvSpPr>
          <p:nvPr>
            <p:ph type="body" idx="1"/>
          </p:nvPr>
        </p:nvSpPr>
        <p:spPr>
          <a:xfrm>
            <a:off x="538901" y="1800000"/>
            <a:ext cx="6229098" cy="453520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44" name="Google Shape;244;p51"/>
          <p:cNvCxnSpPr/>
          <p:nvPr/>
        </p:nvCxnSpPr>
        <p:spPr>
          <a:xfrm flipH="1">
            <a:off x="6948000" y="1728000"/>
            <a:ext cx="0" cy="4608000"/>
          </a:xfrm>
          <a:prstGeom prst="straightConnector1">
            <a:avLst/>
          </a:prstGeom>
          <a:noFill/>
          <a:ln w="9525" cap="flat" cmpd="sng">
            <a:solidFill>
              <a:schemeClr val="dk1"/>
            </a:solidFill>
            <a:prstDash val="solid"/>
            <a:miter lim="8000"/>
            <a:headEnd type="none" w="sm" len="sm"/>
            <a:tailEnd type="none" w="sm" len="sm"/>
          </a:ln>
        </p:spPr>
      </p:cxnSp>
      <p:sp>
        <p:nvSpPr>
          <p:cNvPr id="245" name="Google Shape;245;p51"/>
          <p:cNvSpPr txBox="1">
            <a:spLocks noGrp="1"/>
          </p:cNvSpPr>
          <p:nvPr>
            <p:ph type="body" idx="2"/>
          </p:nvPr>
        </p:nvSpPr>
        <p:spPr>
          <a:xfrm>
            <a:off x="7127998" y="1799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6" name="Google Shape;246;p51"/>
          <p:cNvSpPr txBox="1">
            <a:spLocks noGrp="1"/>
          </p:cNvSpPr>
          <p:nvPr>
            <p:ph type="body" idx="3"/>
          </p:nvPr>
        </p:nvSpPr>
        <p:spPr>
          <a:xfrm>
            <a:off x="7127998" y="3923999"/>
            <a:ext cx="4715997" cy="1979999"/>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a:solidFill>
                  <a:schemeClr val="dk1"/>
                </a:solidFill>
              </a:defRPr>
            </a:lvl1pPr>
            <a:lvl2pPr marL="914400" lvl="1" indent="-228600" algn="l">
              <a:lnSpc>
                <a:spcPct val="100000"/>
              </a:lnSpc>
              <a:spcBef>
                <a:spcPts val="1200"/>
              </a:spcBef>
              <a:spcAft>
                <a:spcPct val="0"/>
              </a:spcAft>
              <a:buClr>
                <a:schemeClr val="dk1"/>
              </a:buClr>
              <a:buSzPts val="1800"/>
              <a:buNone/>
              <a:defRPr>
                <a:solidFill>
                  <a:schemeClr val="dk1"/>
                </a:solidFill>
              </a:defRPr>
            </a:lvl2pPr>
            <a:lvl3pPr marL="1371600" lvl="2" indent="-228600" algn="l">
              <a:lnSpc>
                <a:spcPct val="100000"/>
              </a:lnSpc>
              <a:spcBef>
                <a:spcPts val="600"/>
              </a:spcBef>
              <a:spcAft>
                <a:spcPct val="0"/>
              </a:spcAft>
              <a:buClr>
                <a:schemeClr val="dk1"/>
              </a:buClr>
              <a:buSzPts val="1800"/>
              <a:buNone/>
              <a:defRPr>
                <a:solidFill>
                  <a:schemeClr val="dk1"/>
                </a:solidFill>
              </a:defRPr>
            </a:lvl3pPr>
            <a:lvl4pPr marL="1828800" lvl="3" indent="-342900" algn="l">
              <a:lnSpc>
                <a:spcPct val="100000"/>
              </a:lnSpc>
              <a:spcBef>
                <a:spcPts val="600"/>
              </a:spcBef>
              <a:spcAft>
                <a:spcPct val="0"/>
              </a:spcAft>
              <a:buClr>
                <a:schemeClr val="dk1"/>
              </a:buClr>
              <a:buSzPts val="1800"/>
              <a:buChar char="•"/>
              <a:defRPr>
                <a:solidFill>
                  <a:schemeClr val="dk1"/>
                </a:solidFill>
              </a:defRPr>
            </a:lvl4pPr>
            <a:lvl5pPr marL="2286000" lvl="4" indent="-342900" algn="l">
              <a:lnSpc>
                <a:spcPct val="100000"/>
              </a:lnSpc>
              <a:spcBef>
                <a:spcPts val="600"/>
              </a:spcBef>
              <a:spcAft>
                <a:spcPct val="0"/>
              </a:spcAft>
              <a:buClr>
                <a:schemeClr val="dk1"/>
              </a:buClr>
              <a:buSzPts val="1800"/>
              <a:buChar char="–"/>
              <a:defRPr>
                <a:solidFill>
                  <a:schemeClr val="dk1"/>
                </a:solidFill>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7" name="Google Shape;247;p51"/>
          <p:cNvSpPr txBox="1">
            <a:spLocks noGrp="1"/>
          </p:cNvSpPr>
          <p:nvPr>
            <p:ph type="body" idx="4"/>
          </p:nvPr>
        </p:nvSpPr>
        <p:spPr>
          <a:xfrm>
            <a:off x="7127998" y="6048000"/>
            <a:ext cx="4716000" cy="288000"/>
          </a:xfrm>
          <a:prstGeom prst="rect">
            <a:avLst/>
          </a:prstGeom>
          <a:noFill/>
          <a:ln>
            <a:noFill/>
          </a:ln>
        </p:spPr>
        <p:txBody>
          <a:bodyPr spcFirstLastPara="1" wrap="square" lIns="0" tIns="0" rIns="0" bIns="0" anchor="b" anchorCtr="0">
            <a:normAutofit/>
          </a:bodyPr>
          <a:lstStyle>
            <a:lvl1pPr marL="457200" lvl="0" indent="-228600" algn="l">
              <a:lnSpc>
                <a:spcPct val="100000"/>
              </a:lnSpc>
              <a:spcBef>
                <a:spcPct val="0"/>
              </a:spcBef>
              <a:spcAft>
                <a:spcPct val="0"/>
              </a:spcAft>
              <a:buClr>
                <a:schemeClr val="dk1"/>
              </a:buClr>
              <a:buSzPts val="1200"/>
              <a:buNone/>
              <a:defRPr sz="1200">
                <a:latin typeface="Public Sans Light"/>
                <a:ea typeface="Public Sans Light"/>
                <a:cs typeface="Public Sans Light"/>
                <a:sym typeface="Public Sans Light"/>
              </a:defRPr>
            </a:lvl1pPr>
            <a:lvl2pPr marL="914400" lvl="1" indent="-228600" algn="l">
              <a:lnSpc>
                <a:spcPct val="100000"/>
              </a:lnSpc>
              <a:spcBef>
                <a:spcPts val="1200"/>
              </a:spcBef>
              <a:spcAft>
                <a:spcPct val="0"/>
              </a:spcAft>
              <a:buClr>
                <a:schemeClr val="dk1"/>
              </a:buClr>
              <a:buSzPts val="1800"/>
              <a:buNone/>
              <a:defRPr/>
            </a:lvl2pPr>
            <a:lvl3pPr marL="1371600" lvl="2" indent="-228600" algn="l">
              <a:lnSpc>
                <a:spcPct val="100000"/>
              </a:lnSpc>
              <a:spcBef>
                <a:spcPts val="600"/>
              </a:spcBef>
              <a:spcAft>
                <a:spcPct val="0"/>
              </a:spcAft>
              <a:buClr>
                <a:schemeClr val="dk1"/>
              </a:buClr>
              <a:buSzPts val="1800"/>
              <a:buNone/>
              <a:defRPr/>
            </a:lvl3pPr>
            <a:lvl4pPr marL="1828800" lvl="3" indent="-342900" algn="l">
              <a:lnSpc>
                <a:spcPct val="100000"/>
              </a:lnSpc>
              <a:spcBef>
                <a:spcPts val="600"/>
              </a:spcBef>
              <a:spcAft>
                <a:spcPct val="0"/>
              </a:spcAft>
              <a:buClr>
                <a:schemeClr val="dk1"/>
              </a:buClr>
              <a:buSzPts val="1800"/>
              <a:buChar char="•"/>
              <a:defRPr/>
            </a:lvl4pPr>
            <a:lvl5pPr marL="2286000" lvl="4" indent="-342900" algn="l">
              <a:lnSpc>
                <a:spcPct val="100000"/>
              </a:lnSpc>
              <a:spcBef>
                <a:spcPts val="600"/>
              </a:spcBef>
              <a:spcAft>
                <a:spcPct val="0"/>
              </a:spcAft>
              <a:buClr>
                <a:schemeClr val="dk1"/>
              </a:buClr>
              <a:buSzPts val="1800"/>
              <a:buChar char="–"/>
              <a:defRPr/>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48" name="Google Shape;248;p51"/>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49" name="Google Shape;249;p51"/>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E1AD7FC0-6832-128C-B5D0-40874E8ECBB9}"/>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wo charts with supporting text">
  <p:cSld name="Two charts with supporting text">
    <p:spTree>
      <p:nvGrpSpPr>
        <p:cNvPr id="1" name="Shape 250"/>
        <p:cNvGrpSpPr/>
        <p:nvPr/>
      </p:nvGrpSpPr>
      <p:grpSpPr>
        <a:xfrm>
          <a:off x="0" y="0"/>
          <a:ext cx="0" cy="0"/>
          <a:chOff x="0" y="0"/>
          <a:chExt cx="0" cy="0"/>
        </a:xfrm>
      </p:grpSpPr>
      <p:cxnSp>
        <p:nvCxnSpPr>
          <p:cNvPr id="251" name="Google Shape;251;p52"/>
          <p:cNvCxnSpPr/>
          <p:nvPr/>
        </p:nvCxnSpPr>
        <p:spPr>
          <a:xfrm flipH="1">
            <a:off x="360000" y="360000"/>
            <a:ext cx="0" cy="5976000"/>
          </a:xfrm>
          <a:prstGeom prst="straightConnector1">
            <a:avLst/>
          </a:prstGeom>
          <a:noFill/>
          <a:ln w="9525" cap="flat" cmpd="sng">
            <a:solidFill>
              <a:schemeClr val="dk1"/>
            </a:solidFill>
            <a:prstDash val="solid"/>
            <a:miter lim="8000"/>
            <a:headEnd type="none" w="sm" len="sm"/>
            <a:tailEnd type="none" w="sm" len="sm"/>
          </a:ln>
        </p:spPr>
      </p:cxnSp>
      <p:sp>
        <p:nvSpPr>
          <p:cNvPr id="252" name="Google Shape;252;p52"/>
          <p:cNvSpPr txBox="1">
            <a:spLocks noGrp="1"/>
          </p:cNvSpPr>
          <p:nvPr>
            <p:ph type="title"/>
          </p:nvPr>
        </p:nvSpPr>
        <p:spPr>
          <a:xfrm>
            <a:off x="54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53" name="Google Shape;253;p52"/>
          <p:cNvSpPr>
            <a:spLocks noGrp="1"/>
          </p:cNvSpPr>
          <p:nvPr>
            <p:ph type="chart" idx="2"/>
          </p:nvPr>
        </p:nvSpPr>
        <p:spPr>
          <a:xfrm>
            <a:off x="539750" y="1547999"/>
            <a:ext cx="7560000" cy="3888000"/>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4" name="Google Shape;254;p52"/>
          <p:cNvSpPr txBox="1">
            <a:spLocks noGrp="1"/>
          </p:cNvSpPr>
          <p:nvPr>
            <p:ph type="body" idx="1"/>
          </p:nvPr>
        </p:nvSpPr>
        <p:spPr>
          <a:xfrm>
            <a:off x="539750" y="5544000"/>
            <a:ext cx="7560000"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55" name="Google Shape;255;p52"/>
          <p:cNvCxnSpPr/>
          <p:nvPr/>
        </p:nvCxnSpPr>
        <p:spPr>
          <a:xfrm flipH="1">
            <a:off x="8928000" y="3276000"/>
            <a:ext cx="0" cy="3060000"/>
          </a:xfrm>
          <a:prstGeom prst="straightConnector1">
            <a:avLst/>
          </a:prstGeom>
          <a:noFill/>
          <a:ln w="9525" cap="flat" cmpd="sng">
            <a:solidFill>
              <a:schemeClr val="dk1"/>
            </a:solidFill>
            <a:prstDash val="solid"/>
            <a:miter lim="8000"/>
            <a:headEnd type="none" w="sm" len="sm"/>
            <a:tailEnd type="none" w="sm" len="sm"/>
          </a:ln>
        </p:spPr>
      </p:cxnSp>
      <p:sp>
        <p:nvSpPr>
          <p:cNvPr id="256" name="Google Shape;256;p52"/>
          <p:cNvSpPr>
            <a:spLocks noGrp="1"/>
          </p:cNvSpPr>
          <p:nvPr>
            <p:ph type="chart" idx="3"/>
          </p:nvPr>
        </p:nvSpPr>
        <p:spPr>
          <a:xfrm>
            <a:off x="9108000" y="3276000"/>
            <a:ext cx="2736000" cy="2159999"/>
          </a:xfrm>
          <a:prstGeom prst="rect">
            <a:avLst/>
          </a:prstGeom>
          <a:noFill/>
          <a:ln>
            <a:noFill/>
          </a:ln>
        </p:spPr>
        <p:txBody>
          <a:bodyPr spcFirstLastPara="1" wrap="square" lIns="0" tIns="0" rIns="0" bIns="0" anchor="t" anchorCtr="0">
            <a:noAutofit/>
          </a:bodyPr>
          <a:lstStyle>
            <a:lvl1pPr marR="0" lvl="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R="0" lvl="1"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R="0" lvl="2"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R="0" lvl="3"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R="0" lvl="4"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R="0" lvl="5"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R="0" lvl="6"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R="0" lvl="7"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R="0" lvl="8"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257" name="Google Shape;257;p52"/>
          <p:cNvSpPr txBox="1">
            <a:spLocks noGrp="1"/>
          </p:cNvSpPr>
          <p:nvPr>
            <p:ph type="body" idx="4"/>
          </p:nvPr>
        </p:nvSpPr>
        <p:spPr>
          <a:xfrm>
            <a:off x="9108000" y="5544000"/>
            <a:ext cx="2735999" cy="792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1800"/>
              <a:buNone/>
              <a:defRPr sz="1800" b="0">
                <a:solidFill>
                  <a:schemeClr val="dk1"/>
                </a:solidFill>
                <a:latin typeface="Public Sans SemiBold"/>
                <a:ea typeface="Public Sans SemiBold"/>
                <a:cs typeface="Public Sans SemiBold"/>
                <a:sym typeface="Public Sans SemiBold"/>
              </a:defRPr>
            </a:lvl1pPr>
            <a:lvl2pPr marL="914400" lvl="1" indent="-228600" algn="l">
              <a:lnSpc>
                <a:spcPct val="100000"/>
              </a:lnSpc>
              <a:spcBef>
                <a:spcPct val="0"/>
              </a:spcBef>
              <a:spcAft>
                <a:spcPct val="0"/>
              </a:spcAft>
              <a:buClr>
                <a:schemeClr val="dk1"/>
              </a:buClr>
              <a:buSzPts val="1800"/>
              <a:buNone/>
              <a:defRPr sz="1800" b="0">
                <a:latin typeface="Public Sans Light"/>
                <a:ea typeface="Public Sans Light"/>
                <a:cs typeface="Public Sans Light"/>
                <a:sym typeface="Public Sans Light"/>
              </a:defRPr>
            </a:lvl2pPr>
            <a:lvl3pPr marL="1371600" lvl="2" indent="-228600" algn="l">
              <a:lnSpc>
                <a:spcPct val="100000"/>
              </a:lnSpc>
              <a:spcBef>
                <a:spcPct val="0"/>
              </a:spcBef>
              <a:spcAft>
                <a:spcPct val="0"/>
              </a:spcAft>
              <a:buClr>
                <a:schemeClr val="dk1"/>
              </a:buClr>
              <a:buSzPts val="1200"/>
              <a:buNone/>
              <a:defRPr sz="1200"/>
            </a:lvl3pPr>
            <a:lvl4pPr marL="1828800" lvl="3" indent="-304800" algn="l">
              <a:lnSpc>
                <a:spcPct val="100000"/>
              </a:lnSpc>
              <a:spcBef>
                <a:spcPts val="600"/>
              </a:spcBef>
              <a:spcAft>
                <a:spcPct val="0"/>
              </a:spcAft>
              <a:buClr>
                <a:schemeClr val="dk1"/>
              </a:buClr>
              <a:buSzPts val="1200"/>
              <a:buChar char="•"/>
              <a:defRPr sz="1200"/>
            </a:lvl4pPr>
            <a:lvl5pPr marL="2286000" lvl="4" indent="-304800" algn="l">
              <a:lnSpc>
                <a:spcPct val="100000"/>
              </a:lnSpc>
              <a:spcBef>
                <a:spcPts val="600"/>
              </a:spcBef>
              <a:spcAft>
                <a:spcPct val="0"/>
              </a:spcAft>
              <a:buClr>
                <a:schemeClr val="dk1"/>
              </a:buClr>
              <a:buSzPts val="1200"/>
              <a:buChar char="–"/>
              <a:defRPr sz="12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58" name="Google Shape;258;p52"/>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59" name="Google Shape;259;p52"/>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19EC484D-D1FA-BF1B-A79C-8EF8875F8815}"/>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wo multi-content comparison">
  <p:cSld name="Two multi-content comparison">
    <p:spTree>
      <p:nvGrpSpPr>
        <p:cNvPr id="1" name="Shape 260"/>
        <p:cNvGrpSpPr/>
        <p:nvPr/>
      </p:nvGrpSpPr>
      <p:grpSpPr>
        <a:xfrm>
          <a:off x="0" y="0"/>
          <a:ext cx="0" cy="0"/>
          <a:chOff x="0" y="0"/>
          <a:chExt cx="0" cy="0"/>
        </a:xfrm>
      </p:grpSpPr>
      <p:sp>
        <p:nvSpPr>
          <p:cNvPr id="261" name="Google Shape;261;p5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cxnSp>
        <p:nvCxnSpPr>
          <p:cNvPr id="262" name="Google Shape;262;p53"/>
          <p:cNvCxnSpPr/>
          <p:nvPr/>
        </p:nvCxnSpPr>
        <p:spPr>
          <a:xfrm>
            <a:off x="360000" y="154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3" name="Google Shape;263;p53"/>
          <p:cNvSpPr txBox="1">
            <a:spLocks noGrp="1"/>
          </p:cNvSpPr>
          <p:nvPr>
            <p:ph type="body" idx="1"/>
          </p:nvPr>
        </p:nvSpPr>
        <p:spPr>
          <a:xfrm>
            <a:off x="359999"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sp>
        <p:nvSpPr>
          <p:cNvPr id="264" name="Google Shape;264;p53"/>
          <p:cNvSpPr txBox="1">
            <a:spLocks noGrp="1"/>
          </p:cNvSpPr>
          <p:nvPr>
            <p:ph type="body" idx="2"/>
          </p:nvPr>
        </p:nvSpPr>
        <p:spPr>
          <a:xfrm>
            <a:off x="6444000" y="1800000"/>
            <a:ext cx="5400000" cy="4320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ct val="0"/>
              </a:spcBef>
              <a:spcAft>
                <a:spcPct val="0"/>
              </a:spcAft>
              <a:buClr>
                <a:schemeClr val="dk1"/>
              </a:buClr>
              <a:buSzPts val="2000"/>
              <a:buNone/>
              <a:defRPr sz="2000"/>
            </a:lvl1pPr>
            <a:lvl2pPr marL="914400" lvl="1" indent="-228600" algn="l">
              <a:lnSpc>
                <a:spcPct val="100000"/>
              </a:lnSpc>
              <a:spcBef>
                <a:spcPts val="1200"/>
              </a:spcBef>
              <a:spcAft>
                <a:spcPct val="0"/>
              </a:spcAft>
              <a:buClr>
                <a:schemeClr val="dk1"/>
              </a:buClr>
              <a:buSzPts val="1800"/>
              <a:buNone/>
              <a:defRPr sz="1800"/>
            </a:lvl2pPr>
            <a:lvl3pPr marL="1371600" lvl="2" indent="-228600" algn="l">
              <a:lnSpc>
                <a:spcPct val="100000"/>
              </a:lnSpc>
              <a:spcBef>
                <a:spcPts val="600"/>
              </a:spcBef>
              <a:spcAft>
                <a:spcPct val="0"/>
              </a:spcAft>
              <a:buClr>
                <a:schemeClr val="dk1"/>
              </a:buClr>
              <a:buSzPts val="1800"/>
              <a:buNone/>
              <a:defRPr sz="1800"/>
            </a:lvl3pPr>
            <a:lvl4pPr marL="1828800" lvl="3" indent="-342900" algn="l">
              <a:lnSpc>
                <a:spcPct val="100000"/>
              </a:lnSpc>
              <a:spcBef>
                <a:spcPts val="600"/>
              </a:spcBef>
              <a:spcAft>
                <a:spcPct val="0"/>
              </a:spcAft>
              <a:buClr>
                <a:schemeClr val="dk1"/>
              </a:buClr>
              <a:buSzPts val="1800"/>
              <a:buChar char="•"/>
              <a:defRPr sz="1800"/>
            </a:lvl4pPr>
            <a:lvl5pPr marL="2286000" lvl="4" indent="-342900" algn="l">
              <a:lnSpc>
                <a:spcPct val="100000"/>
              </a:lnSpc>
              <a:spcBef>
                <a:spcPts val="600"/>
              </a:spcBef>
              <a:spcAft>
                <a:spcPct val="0"/>
              </a:spcAft>
              <a:buClr>
                <a:schemeClr val="dk1"/>
              </a:buClr>
              <a:buSzPts val="1800"/>
              <a:buChar char="–"/>
              <a:defRPr sz="1800"/>
            </a:lvl5pPr>
            <a:lvl6pPr marL="2743200" lvl="5" indent="-342900" algn="l">
              <a:lnSpc>
                <a:spcPct val="90000"/>
              </a:lnSpc>
              <a:spcBef>
                <a:spcPts val="600"/>
              </a:spcBef>
              <a:spcAft>
                <a:spcPct val="0"/>
              </a:spcAft>
              <a:buClr>
                <a:schemeClr val="dk1"/>
              </a:buClr>
              <a:buSzPts val="1800"/>
              <a:buChar char="•"/>
              <a:defRPr/>
            </a:lvl6pPr>
            <a:lvl7pPr marL="3200400" lvl="6" indent="-342900" algn="l">
              <a:lnSpc>
                <a:spcPct val="90000"/>
              </a:lnSpc>
              <a:spcBef>
                <a:spcPts val="500"/>
              </a:spcBef>
              <a:spcAft>
                <a:spcPct val="0"/>
              </a:spcAft>
              <a:buClr>
                <a:schemeClr val="dk1"/>
              </a:buClr>
              <a:buSzPts val="1800"/>
              <a:buChar char="•"/>
              <a:defRPr/>
            </a:lvl7pPr>
            <a:lvl8pPr marL="3657600" lvl="7" indent="-342900" algn="l">
              <a:lnSpc>
                <a:spcPct val="90000"/>
              </a:lnSpc>
              <a:spcBef>
                <a:spcPts val="500"/>
              </a:spcBef>
              <a:spcAft>
                <a:spcPct val="0"/>
              </a:spcAft>
              <a:buClr>
                <a:schemeClr val="dk1"/>
              </a:buClr>
              <a:buSzPts val="1800"/>
              <a:buChar char="•"/>
              <a:defRPr/>
            </a:lvl8pPr>
            <a:lvl9pPr marL="4114800" lvl="8" indent="-342900" algn="l">
              <a:lnSpc>
                <a:spcPct val="90000"/>
              </a:lnSpc>
              <a:spcBef>
                <a:spcPts val="500"/>
              </a:spcBef>
              <a:spcAft>
                <a:spcPct val="0"/>
              </a:spcAft>
              <a:buClr>
                <a:schemeClr val="dk1"/>
              </a:buClr>
              <a:buSzPts val="1800"/>
              <a:buChar char="•"/>
              <a:defRPr/>
            </a:lvl9pPr>
          </a:lstStyle>
          <a:p>
            <a:endParaRPr/>
          </a:p>
        </p:txBody>
      </p:sp>
      <p:cxnSp>
        <p:nvCxnSpPr>
          <p:cNvPr id="265" name="Google Shape;265;p53"/>
          <p:cNvCxnSpPr/>
          <p:nvPr/>
        </p:nvCxnSpPr>
        <p:spPr>
          <a:xfrm>
            <a:off x="360000" y="6228000"/>
            <a:ext cx="11484000" cy="0"/>
          </a:xfrm>
          <a:prstGeom prst="straightConnector1">
            <a:avLst/>
          </a:prstGeom>
          <a:noFill/>
          <a:ln w="9525" cap="flat" cmpd="sng">
            <a:solidFill>
              <a:schemeClr val="dk1"/>
            </a:solidFill>
            <a:prstDash val="solid"/>
            <a:miter lim="8000"/>
            <a:headEnd type="none" w="sm" len="sm"/>
            <a:tailEnd type="none" w="sm" len="sm"/>
          </a:ln>
        </p:spPr>
      </p:cxnSp>
      <p:sp>
        <p:nvSpPr>
          <p:cNvPr id="266" name="Google Shape;266;p5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67" name="Google Shape;267;p53"/>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FE854067-1E54-4048-B731-16994E27A5D1}"/>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8"/>
        <p:cNvGrpSpPr/>
        <p:nvPr/>
      </p:nvGrpSpPr>
      <p:grpSpPr>
        <a:xfrm>
          <a:off x="0" y="0"/>
          <a:ext cx="0" cy="0"/>
          <a:chOff x="0" y="0"/>
          <a:chExt cx="0" cy="0"/>
        </a:xfrm>
      </p:grpSpPr>
      <p:sp>
        <p:nvSpPr>
          <p:cNvPr id="269" name="Google Shape;269;p54"/>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lvl="0" algn="l">
              <a:lnSpc>
                <a:spcPct val="90000"/>
              </a:lnSpc>
              <a:spcBef>
                <a:spcPct val="0"/>
              </a:spcBef>
              <a:spcAft>
                <a:spcPct val="0"/>
              </a:spcAft>
              <a:buClr>
                <a:schemeClr val="accent1"/>
              </a:buClr>
              <a:buSzPts val="1800"/>
              <a:buNone/>
              <a:defRPr/>
            </a:lvl1pPr>
            <a:lvl2pPr lvl="1">
              <a:spcBef>
                <a:spcPct val="0"/>
              </a:spcBef>
              <a:spcAft>
                <a:spcPct val="0"/>
              </a:spcAft>
              <a:buSzPts val="1400"/>
              <a:buNone/>
              <a:defRPr/>
            </a:lvl2pPr>
            <a:lvl3pPr lvl="2">
              <a:spcBef>
                <a:spcPct val="0"/>
              </a:spcBef>
              <a:spcAft>
                <a:spcPct val="0"/>
              </a:spcAft>
              <a:buSzPts val="1400"/>
              <a:buNone/>
              <a:defRPr/>
            </a:lvl3pPr>
            <a:lvl4pPr lvl="3">
              <a:spcBef>
                <a:spcPct val="0"/>
              </a:spcBef>
              <a:spcAft>
                <a:spcPct val="0"/>
              </a:spcAft>
              <a:buSzPts val="1400"/>
              <a:buNone/>
              <a:defRPr/>
            </a:lvl4pPr>
            <a:lvl5pPr lvl="4">
              <a:spcBef>
                <a:spcPct val="0"/>
              </a:spcBef>
              <a:spcAft>
                <a:spcPct val="0"/>
              </a:spcAft>
              <a:buSzPts val="1400"/>
              <a:buNone/>
              <a:defRPr/>
            </a:lvl5pPr>
            <a:lvl6pPr lvl="5">
              <a:spcBef>
                <a:spcPct val="0"/>
              </a:spcBef>
              <a:spcAft>
                <a:spcPct val="0"/>
              </a:spcAft>
              <a:buSzPts val="1400"/>
              <a:buNone/>
              <a:defRPr/>
            </a:lvl6pPr>
            <a:lvl7pPr lvl="6">
              <a:spcBef>
                <a:spcPct val="0"/>
              </a:spcBef>
              <a:spcAft>
                <a:spcPct val="0"/>
              </a:spcAft>
              <a:buSzPts val="1400"/>
              <a:buNone/>
              <a:defRPr/>
            </a:lvl7pPr>
            <a:lvl8pPr lvl="7">
              <a:spcBef>
                <a:spcPct val="0"/>
              </a:spcBef>
              <a:spcAft>
                <a:spcPct val="0"/>
              </a:spcAft>
              <a:buSzPts val="1400"/>
              <a:buNone/>
              <a:defRPr/>
            </a:lvl8pPr>
            <a:lvl9pPr lvl="8">
              <a:spcBef>
                <a:spcPct val="0"/>
              </a:spcBef>
              <a:spcAft>
                <a:spcPct val="0"/>
              </a:spcAft>
              <a:buSzPts val="1400"/>
              <a:buNone/>
              <a:defRPr/>
            </a:lvl9pPr>
          </a:lstStyle>
          <a:p>
            <a:endParaRPr/>
          </a:p>
        </p:txBody>
      </p:sp>
      <p:sp>
        <p:nvSpPr>
          <p:cNvPr id="270" name="Google Shape;270;p54"/>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1" name="Google Shape;271;p54"/>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2569156C-1315-D724-62D1-A3B0E104B543}"/>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72"/>
        <p:cNvGrpSpPr/>
        <p:nvPr/>
      </p:nvGrpSpPr>
      <p:grpSpPr>
        <a:xfrm>
          <a:off x="0" y="0"/>
          <a:ext cx="0" cy="0"/>
          <a:chOff x="0" y="0"/>
          <a:chExt cx="0" cy="0"/>
        </a:xfrm>
      </p:grpSpPr>
      <p:sp>
        <p:nvSpPr>
          <p:cNvPr id="273" name="Google Shape;273;p55"/>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lvl="0" indent="0" algn="r">
              <a:spcBef>
                <a:spcPct val="0"/>
              </a:spcBef>
              <a:buNone/>
              <a:defRPr/>
            </a:lvl1pPr>
            <a:lvl2pPr marL="0" lvl="1" indent="0" algn="r">
              <a:spcBef>
                <a:spcPct val="0"/>
              </a:spcBef>
              <a:buNone/>
              <a:defRPr/>
            </a:lvl2pPr>
            <a:lvl3pPr marL="0" lvl="2" indent="0" algn="r">
              <a:spcBef>
                <a:spcPct val="0"/>
              </a:spcBef>
              <a:buNone/>
              <a:defRPr/>
            </a:lvl3pPr>
            <a:lvl4pPr marL="0" lvl="3" indent="0" algn="r">
              <a:spcBef>
                <a:spcPct val="0"/>
              </a:spcBef>
              <a:buNone/>
              <a:defRPr/>
            </a:lvl4pPr>
            <a:lvl5pPr marL="0" lvl="4" indent="0" algn="r">
              <a:spcBef>
                <a:spcPct val="0"/>
              </a:spcBef>
              <a:buNone/>
              <a:defRPr/>
            </a:lvl5pPr>
            <a:lvl6pPr marL="0" lvl="5" indent="0" algn="r">
              <a:spcBef>
                <a:spcPct val="0"/>
              </a:spcBef>
              <a:buNone/>
              <a:defRPr/>
            </a:lvl6pPr>
            <a:lvl7pPr marL="0" lvl="6" indent="0" algn="r">
              <a:spcBef>
                <a:spcPct val="0"/>
              </a:spcBef>
              <a:buNone/>
              <a:defRPr/>
            </a:lvl7pPr>
            <a:lvl8pPr marL="0" lvl="7" indent="0" algn="r">
              <a:spcBef>
                <a:spcPct val="0"/>
              </a:spcBef>
              <a:buNone/>
              <a:defRPr/>
            </a:lvl8pPr>
            <a:lvl9pPr marL="0" lvl="8" indent="0" algn="r">
              <a:spcBef>
                <a:spcPct val="0"/>
              </a:spcBef>
              <a:buNone/>
              <a:defRPr/>
            </a:lvl9pPr>
          </a:lstStyle>
          <a:p>
            <a:pPr marL="0" lvl="0" indent="0" algn="r" rtl="0">
              <a:spcBef>
                <a:spcPct val="0"/>
              </a:spcBef>
              <a:spcAft>
                <a:spcPct val="0"/>
              </a:spcAft>
              <a:buNone/>
            </a:pPr>
            <a:fld id="{00000000-1234-1234-1234-123412341234}" type="slidenum">
              <a:rPr lang="en-AU"/>
              <a:t>‹#›</a:t>
            </a:fld>
            <a:endParaRPr/>
          </a:p>
        </p:txBody>
      </p:sp>
      <p:sp>
        <p:nvSpPr>
          <p:cNvPr id="274" name="Google Shape;274;p55"/>
          <p:cNvSpPr txBox="1"/>
          <p:nvPr/>
        </p:nvSpPr>
        <p:spPr>
          <a:xfrm>
            <a:off x="360896" y="6300000"/>
            <a:ext cx="4432778" cy="395998"/>
          </a:xfrm>
          <a:prstGeom prst="rect">
            <a:avLst/>
          </a:prstGeom>
          <a:noFill/>
          <a:ln>
            <a:noFill/>
          </a:ln>
        </p:spPr>
        <p:txBody>
          <a:bodyPr spcFirstLastPara="1" wrap="square" lIns="0" tIns="0" rIns="0" bIns="0" anchor="b" anchorCtr="0">
            <a:noAutofit/>
          </a:bodyPr>
          <a:lstStyle/>
          <a:p>
            <a:pPr marL="0" marR="0" lvl="0" indent="0" algn="l" rtl="0">
              <a:lnSpc>
                <a:spcPct val="100000"/>
              </a:lnSpc>
              <a:spcBef>
                <a:spcPct val="0"/>
              </a:spcBef>
              <a:spcAft>
                <a:spcPct val="0"/>
              </a:spcAft>
              <a:buClr>
                <a:schemeClr val="accent1"/>
              </a:buClr>
              <a:buSzPts val="1800"/>
              <a:buFont typeface="Public Sans SemiBold"/>
              <a:buNone/>
            </a:pPr>
            <a:r>
              <a:rPr lang="en-AU" sz="1800">
                <a:solidFill>
                  <a:schemeClr val="accent1"/>
                </a:solidFill>
                <a:latin typeface="Public Sans SemiBold"/>
                <a:ea typeface="Public Sans SemiBold"/>
                <a:cs typeface="Public Sans SemiBold"/>
                <a:sym typeface="Public Sans SemiBold"/>
              </a:rPr>
              <a:t>iCanQuit.com.au</a:t>
            </a:r>
            <a:endParaRPr sz="1800">
              <a:solidFill>
                <a:schemeClr val="accent1"/>
              </a:solidFill>
              <a:latin typeface="Public Sans SemiBold"/>
              <a:ea typeface="Public Sans SemiBold"/>
              <a:cs typeface="Public Sans SemiBold"/>
              <a:sym typeface="Public Sans SemiBold"/>
            </a:endParaRPr>
          </a:p>
        </p:txBody>
      </p:sp>
      <p:sp>
        <p:nvSpPr>
          <p:cNvPr id="3" name="Rectangle 2">
            <a:hlinkClick r:id="rId2"/>
            <a:extLst>
              <a:ext uri="{FF2B5EF4-FFF2-40B4-BE49-F238E27FC236}">
                <a16:creationId xmlns:a16="http://schemas.microsoft.com/office/drawing/2014/main" id="{714C6A3D-93FC-1264-E731-DA6453091DF3}"/>
              </a:ext>
            </a:extLst>
          </p:cNvPr>
          <p:cNvSpPr/>
          <p:nvPr userDrawn="1"/>
        </p:nvSpPr>
        <p:spPr>
          <a:xfrm>
            <a:off x="238125" y="6300000"/>
            <a:ext cx="2019300" cy="5580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Tree>
  </p:cSld>
  <p:clrMapOvr>
    <a:masterClrMapping/>
  </p:clrMapOvr>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3"/>
          <p:cNvSpPr txBox="1">
            <a:spLocks noGrp="1"/>
          </p:cNvSpPr>
          <p:nvPr>
            <p:ph type="title"/>
          </p:nvPr>
        </p:nvSpPr>
        <p:spPr>
          <a:xfrm>
            <a:off x="360000" y="360000"/>
            <a:ext cx="10080000" cy="1008000"/>
          </a:xfrm>
          <a:prstGeom prst="rect">
            <a:avLst/>
          </a:prstGeom>
          <a:noFill/>
          <a:ln>
            <a:noFill/>
          </a:ln>
        </p:spPr>
        <p:txBody>
          <a:bodyPr spcFirstLastPara="1" wrap="square" lIns="0" tIns="0" rIns="0" bIns="0" anchor="ctr" anchorCtr="0">
            <a:noAutofit/>
          </a:bodyPr>
          <a:lstStyle>
            <a:lvl1pPr marR="0" lvl="0" algn="l" rtl="0">
              <a:lnSpc>
                <a:spcPct val="90000"/>
              </a:lnSpc>
              <a:spcBef>
                <a:spcPct val="0"/>
              </a:spcBef>
              <a:spcAft>
                <a:spcPct val="0"/>
              </a:spcAft>
              <a:buClr>
                <a:schemeClr val="accent1"/>
              </a:buClr>
              <a:buSzPts val="3600"/>
              <a:buFont typeface="Public Sans"/>
              <a:buNone/>
              <a:defRPr sz="3600" b="0" i="0" u="none" strike="noStrike" cap="none">
                <a:solidFill>
                  <a:schemeClr val="accent1"/>
                </a:solidFill>
                <a:latin typeface="Public Sans"/>
                <a:ea typeface="Public Sans"/>
                <a:cs typeface="Public Sans"/>
                <a:sym typeface="Public Sans"/>
              </a:defRPr>
            </a:lvl1pPr>
            <a:lvl2pPr lvl="1">
              <a:spcBef>
                <a:spcPct val="0"/>
              </a:spcBef>
              <a:spcAft>
                <a:spcPct val="0"/>
              </a:spcAft>
              <a:buSzPts val="1400"/>
              <a:buNone/>
              <a:defRPr sz="1800"/>
            </a:lvl2pPr>
            <a:lvl3pPr lvl="2">
              <a:spcBef>
                <a:spcPct val="0"/>
              </a:spcBef>
              <a:spcAft>
                <a:spcPct val="0"/>
              </a:spcAft>
              <a:buSzPts val="1400"/>
              <a:buNone/>
              <a:defRPr sz="1800"/>
            </a:lvl3pPr>
            <a:lvl4pPr lvl="3">
              <a:spcBef>
                <a:spcPct val="0"/>
              </a:spcBef>
              <a:spcAft>
                <a:spcPct val="0"/>
              </a:spcAft>
              <a:buSzPts val="1400"/>
              <a:buNone/>
              <a:defRPr sz="1800"/>
            </a:lvl4pPr>
            <a:lvl5pPr lvl="4">
              <a:spcBef>
                <a:spcPct val="0"/>
              </a:spcBef>
              <a:spcAft>
                <a:spcPct val="0"/>
              </a:spcAft>
              <a:buSzPts val="1400"/>
              <a:buNone/>
              <a:defRPr sz="1800"/>
            </a:lvl5pPr>
            <a:lvl6pPr lvl="5">
              <a:spcBef>
                <a:spcPct val="0"/>
              </a:spcBef>
              <a:spcAft>
                <a:spcPct val="0"/>
              </a:spcAft>
              <a:buSzPts val="1400"/>
              <a:buNone/>
              <a:defRPr sz="1800"/>
            </a:lvl6pPr>
            <a:lvl7pPr lvl="6">
              <a:spcBef>
                <a:spcPct val="0"/>
              </a:spcBef>
              <a:spcAft>
                <a:spcPct val="0"/>
              </a:spcAft>
              <a:buSzPts val="1400"/>
              <a:buNone/>
              <a:defRPr sz="1800"/>
            </a:lvl7pPr>
            <a:lvl8pPr lvl="7">
              <a:spcBef>
                <a:spcPct val="0"/>
              </a:spcBef>
              <a:spcAft>
                <a:spcPct val="0"/>
              </a:spcAft>
              <a:buSzPts val="1400"/>
              <a:buNone/>
              <a:defRPr sz="1800"/>
            </a:lvl8pPr>
            <a:lvl9pPr lvl="8">
              <a:spcBef>
                <a:spcPct val="0"/>
              </a:spcBef>
              <a:spcAft>
                <a:spcPct val="0"/>
              </a:spcAft>
              <a:buSzPts val="1400"/>
              <a:buNone/>
              <a:defRPr sz="1800"/>
            </a:lvl9pPr>
          </a:lstStyle>
          <a:p>
            <a:endParaRPr/>
          </a:p>
        </p:txBody>
      </p:sp>
      <p:pic>
        <p:nvPicPr>
          <p:cNvPr id="11" name="Google Shape;11;p23" descr="NSW Government logo"/>
          <p:cNvPicPr preferRelativeResize="0"/>
          <p:nvPr/>
        </p:nvPicPr>
        <p:blipFill>
          <a:blip r:embed="rId34">
            <a:alphaModFix/>
          </a:blip>
          <a:stretch>
            <a:fillRect/>
          </a:stretch>
        </p:blipFill>
        <p:spPr>
          <a:xfrm>
            <a:off x="11214000" y="360321"/>
            <a:ext cx="630000" cy="684882"/>
          </a:xfrm>
          <a:prstGeom prst="rect">
            <a:avLst/>
          </a:prstGeom>
          <a:noFill/>
          <a:ln>
            <a:noFill/>
          </a:ln>
        </p:spPr>
      </p:pic>
      <p:sp>
        <p:nvSpPr>
          <p:cNvPr id="12" name="Google Shape;12;p23"/>
          <p:cNvSpPr txBox="1">
            <a:spLocks noGrp="1"/>
          </p:cNvSpPr>
          <p:nvPr>
            <p:ph type="body" idx="1"/>
          </p:nvPr>
        </p:nvSpPr>
        <p:spPr>
          <a:xfrm>
            <a:off x="360000" y="1620000"/>
            <a:ext cx="11484000" cy="4536000"/>
          </a:xfrm>
          <a:prstGeom prst="rect">
            <a:avLst/>
          </a:prstGeom>
          <a:noFill/>
          <a:ln>
            <a:noFill/>
          </a:ln>
        </p:spPr>
        <p:txBody>
          <a:bodyPr spcFirstLastPara="1" wrap="square" lIns="0" tIns="0" rIns="0" bIns="0" anchor="t" anchorCtr="0">
            <a:noAutofit/>
          </a:bodyPr>
          <a:lstStyle>
            <a:lvl1pPr marL="457200" marR="0" lvl="0" indent="-228600" algn="l" rtl="0">
              <a:lnSpc>
                <a:spcPct val="100000"/>
              </a:lnSpc>
              <a:spcBef>
                <a:spcPct val="0"/>
              </a:spcBef>
              <a:spcAft>
                <a:spcPct val="0"/>
              </a:spcAft>
              <a:buClr>
                <a:schemeClr val="dk1"/>
              </a:buClr>
              <a:buSzPts val="2000"/>
              <a:buFont typeface="Arial"/>
              <a:buNone/>
              <a:defRPr sz="2000" b="0" i="0" u="none" strike="noStrike" cap="none">
                <a:solidFill>
                  <a:schemeClr val="dk1"/>
                </a:solidFill>
                <a:latin typeface="Public Sans Light"/>
                <a:ea typeface="Public Sans Light"/>
                <a:cs typeface="Public Sans Light"/>
                <a:sym typeface="Public Sans Light"/>
              </a:defRPr>
            </a:lvl1pPr>
            <a:lvl2pPr marL="914400" marR="0" lvl="1" indent="-228600" algn="l" rtl="0">
              <a:lnSpc>
                <a:spcPct val="100000"/>
              </a:lnSpc>
              <a:spcBef>
                <a:spcPts val="12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2pPr>
            <a:lvl3pPr marL="1371600" marR="0" lvl="2" indent="-228600" algn="l" rtl="0">
              <a:lnSpc>
                <a:spcPct val="100000"/>
              </a:lnSpc>
              <a:spcBef>
                <a:spcPts val="600"/>
              </a:spcBef>
              <a:spcAft>
                <a:spcPct val="0"/>
              </a:spcAft>
              <a:buClr>
                <a:schemeClr val="dk1"/>
              </a:buClr>
              <a:buSzPts val="1800"/>
              <a:buFont typeface="Arial"/>
              <a:buNone/>
              <a:defRPr sz="1800" b="0" i="0" u="none" strike="noStrike" cap="none">
                <a:solidFill>
                  <a:schemeClr val="dk1"/>
                </a:solidFill>
                <a:latin typeface="Public Sans Light"/>
                <a:ea typeface="Public Sans Light"/>
                <a:cs typeface="Public Sans Light"/>
                <a:sym typeface="Public Sans Light"/>
              </a:defRPr>
            </a:lvl3pPr>
            <a:lvl4pPr marL="1828800" marR="0" lvl="3" indent="-342900" algn="l" rtl="0">
              <a:lnSpc>
                <a:spcPct val="10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4pPr>
            <a:lvl5pPr marL="2286000" marR="0" lvl="4" indent="-342900" algn="l" rtl="0">
              <a:lnSpc>
                <a:spcPct val="100000"/>
              </a:lnSpc>
              <a:spcBef>
                <a:spcPts val="600"/>
              </a:spcBef>
              <a:spcAft>
                <a:spcPct val="0"/>
              </a:spcAft>
              <a:buClr>
                <a:schemeClr val="dk1"/>
              </a:buClr>
              <a:buSzPts val="1800"/>
              <a:buFont typeface="Times New Roman"/>
              <a:buChar char="–"/>
              <a:defRPr sz="1800" b="0" i="0" u="none" strike="noStrike" cap="none">
                <a:solidFill>
                  <a:schemeClr val="dk1"/>
                </a:solidFill>
                <a:latin typeface="Public Sans Light"/>
                <a:ea typeface="Public Sans Light"/>
                <a:cs typeface="Public Sans Light"/>
                <a:sym typeface="Public Sans Light"/>
              </a:defRPr>
            </a:lvl5pPr>
            <a:lvl6pPr marL="2743200" marR="0" lvl="5" indent="-342900" algn="l" rtl="0">
              <a:lnSpc>
                <a:spcPct val="90000"/>
              </a:lnSpc>
              <a:spcBef>
                <a:spcPts val="6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6pPr>
            <a:lvl7pPr marL="3200400" marR="0" lvl="6"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7pPr>
            <a:lvl8pPr marL="3657600" marR="0" lvl="7"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8pPr>
            <a:lvl9pPr marL="4114800" marR="0" lvl="8" indent="-342900" algn="l" rtl="0">
              <a:lnSpc>
                <a:spcPct val="90000"/>
              </a:lnSpc>
              <a:spcBef>
                <a:spcPts val="500"/>
              </a:spcBef>
              <a:spcAft>
                <a:spcPct val="0"/>
              </a:spcAft>
              <a:buClr>
                <a:schemeClr val="dk1"/>
              </a:buClr>
              <a:buSzPts val="1800"/>
              <a:buFont typeface="Arial"/>
              <a:buChar char="•"/>
              <a:defRPr sz="1800" b="0" i="0" u="none" strike="noStrike" cap="none">
                <a:solidFill>
                  <a:schemeClr val="dk1"/>
                </a:solidFill>
                <a:latin typeface="Public Sans Light"/>
                <a:ea typeface="Public Sans Light"/>
                <a:cs typeface="Public Sans Light"/>
                <a:sym typeface="Public Sans Light"/>
              </a:defRPr>
            </a:lvl9pPr>
          </a:lstStyle>
          <a:p>
            <a:endParaRPr/>
          </a:p>
        </p:txBody>
      </p:sp>
      <p:sp>
        <p:nvSpPr>
          <p:cNvPr id="13" name="Google Shape;13;p23"/>
          <p:cNvSpPr txBox="1">
            <a:spLocks noGrp="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lvl1pPr marL="0" marR="0" lvl="0"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1pPr>
            <a:lvl2pPr marL="0" marR="0" lvl="1"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2pPr>
            <a:lvl3pPr marL="0" marR="0" lvl="2"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3pPr>
            <a:lvl4pPr marL="0" marR="0" lvl="3"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4pPr>
            <a:lvl5pPr marL="0" marR="0" lvl="4"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5pPr>
            <a:lvl6pPr marL="0" marR="0" lvl="5"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6pPr>
            <a:lvl7pPr marL="0" marR="0" lvl="6"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7pPr>
            <a:lvl8pPr marL="0" marR="0" lvl="7"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8pPr>
            <a:lvl9pPr marL="0" marR="0" lvl="8" indent="0" algn="r" rtl="0">
              <a:spcBef>
                <a:spcPct val="0"/>
              </a:spcBef>
              <a:buNone/>
              <a:defRPr sz="1200" b="0" i="0" u="none" strike="noStrike" cap="none">
                <a:solidFill>
                  <a:schemeClr val="dk1"/>
                </a:solidFill>
                <a:latin typeface="Public Sans Light"/>
                <a:ea typeface="Public Sans Light"/>
                <a:cs typeface="Public Sans Light"/>
                <a:sym typeface="Public Sans Light"/>
              </a:defRPr>
            </a:lvl9pPr>
          </a:lstStyle>
          <a:p>
            <a:pPr marL="0" lvl="0" indent="0" algn="r" rtl="0">
              <a:spcBef>
                <a:spcPct val="0"/>
              </a:spcBef>
              <a:spcAft>
                <a:spcPct val="0"/>
              </a:spcAft>
              <a:buNone/>
            </a:pPr>
            <a:fld id="{00000000-1234-1234-1234-123412341234}" type="slidenum">
              <a:rPr lang="en-AU"/>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Lst>
  <p:transition/>
  <p:hf hdr="0" ftr="0" dt="0"/>
  <p:txStyles>
    <p:title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ct val="0"/>
        </a:spcBef>
        <a:spcAft>
          <a:spcPct val="0"/>
        </a:spcAft>
      </a:defPPr>
      <a:lvl1pPr marR="0" lvl="0"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ct val="0"/>
        </a:spcBef>
        <a:spcAft>
          <a:spcPct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hyperlink" Target="https://shishanothanks.org.au/" TargetMode="External"/><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hyperlink" Target="https://www.health.nsw.gov.au/vaping"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image" Target="../media/image24.png"/><Relationship Id="rId11" Type="http://schemas.openxmlformats.org/officeDocument/2006/relationships/hyperlink" Target="https://icanquit.com.au/Simplified-Chinese/" TargetMode="External"/><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hyperlink" Target="https://shishanothanks.org.au/"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hyperlink" Target="http://www.health.nsw.gov.au/vaping" TargetMode="External"/><Relationship Id="rId5" Type="http://schemas.openxmlformats.org/officeDocument/2006/relationships/hyperlink" Target="https://www.icanquit.com.au/" TargetMode="Externa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1FD">
            <a:alpha val="29019"/>
          </a:srgbClr>
        </a:solidFill>
        <a:effectLst/>
      </p:bgPr>
    </p:bg>
    <p:spTree>
      <p:nvGrpSpPr>
        <p:cNvPr id="1" name="Shape 279"/>
        <p:cNvGrpSpPr/>
        <p:nvPr/>
      </p:nvGrpSpPr>
      <p:grpSpPr>
        <a:xfrm>
          <a:off x="0" y="0"/>
          <a:ext cx="0" cy="0"/>
          <a:chOff x="0" y="0"/>
          <a:chExt cx="0" cy="0"/>
        </a:xfrm>
      </p:grpSpPr>
      <p:sp>
        <p:nvSpPr>
          <p:cNvPr id="280" name="Google Shape;280;p1"/>
          <p:cNvSpPr txBox="1">
            <a:spLocks noGrp="1" noRot="1" noMove="1" noResize="1" noEditPoints="1" noAdjustHandles="1" noChangeArrowheads="1" noChangeShapeType="1"/>
          </p:cNvSpPr>
          <p:nvPr>
            <p:ph type="ctrTitle"/>
          </p:nvPr>
        </p:nvSpPr>
        <p:spPr>
          <a:xfrm>
            <a:off x="359999" y="1651738"/>
            <a:ext cx="8060101" cy="629664"/>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4800"/>
              <a:buFont typeface="Public Sans"/>
              <a:buNone/>
            </a:pPr>
            <a:r>
              <a:rPr lang="zh-Hans" sz="4800" b="0" i="0" u="none" strike="noStrike" dirty="0">
                <a:latin typeface="Noto Sans SC Regular" panose="020B0200000000000000" pitchFamily="34" charset="-128"/>
                <a:ea typeface="Noto Sans SC Regular" panose="020B0200000000000000" pitchFamily="34" charset="-128"/>
              </a:rPr>
              <a:t>与青少年谈论电子烟的问题</a:t>
            </a:r>
            <a:endParaRPr dirty="0">
              <a:latin typeface="Noto Sans SC Regular" panose="020B0200000000000000" pitchFamily="34" charset="-128"/>
              <a:ea typeface="Noto Sans SC Regular" panose="020B0200000000000000" pitchFamily="34" charset="-128"/>
            </a:endParaRPr>
          </a:p>
        </p:txBody>
      </p:sp>
      <p:sp>
        <p:nvSpPr>
          <p:cNvPr id="281" name="Google Shape;281;p1"/>
          <p:cNvSpPr txBox="1">
            <a:spLocks noGrp="1" noRot="1" noMove="1" noResize="1" noEditPoints="1" noAdjustHandles="1" noChangeArrowheads="1" noChangeShapeType="1"/>
          </p:cNvSpPr>
          <p:nvPr>
            <p:ph type="body" idx="1"/>
          </p:nvPr>
        </p:nvSpPr>
        <p:spPr>
          <a:xfrm>
            <a:off x="360000" y="2663999"/>
            <a:ext cx="6860197" cy="612000"/>
          </a:xfrm>
          <a:prstGeom prst="rect">
            <a:avLst/>
          </a:prstGeom>
          <a:noFill/>
          <a:ln>
            <a:noFill/>
          </a:ln>
        </p:spPr>
        <p:txBody>
          <a:bodyPr spcFirstLastPara="1" wrap="square" lIns="0" tIns="0" rIns="0" bIns="0" anchor="t" anchorCtr="0">
            <a:noAutofit/>
          </a:bodyPr>
          <a:lstStyle/>
          <a:p>
            <a:pPr marL="0" lvl="0" indent="0" algn="l" rtl="0">
              <a:lnSpc>
                <a:spcPct val="100000"/>
              </a:lnSpc>
              <a:spcBef>
                <a:spcPct val="0"/>
              </a:spcBef>
              <a:spcAft>
                <a:spcPct val="0"/>
              </a:spcAft>
              <a:buClr>
                <a:schemeClr val="accent1"/>
              </a:buClr>
              <a:buSzPts val="2800"/>
              <a:buNone/>
            </a:pPr>
            <a:r>
              <a:rPr lang="zh-Hans" sz="2800" b="0" i="0" u="none" strike="noStrike" dirty="0">
                <a:latin typeface="Noto Sans SC SemiBold" panose="020B0200000000000000" pitchFamily="34" charset="-128"/>
                <a:ea typeface="Noto Sans SC SemiBold" panose="020B0200000000000000" pitchFamily="34" charset="-128"/>
              </a:rPr>
              <a:t>家长和照护人指南</a:t>
            </a:r>
            <a:endParaRPr dirty="0">
              <a:latin typeface="Noto Sans SC SemiBold" panose="020B0200000000000000" pitchFamily="34" charset="-128"/>
              <a:ea typeface="Noto Sans SC SemiBold" panose="020B0200000000000000" pitchFamily="34" charset="-128"/>
            </a:endParaRPr>
          </a:p>
        </p:txBody>
      </p:sp>
      <p:pic>
        <p:nvPicPr>
          <p:cNvPr id="282" name="Google Shape;282;p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77104" y="1269851"/>
            <a:ext cx="8553873" cy="4767733"/>
          </a:xfrm>
          <a:prstGeom prst="rect">
            <a:avLst/>
          </a:prstGeom>
          <a:noFill/>
          <a:ln>
            <a:noFill/>
          </a:ln>
        </p:spPr>
      </p:pic>
      <p:sp>
        <p:nvSpPr>
          <p:cNvPr id="2" name="Rectangle 1">
            <a:extLst>
              <a:ext uri="{FF2B5EF4-FFF2-40B4-BE49-F238E27FC236}">
                <a16:creationId xmlns:a16="http://schemas.microsoft.com/office/drawing/2014/main" id="{6C6E3991-88BA-D0F4-C7A6-F3DBCCAE5092}"/>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2"/>
          <p:cNvSpPr txBox="1">
            <a:spLocks noGrp="1" noRot="1" noMove="1" noResize="1" noEditPoints="1" noAdjustHandles="1" noChangeArrowheads="1" noChangeShapeType="1"/>
          </p:cNvSpPr>
          <p:nvPr>
            <p:ph type="title"/>
          </p:nvPr>
        </p:nvSpPr>
        <p:spPr>
          <a:xfrm>
            <a:off x="5400000" y="360000"/>
            <a:ext cx="5400000" cy="1008000"/>
          </a:xfrm>
          <a:prstGeom prst="rect">
            <a:avLst/>
          </a:prstGeom>
          <a:noFill/>
          <a:ln>
            <a:noFill/>
          </a:ln>
        </p:spPr>
        <p:txBody>
          <a:bodyPr spcFirstLastPara="1" wrap="square" lIns="0" tIns="0" rIns="0" bIns="0" anchor="ctr" anchorCtr="0">
            <a:noAutofit/>
          </a:bodyPr>
          <a:lstStyle/>
          <a:p>
            <a:pPr marL="0" lvl="0" indent="0" algn="l" rtl="0">
              <a:lnSpc>
                <a:spcPct val="90000"/>
              </a:lnSpc>
              <a:spcBef>
                <a:spcPct val="0"/>
              </a:spcBef>
              <a:spcAft>
                <a:spcPct val="0"/>
              </a:spcAft>
              <a:buClr>
                <a:schemeClr val="accent1"/>
              </a:buClr>
              <a:buSzPts val="3600"/>
              <a:buFont typeface="Public Sans"/>
              <a:buNone/>
            </a:pPr>
            <a:r>
              <a:rPr lang="zh-Hans" sz="3600" b="0" i="0" u="none" strike="noStrike" dirty="0">
                <a:latin typeface="Noto Sans SC Regular" panose="020B0200000000000000" pitchFamily="34" charset="-128"/>
                <a:ea typeface="Noto Sans SC Regular" panose="020B0200000000000000" pitchFamily="34" charset="-128"/>
              </a:rPr>
              <a:t>国土承认声明</a:t>
            </a:r>
            <a:br>
              <a:rPr lang="zh-Hans" sz="3600" b="0" i="0" u="none" strike="noStrike" dirty="0">
                <a:latin typeface="Noto Sans SC Regular" panose="020B0200000000000000" pitchFamily="34" charset="-128"/>
                <a:ea typeface="Noto Sans SC Regular" panose="020B0200000000000000" pitchFamily="34" charset="-128"/>
              </a:rPr>
            </a:br>
            <a:endParaRPr dirty="0">
              <a:latin typeface="Noto Sans SC Regular" panose="020B0200000000000000" pitchFamily="34" charset="-128"/>
              <a:ea typeface="Noto Sans SC Regular" panose="020B0200000000000000" pitchFamily="34" charset="-128"/>
            </a:endParaRPr>
          </a:p>
        </p:txBody>
      </p:sp>
      <p:sp>
        <p:nvSpPr>
          <p:cNvPr id="290" name="Google Shape;290;p2"/>
          <p:cNvSpPr txBox="1">
            <a:spLocks noGrp="1" noRot="1" noMove="1" noResize="1" noEditPoints="1" noAdjustHandles="1" noChangeArrowheads="1" noChangeShapeType="1"/>
          </p:cNvSpPr>
          <p:nvPr>
            <p:ph type="body" idx="1"/>
          </p:nvPr>
        </p:nvSpPr>
        <p:spPr>
          <a:xfrm>
            <a:off x="5400000" y="1800225"/>
            <a:ext cx="6408000" cy="4140000"/>
          </a:xfrm>
          <a:prstGeom prst="rect">
            <a:avLst/>
          </a:prstGeom>
          <a:noFill/>
          <a:ln>
            <a:noFill/>
          </a:ln>
        </p:spPr>
        <p:txBody>
          <a:bodyPr spcFirstLastPara="1" wrap="square" lIns="0" tIns="0" rIns="0" bIns="0" anchor="t" anchorCtr="0">
            <a:noAutofit/>
          </a:bodyPr>
          <a:lstStyle/>
          <a:p>
            <a:pPr marL="0" lvl="0" indent="0" algn="l" rtl="0">
              <a:lnSpc>
                <a:spcPct val="150000"/>
              </a:lnSpc>
              <a:spcBef>
                <a:spcPct val="0"/>
              </a:spcBef>
              <a:spcAft>
                <a:spcPct val="0"/>
              </a:spcAft>
              <a:buClr>
                <a:srgbClr val="22272B"/>
              </a:buClr>
              <a:buSzPts val="1800"/>
              <a:buNone/>
            </a:pPr>
            <a:r>
              <a:rPr lang="zh-Hans" sz="1800" b="0" i="0" u="none" strike="noStrike" dirty="0">
                <a:solidFill>
                  <a:srgbClr val="22272B"/>
                </a:solidFill>
                <a:latin typeface="Noto Sans SC Regular" panose="020B0200000000000000" pitchFamily="34" charset="-128"/>
                <a:ea typeface="Noto Sans SC Regular" panose="020B0200000000000000" pitchFamily="34" charset="-128"/>
              </a:rPr>
              <a:t>我向我们今天聚会所在土地的传统守护者致以敬意。我向过去和现在的长者表示敬意，并赞美原住民人民的多样性及其与新州土地和水域的持续文化和联系。</a:t>
            </a:r>
            <a:endParaRPr dirty="0">
              <a:latin typeface="Noto Sans SC Regular" panose="020B0200000000000000" pitchFamily="34" charset="-128"/>
              <a:ea typeface="Noto Sans SC Regular" panose="020B0200000000000000" pitchFamily="34" charset="-128"/>
            </a:endParaRPr>
          </a:p>
          <a:p>
            <a:pPr marL="0" lvl="0" indent="0" algn="l" rtl="0">
              <a:lnSpc>
                <a:spcPct val="150000"/>
              </a:lnSpc>
              <a:spcBef>
                <a:spcPts val="1200"/>
              </a:spcBef>
              <a:spcAft>
                <a:spcPct val="0"/>
              </a:spcAft>
              <a:buClr>
                <a:srgbClr val="22272B"/>
              </a:buClr>
              <a:buSzPts val="1800"/>
              <a:buNone/>
            </a:pPr>
            <a:r>
              <a:rPr lang="zh-Hans" sz="1800" b="0" i="0" u="none" strike="noStrike" dirty="0">
                <a:solidFill>
                  <a:srgbClr val="22272B"/>
                </a:solidFill>
                <a:latin typeface="Noto Sans SC Regular" panose="020B0200000000000000" pitchFamily="34" charset="-128"/>
                <a:ea typeface="Noto Sans SC Regular" panose="020B0200000000000000" pitchFamily="34" charset="-128"/>
              </a:rPr>
              <a:t>我也向今天参与我们讲座的原住民和托雷斯海峡岛民同胞/同事表示敬意。</a:t>
            </a:r>
            <a:endParaRPr sz="1800" b="1" dirty="0">
              <a:latin typeface="Noto Sans SC Regular" panose="020B0200000000000000" pitchFamily="34" charset="-128"/>
              <a:ea typeface="Noto Sans SC Regular" panose="020B0200000000000000" pitchFamily="34" charset="-128"/>
            </a:endParaRPr>
          </a:p>
        </p:txBody>
      </p:sp>
      <p:sp>
        <p:nvSpPr>
          <p:cNvPr id="291" name="Google Shape;291;p2"/>
          <p:cNvSpPr txBox="1">
            <a:spLocks noGrp="1" noRot="1" noMove="1" noResize="1" noEditPoints="1" noAdjustHandles="1" noChangeArrowheads="1" noChangeShapeType="1"/>
          </p:cNvSpPr>
          <p:nvPr>
            <p:ph type="sldNum" idx="12"/>
          </p:nvPr>
        </p:nvSpPr>
        <p:spPr>
          <a:xfrm>
            <a:off x="11124000" y="6516000"/>
            <a:ext cx="720000" cy="180000"/>
          </a:xfrm>
          <a:prstGeom prst="rect">
            <a:avLst/>
          </a:prstGeom>
          <a:noFill/>
          <a:ln>
            <a:noFill/>
          </a:ln>
        </p:spPr>
        <p:txBody>
          <a:bodyPr spcFirstLastPara="1" wrap="square" lIns="0" tIns="0" rIns="0" bIns="0" anchor="t" anchorCtr="0">
            <a:noAutofit/>
          </a:bodyPr>
          <a:lstStyle/>
          <a:p>
            <a:pPr marL="0" marR="0" lvl="0" indent="0" algn="r" rtl="0">
              <a:lnSpc>
                <a:spcPct val="100000"/>
              </a:lnSpc>
              <a:spcBef>
                <a:spcPct val="0"/>
              </a:spcBef>
              <a:spcAft>
                <a:spcPct val="0"/>
              </a:spcAft>
              <a:buClr>
                <a:srgbClr val="22272B"/>
              </a:buClr>
              <a:buSzPts val="1200"/>
              <a:buFont typeface="Public Sans Light"/>
              <a:buNone/>
            </a:pPr>
            <a:r>
              <a:rPr lang="zh-Hans" sz="1200" b="0" i="0" u="none" strike="noStrike" cap="none">
                <a:solidFill>
                  <a:srgbClr val="22272B"/>
                </a:solidFill>
                <a:latin typeface="Simsun"/>
                <a:ea typeface="Simsun"/>
                <a:cs typeface="Public Sans Light"/>
                <a:sym typeface="Public Sans Light"/>
              </a:rPr>
              <a:t>2</a:t>
            </a:r>
            <a:endParaRPr sz="1200" b="0" i="0" u="none" strike="noStrike" cap="none">
              <a:solidFill>
                <a:srgbClr val="22272B"/>
              </a:solidFill>
              <a:latin typeface="Public Sans Light"/>
              <a:ea typeface="Public Sans Light"/>
              <a:cs typeface="Public Sans Light"/>
              <a:sym typeface="Public Sans Light"/>
            </a:endParaRPr>
          </a:p>
        </p:txBody>
      </p:sp>
      <p:pic>
        <p:nvPicPr>
          <p:cNvPr id="292" name="Google Shape;292;p2"/>
          <p:cNvPicPr preferRelativeResize="0">
            <a:picLocks noGrp="1" noRot="1" noMove="1" noResize="1" noEditPoints="1" noAdjustHandles="1" noChangeArrowheads="1" noChangeShapeType="1" noCrop="1"/>
          </p:cNvPicPr>
          <p:nvPr>
            <p:ph type="pic" idx="2"/>
          </p:nvPr>
        </p:nvPicPr>
        <p:blipFill>
          <a:blip r:embed="rId3">
            <a:alphaModFix/>
          </a:blip>
          <a:srcRect l="42535" r="37233"/>
          <a:stretch>
            <a:fillRect/>
          </a:stretch>
        </p:blipFill>
        <p:spPr>
          <a:xfrm>
            <a:off x="0" y="0"/>
            <a:ext cx="5040313" cy="6858000"/>
          </a:xfrm>
          <a:prstGeom prst="rect">
            <a:avLst/>
          </a:prstGeom>
          <a:noFill/>
          <a:ln>
            <a:noFill/>
          </a:ln>
        </p:spPr>
      </p:pic>
      <p:sp>
        <p:nvSpPr>
          <p:cNvPr id="293" name="Google Shape;293;p2"/>
          <p:cNvSpPr txBox="1">
            <a:spLocks noGrp="1" noRot="1" noMove="1" noResize="1" noEditPoints="1" noAdjustHandles="1" noChangeArrowheads="1" noChangeShapeType="1"/>
          </p:cNvSpPr>
          <p:nvPr/>
        </p:nvSpPr>
        <p:spPr>
          <a:xfrm>
            <a:off x="2628900" y="6320665"/>
            <a:ext cx="2411413" cy="285335"/>
          </a:xfrm>
          <a:prstGeom prst="rect">
            <a:avLst/>
          </a:prstGeom>
          <a:solidFill>
            <a:srgbClr val="441170"/>
          </a:solidFill>
          <a:ln>
            <a:noFill/>
          </a:ln>
        </p:spPr>
        <p:txBody>
          <a:bodyPr spcFirstLastPara="1" wrap="square" lIns="76200" tIns="76200" rIns="76200" bIns="76200" anchor="ctr" anchorCtr="0">
            <a:noAutofit/>
          </a:bodyPr>
          <a:lstStyle/>
          <a:p>
            <a:pPr marL="0" marR="0" lvl="0" indent="0" algn="ctr" rtl="0">
              <a:lnSpc>
                <a:spcPct val="90000"/>
              </a:lnSpc>
              <a:spcBef>
                <a:spcPct val="0"/>
              </a:spcBef>
              <a:spcAft>
                <a:spcPct val="0"/>
              </a:spcAft>
              <a:buClr>
                <a:srgbClr val="FFFFFF"/>
              </a:buClr>
              <a:buSzPts val="1200"/>
              <a:buFont typeface="Public Sans"/>
              <a:buNone/>
            </a:pPr>
            <a:r>
              <a:rPr lang="zh-Hans" sz="1200" b="0" i="1" u="none" strike="noStrike" cap="none" dirty="0">
                <a:solidFill>
                  <a:srgbClr val="FFFFFF"/>
                </a:solidFill>
                <a:latin typeface="Noto Sans SC Italic"/>
                <a:ea typeface="Noto Sans SC Regular" panose="020B0200000000000000" pitchFamily="34" charset="-128"/>
                <a:cs typeface="Public Sans"/>
                <a:sym typeface="Public Sans"/>
              </a:rPr>
              <a:t>本画作由</a:t>
            </a:r>
            <a:r>
              <a:rPr lang="zh-Hans" sz="1200" b="0" i="1" u="none" strike="noStrike" cap="none" dirty="0">
                <a:solidFill>
                  <a:srgbClr val="FFFFFF"/>
                </a:solidFill>
                <a:latin typeface="Simsun"/>
                <a:ea typeface="Simsun"/>
                <a:cs typeface="Public Sans"/>
                <a:sym typeface="Public Sans"/>
              </a:rPr>
              <a:t> </a:t>
            </a:r>
            <a:r>
              <a:rPr lang="zh-Hans" sz="1200" b="0" i="1" u="none" strike="noStrike" cap="none" dirty="0">
                <a:solidFill>
                  <a:srgbClr val="FFFFFF"/>
                </a:solidFill>
                <a:latin typeface="Public Sans Regular" pitchFamily="2" charset="0"/>
                <a:ea typeface="Simsun"/>
                <a:cs typeface="Public Sans"/>
                <a:sym typeface="Public Sans"/>
              </a:rPr>
              <a:t>Dennis Golding</a:t>
            </a:r>
            <a:r>
              <a:rPr lang="zh-Hans" sz="1200" b="0" i="1" u="none" strike="noStrike" cap="none" dirty="0">
                <a:solidFill>
                  <a:srgbClr val="FFFFFF"/>
                </a:solidFill>
                <a:latin typeface="Simsun"/>
                <a:ea typeface="Simsun"/>
                <a:cs typeface="Public Sans"/>
                <a:sym typeface="Public Sans"/>
              </a:rPr>
              <a:t> </a:t>
            </a:r>
            <a:r>
              <a:rPr lang="zh-Hans" sz="1200" b="0" i="1" u="none" strike="noStrike" cap="none" dirty="0">
                <a:solidFill>
                  <a:srgbClr val="FFFFFF"/>
                </a:solidFill>
                <a:latin typeface="Noto Sans SC Regular" panose="020B0200000000000000" pitchFamily="34" charset="-128"/>
                <a:ea typeface="Noto Sans SC Regular" panose="020B0200000000000000" pitchFamily="34" charset="-128"/>
                <a:cs typeface="Public Sans"/>
                <a:sym typeface="Public Sans"/>
              </a:rPr>
              <a:t>创作</a:t>
            </a:r>
            <a:endParaRPr sz="1200" b="0" i="1" u="none" strike="noStrike" cap="none" dirty="0">
              <a:solidFill>
                <a:srgbClr val="FFFFFF"/>
              </a:solidFill>
              <a:latin typeface="Noto Sans SC Regular" panose="020B0200000000000000" pitchFamily="34" charset="-128"/>
              <a:ea typeface="Noto Sans SC Regular" panose="020B0200000000000000" pitchFamily="34" charset="-128"/>
              <a:cs typeface="Public Sans Light"/>
              <a:sym typeface="Public Sans Light"/>
            </a:endParaRPr>
          </a:p>
        </p:txBody>
      </p:sp>
      <p:sp>
        <p:nvSpPr>
          <p:cNvPr id="2" name="Rectangle 1">
            <a:extLst>
              <a:ext uri="{FF2B5EF4-FFF2-40B4-BE49-F238E27FC236}">
                <a16:creationId xmlns:a16="http://schemas.microsoft.com/office/drawing/2014/main" id="{CCECA0C6-A31E-7AD8-AE6F-83B2CAA2CA49}"/>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98"/>
        <p:cNvGrpSpPr/>
        <p:nvPr/>
      </p:nvGrpSpPr>
      <p:grpSpPr>
        <a:xfrm>
          <a:off x="0" y="0"/>
          <a:ext cx="0" cy="0"/>
          <a:chOff x="0" y="0"/>
          <a:chExt cx="0" cy="0"/>
        </a:xfrm>
      </p:grpSpPr>
      <p:sp>
        <p:nvSpPr>
          <p:cNvPr id="299" name="Google Shape;299;p3"/>
          <p:cNvSpPr>
            <a:spLocks noGrp="1" noRot="1" noMove="1" noResize="1" noEditPoints="1" noAdjustHandles="1" noChangeArrowheads="1" noChangeShapeType="1"/>
          </p:cNvSpPr>
          <p:nvPr/>
        </p:nvSpPr>
        <p:spPr>
          <a:xfrm>
            <a:off x="838199" y="2042014"/>
            <a:ext cx="4684059" cy="3997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0" name="Google Shape;300;p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序言</a:t>
            </a:r>
            <a:endParaRPr dirty="0">
              <a:latin typeface="Noto Sans SC Regular" panose="020B0200000000000000" pitchFamily="34" charset="-128"/>
              <a:ea typeface="Noto Sans SC Regular" panose="020B0200000000000000" pitchFamily="34" charset="-128"/>
            </a:endParaRPr>
          </a:p>
        </p:txBody>
      </p:sp>
      <p:sp>
        <p:nvSpPr>
          <p:cNvPr id="301" name="Google Shape;301;p3"/>
          <p:cNvSpPr>
            <a:spLocks noGrp="1" noRot="1" noMove="1" noResize="1" noEditPoints="1" noAdjustHandles="1" noChangeArrowheads="1" noChangeShapeType="1"/>
          </p:cNvSpPr>
          <p:nvPr/>
        </p:nvSpPr>
        <p:spPr>
          <a:xfrm>
            <a:off x="838199" y="2568992"/>
            <a:ext cx="4684059" cy="3997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2" name="Google Shape;302;p3"/>
          <p:cNvSpPr>
            <a:spLocks noGrp="1" noRot="1" noMove="1" noResize="1" noEditPoints="1" noAdjustHandles="1" noChangeArrowheads="1" noChangeShapeType="1"/>
          </p:cNvSpPr>
          <p:nvPr/>
        </p:nvSpPr>
        <p:spPr>
          <a:xfrm>
            <a:off x="838199" y="3095971"/>
            <a:ext cx="4684059" cy="10442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3" name="Google Shape;303;p3"/>
          <p:cNvSpPr>
            <a:spLocks noGrp="1" noRot="1" noMove="1" noResize="1" noEditPoints="1" noAdjustHandles="1" noChangeArrowheads="1" noChangeShapeType="1"/>
          </p:cNvSpPr>
          <p:nvPr/>
        </p:nvSpPr>
        <p:spPr>
          <a:xfrm>
            <a:off x="838199" y="4227205"/>
            <a:ext cx="4684059" cy="71865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4" name="Google Shape;304;p3"/>
          <p:cNvSpPr>
            <a:spLocks noGrp="1" noRot="1" noMove="1" noResize="1" noEditPoints="1" noAdjustHandles="1" noChangeArrowheads="1" noChangeShapeType="1"/>
          </p:cNvSpPr>
          <p:nvPr/>
        </p:nvSpPr>
        <p:spPr>
          <a:xfrm>
            <a:off x="838199" y="5073064"/>
            <a:ext cx="4684059" cy="71865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05" name="Google Shape;305;p3"/>
          <p:cNvSpPr txBox="1">
            <a:spLocks noGrp="1" noRot="1" noMove="1" noResize="1" noEditPoints="1" noAdjustHandles="1" noChangeArrowheads="1" noChangeShapeType="1"/>
          </p:cNvSpPr>
          <p:nvPr>
            <p:ph type="body" idx="4294967295"/>
          </p:nvPr>
        </p:nvSpPr>
        <p:spPr>
          <a:xfrm>
            <a:off x="851454" y="2042014"/>
            <a:ext cx="4563359" cy="3960000"/>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电子烟已变得越来越普遍</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青少年对电子烟的看法不尽相同</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青少年可能对电子烟很好奇，但有的会选择吸电子烟，而有些会选择拒绝</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家长和照护人可能不知道该对孩子说些什么</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本指南旨在帮助您和孩子进行冷静、简单的交谈</a:t>
            </a:r>
            <a:endParaRPr dirty="0">
              <a:latin typeface="Noto Sans SC Light" panose="020B0200000000000000" pitchFamily="34" charset="-128"/>
              <a:ea typeface="Noto Sans SC Light" panose="020B0200000000000000" pitchFamily="34" charset="-128"/>
            </a:endParaRPr>
          </a:p>
        </p:txBody>
      </p:sp>
      <p:pic>
        <p:nvPicPr>
          <p:cNvPr id="306" name="Google Shape;306;p3"/>
          <p:cNvPicPr preferRelativeResize="0">
            <a:picLocks noGrp="1" noRot="1" noMove="1" noResize="1" noEditPoints="1" noAdjustHandles="1" noChangeArrowheads="1" noChangeShapeType="1" noCrop="1"/>
          </p:cNvPicPr>
          <p:nvPr/>
        </p:nvPicPr>
        <p:blipFill>
          <a:blip r:embed="rId3">
            <a:alphaModFix/>
          </a:blip>
          <a:srcRect l="8047" t="1641" r="9456" b="-1641"/>
          <a:stretch>
            <a:fillRect/>
          </a:stretch>
        </p:blipFill>
        <p:spPr>
          <a:xfrm>
            <a:off x="5269581" y="2169218"/>
            <a:ext cx="6982048" cy="4791467"/>
          </a:xfrm>
          <a:prstGeom prst="rect">
            <a:avLst/>
          </a:prstGeom>
          <a:noFill/>
          <a:ln>
            <a:noFill/>
          </a:ln>
        </p:spPr>
      </p:pic>
      <p:sp>
        <p:nvSpPr>
          <p:cNvPr id="2" name="Rectangle 1">
            <a:extLst>
              <a:ext uri="{FF2B5EF4-FFF2-40B4-BE49-F238E27FC236}">
                <a16:creationId xmlns:a16="http://schemas.microsoft.com/office/drawing/2014/main" id="{0B1CADD0-A025-B6BF-5A77-84121F12DBEB}"/>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4"/>
          <p:cNvSpPr>
            <a:spLocks noGrp="1" noRot="1" noMove="1" noResize="1" noEditPoints="1" noAdjustHandles="1" noChangeArrowheads="1" noChangeShapeType="1"/>
          </p:cNvSpPr>
          <p:nvPr/>
        </p:nvSpPr>
        <p:spPr>
          <a:xfrm>
            <a:off x="838199" y="2066533"/>
            <a:ext cx="4684059" cy="676667"/>
          </a:xfrm>
          <a:prstGeom prst="rect">
            <a:avLst/>
          </a:prstGeom>
          <a:solidFill>
            <a:schemeClr val="accent1"/>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3" name="Google Shape;313;p4"/>
          <p:cNvSpPr>
            <a:spLocks noGrp="1" noRot="1" noMove="1" noResize="1" noEditPoints="1" noAdjustHandles="1" noChangeArrowheads="1" noChangeShapeType="1"/>
          </p:cNvSpPr>
          <p:nvPr/>
        </p:nvSpPr>
        <p:spPr>
          <a:xfrm>
            <a:off x="838199" y="1996887"/>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4" name="Google Shape;314;p4"/>
          <p:cNvSpPr>
            <a:spLocks noGrp="1" noRot="1" noMove="1" noResize="1" noEditPoints="1" noAdjustHandles="1" noChangeArrowheads="1" noChangeShapeType="1"/>
          </p:cNvSpPr>
          <p:nvPr/>
        </p:nvSpPr>
        <p:spPr>
          <a:xfrm>
            <a:off x="838199" y="2859528"/>
            <a:ext cx="4684059"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5" name="Google Shape;315;p4"/>
          <p:cNvSpPr>
            <a:spLocks noGrp="1" noRot="1" noMove="1" noResize="1" noEditPoints="1" noAdjustHandles="1" noChangeArrowheads="1" noChangeShapeType="1"/>
          </p:cNvSpPr>
          <p:nvPr/>
        </p:nvSpPr>
        <p:spPr>
          <a:xfrm>
            <a:off x="838199" y="3696769"/>
            <a:ext cx="4684059" cy="43073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6" name="Google Shape;316;p4"/>
          <p:cNvSpPr>
            <a:spLocks noGrp="1" noRot="1" noMove="1" noResize="1" noEditPoints="1" noAdjustHandles="1" noChangeArrowheads="1" noChangeShapeType="1"/>
          </p:cNvSpPr>
          <p:nvPr/>
        </p:nvSpPr>
        <p:spPr>
          <a:xfrm>
            <a:off x="838199" y="4221023"/>
            <a:ext cx="4684059" cy="43073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b="0" i="0" u="none" strike="noStrike" cap="none">
              <a:solidFill>
                <a:schemeClr val="lt1"/>
              </a:solidFill>
              <a:latin typeface="Public Sans Light"/>
              <a:ea typeface="Public Sans Light"/>
              <a:cs typeface="Public Sans Light"/>
              <a:sym typeface="Public Sans Light"/>
            </a:endParaRPr>
          </a:p>
        </p:txBody>
      </p:sp>
      <p:sp>
        <p:nvSpPr>
          <p:cNvPr id="317" name="Google Shape;317;p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本指南的目的</a:t>
            </a:r>
            <a:endParaRPr dirty="0">
              <a:latin typeface="Noto Sans SC Regular" panose="020B0200000000000000" pitchFamily="34" charset="-128"/>
              <a:ea typeface="Noto Sans SC Regular" panose="020B0200000000000000" pitchFamily="34" charset="-128"/>
            </a:endParaRPr>
          </a:p>
        </p:txBody>
      </p:sp>
      <p:sp>
        <p:nvSpPr>
          <p:cNvPr id="318" name="Google Shape;318;p4"/>
          <p:cNvSpPr txBox="1">
            <a:spLocks noGrp="1" noRot="1" noMove="1" noResize="1" noEditPoints="1" noAdjustHandles="1" noChangeArrowheads="1" noChangeShapeType="1"/>
          </p:cNvSpPr>
          <p:nvPr>
            <p:ph type="body" idx="4294967295"/>
          </p:nvPr>
        </p:nvSpPr>
        <p:spPr>
          <a:xfrm>
            <a:off x="839788" y="2033196"/>
            <a:ext cx="4481512" cy="3315456"/>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帮助家长和照护人用安全且相互尊重的方式讨论电子烟</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让尚未接触电子烟的青少年永远不碰第一口</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支持青少年戒掉电子烟</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建立相互之间的信任和坦诚的沟通</a:t>
            </a:r>
            <a:endParaRPr dirty="0">
              <a:latin typeface="Noto Sans SC Light" panose="020B0200000000000000" pitchFamily="34" charset="-128"/>
              <a:ea typeface="Noto Sans SC Light" panose="020B0200000000000000" pitchFamily="34" charset="-128"/>
            </a:endParaRPr>
          </a:p>
        </p:txBody>
      </p:sp>
      <p:pic>
        <p:nvPicPr>
          <p:cNvPr id="319" name="Google Shape;319;p4"/>
          <p:cNvPicPr preferRelativeResize="0">
            <a:picLocks noGrp="1" noRot="1" noMove="1" noResize="1" noEditPoints="1" noAdjustHandles="1" noChangeArrowheads="1" noChangeShapeType="1" noCrop="1"/>
          </p:cNvPicPr>
          <p:nvPr/>
        </p:nvPicPr>
        <p:blipFill>
          <a:blip r:embed="rId3">
            <a:alphaModFix/>
          </a:blip>
          <a:srcRect l="6007" r="15399"/>
          <a:stretch>
            <a:fillRect/>
          </a:stretch>
        </p:blipFill>
        <p:spPr>
          <a:xfrm>
            <a:off x="5707626" y="2514600"/>
            <a:ext cx="6484374" cy="4343400"/>
          </a:xfrm>
          <a:prstGeom prst="rect">
            <a:avLst/>
          </a:prstGeom>
          <a:noFill/>
          <a:ln>
            <a:noFill/>
          </a:ln>
        </p:spPr>
      </p:pic>
      <p:sp>
        <p:nvSpPr>
          <p:cNvPr id="2" name="Rectangle 1">
            <a:extLst>
              <a:ext uri="{FF2B5EF4-FFF2-40B4-BE49-F238E27FC236}">
                <a16:creationId xmlns:a16="http://schemas.microsoft.com/office/drawing/2014/main" id="{968DD7A6-D539-2165-B7C5-4C3CD5211259}"/>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p5"/>
          <p:cNvSpPr>
            <a:spLocks noGrp="1" noRot="1" noMove="1" noResize="1" noEditPoints="1" noAdjustHandles="1" noChangeArrowheads="1" noChangeShapeType="1"/>
          </p:cNvSpPr>
          <p:nvPr/>
        </p:nvSpPr>
        <p:spPr>
          <a:xfrm>
            <a:off x="838198" y="4143836"/>
            <a:ext cx="4978402" cy="49804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6" name="Google Shape;326;p5"/>
          <p:cNvSpPr>
            <a:spLocks noGrp="1" noRot="1" noMove="1" noResize="1" noEditPoints="1" noAdjustHandles="1" noChangeArrowheads="1" noChangeShapeType="1"/>
          </p:cNvSpPr>
          <p:nvPr/>
        </p:nvSpPr>
        <p:spPr>
          <a:xfrm>
            <a:off x="838198" y="201136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7" name="Google Shape;327;p5"/>
          <p:cNvSpPr>
            <a:spLocks noGrp="1" noRot="1" noMove="1" noResize="1" noEditPoints="1" noAdjustHandles="1" noChangeArrowheads="1" noChangeShapeType="1"/>
          </p:cNvSpPr>
          <p:nvPr/>
        </p:nvSpPr>
        <p:spPr>
          <a:xfrm>
            <a:off x="838198" y="257384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8" name="Google Shape;328;p5"/>
          <p:cNvSpPr>
            <a:spLocks noGrp="1" noRot="1" noMove="1" noResize="1" noEditPoints="1" noAdjustHandles="1" noChangeArrowheads="1" noChangeShapeType="1"/>
          </p:cNvSpPr>
          <p:nvPr/>
        </p:nvSpPr>
        <p:spPr>
          <a:xfrm>
            <a:off x="838198" y="3106283"/>
            <a:ext cx="4978402" cy="45434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29" name="Google Shape;329;p5"/>
          <p:cNvSpPr>
            <a:spLocks noGrp="1" noRot="1" noMove="1" noResize="1" noEditPoints="1" noAdjustHandles="1" noChangeArrowheads="1" noChangeShapeType="1"/>
          </p:cNvSpPr>
          <p:nvPr/>
        </p:nvSpPr>
        <p:spPr>
          <a:xfrm>
            <a:off x="838198" y="3625059"/>
            <a:ext cx="4978402" cy="45434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30" name="Google Shape;330;p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如何使用本指南</a:t>
            </a:r>
            <a:endParaRPr dirty="0">
              <a:latin typeface="Noto Sans SC Regular" panose="020B0200000000000000" pitchFamily="34" charset="-128"/>
              <a:ea typeface="Noto Sans SC Regular" panose="020B0200000000000000" pitchFamily="34" charset="-128"/>
            </a:endParaRPr>
          </a:p>
        </p:txBody>
      </p:sp>
      <p:sp>
        <p:nvSpPr>
          <p:cNvPr id="331" name="Google Shape;331;p5"/>
          <p:cNvSpPr txBox="1">
            <a:spLocks noGrp="1" noRot="1" noMove="1" noResize="1" noEditPoints="1" noAdjustHandles="1" noChangeArrowheads="1" noChangeShapeType="1"/>
          </p:cNvSpPr>
          <p:nvPr>
            <p:ph type="body" idx="4294967295"/>
          </p:nvPr>
        </p:nvSpPr>
        <p:spPr>
          <a:xfrm>
            <a:off x="838198" y="2046572"/>
            <a:ext cx="4711702" cy="3432799"/>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您无需一次性采用本指南的所有建议</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谈论电子烟时可以慢慢来，循序渐进</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选用指南中适合您家庭和文化的部分</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觉得此类谈话比较尴尬也没关系</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保持坦诚并给予支持最重要</a:t>
            </a:r>
            <a:endParaRPr dirty="0">
              <a:latin typeface="Noto Sans SC Light" panose="020B0200000000000000" pitchFamily="34" charset="-128"/>
              <a:ea typeface="Noto Sans SC Light" panose="020B0200000000000000" pitchFamily="34" charset="-128"/>
            </a:endParaRPr>
          </a:p>
        </p:txBody>
      </p:sp>
      <p:pic>
        <p:nvPicPr>
          <p:cNvPr id="332" name="Google Shape;332;p5"/>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816600" y="2494545"/>
            <a:ext cx="6382112" cy="4387702"/>
          </a:xfrm>
          <a:prstGeom prst="rect">
            <a:avLst/>
          </a:prstGeom>
          <a:noFill/>
          <a:ln>
            <a:noFill/>
          </a:ln>
        </p:spPr>
      </p:pic>
      <p:sp>
        <p:nvSpPr>
          <p:cNvPr id="2" name="Rectangle 1">
            <a:extLst>
              <a:ext uri="{FF2B5EF4-FFF2-40B4-BE49-F238E27FC236}">
                <a16:creationId xmlns:a16="http://schemas.microsoft.com/office/drawing/2014/main" id="{A6EEE7A0-8416-7A57-B1AA-930056C8F3C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p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小知识：电子烟中的化学物质</a:t>
            </a:r>
            <a:endParaRPr dirty="0">
              <a:latin typeface="Noto Sans SC Regular" panose="020B0200000000000000" pitchFamily="34" charset="-128"/>
              <a:ea typeface="Noto Sans SC Regular" panose="020B0200000000000000" pitchFamily="34" charset="-128"/>
            </a:endParaRPr>
          </a:p>
        </p:txBody>
      </p:sp>
      <p:sp>
        <p:nvSpPr>
          <p:cNvPr id="339" name="Google Shape;339;p6"/>
          <p:cNvSpPr>
            <a:spLocks noGrp="1" noRot="1" noMove="1" noResize="1" noEditPoints="1" noAdjustHandles="1" noChangeArrowheads="1" noChangeShapeType="1"/>
          </p:cNvSpPr>
          <p:nvPr/>
        </p:nvSpPr>
        <p:spPr>
          <a:xfrm>
            <a:off x="838198" y="4743349"/>
            <a:ext cx="4978402" cy="4877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0" name="Google Shape;340;p6"/>
          <p:cNvSpPr>
            <a:spLocks noGrp="1" noRot="1" noMove="1" noResize="1" noEditPoints="1" noAdjustHandles="1" noChangeArrowheads="1" noChangeShapeType="1"/>
          </p:cNvSpPr>
          <p:nvPr/>
        </p:nvSpPr>
        <p:spPr>
          <a:xfrm>
            <a:off x="838198" y="2024063"/>
            <a:ext cx="4978402" cy="41946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1" name="Google Shape;341;p6"/>
          <p:cNvSpPr>
            <a:spLocks noGrp="1" noRot="1" noMove="1" noResize="1" noEditPoints="1" noAdjustHandles="1" noChangeArrowheads="1" noChangeShapeType="1"/>
          </p:cNvSpPr>
          <p:nvPr/>
        </p:nvSpPr>
        <p:spPr>
          <a:xfrm>
            <a:off x="838198" y="2563422"/>
            <a:ext cx="4978402" cy="68638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2" name="Google Shape;342;p6"/>
          <p:cNvSpPr>
            <a:spLocks noGrp="1" noRot="1" noMove="1" noResize="1" noEditPoints="1" noAdjustHandles="1" noChangeArrowheads="1" noChangeShapeType="1"/>
          </p:cNvSpPr>
          <p:nvPr/>
        </p:nvSpPr>
        <p:spPr>
          <a:xfrm>
            <a:off x="841712" y="3387478"/>
            <a:ext cx="4978402" cy="41946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3" name="Google Shape;343;p6"/>
          <p:cNvSpPr>
            <a:spLocks noGrp="1" noRot="1" noMove="1" noResize="1" noEditPoints="1" noAdjustHandles="1" noChangeArrowheads="1" noChangeShapeType="1"/>
          </p:cNvSpPr>
          <p:nvPr/>
        </p:nvSpPr>
        <p:spPr>
          <a:xfrm>
            <a:off x="838198" y="3933964"/>
            <a:ext cx="4978402" cy="68638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44" name="Google Shape;344;p6"/>
          <p:cNvSpPr txBox="1">
            <a:spLocks noGrp="1" noRot="1" noMove="1" noResize="1" noEditPoints="1" noAdjustHandles="1" noChangeArrowheads="1" noChangeShapeType="1"/>
          </p:cNvSpPr>
          <p:nvPr>
            <p:ph type="body" idx="4294967295"/>
          </p:nvPr>
        </p:nvSpPr>
        <p:spPr>
          <a:xfrm>
            <a:off x="838199" y="2024063"/>
            <a:ext cx="4849902"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大多数电子烟含有尼古丁</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一支可抽吸“</a:t>
            </a:r>
            <a:r>
              <a:rPr lang="zh-Hans" sz="2000" b="0" i="0" u="none" strike="noStrike" dirty="0">
                <a:latin typeface="Public Sans Light" pitchFamily="2" charset="0"/>
                <a:ea typeface="Noto Sans SC Regular" panose="020B0200000000000000" pitchFamily="34" charset="-128"/>
              </a:rPr>
              <a:t>6000</a:t>
            </a:r>
            <a:r>
              <a:rPr lang="zh-Hans" sz="2000" b="0" i="0" u="none" strike="noStrike" dirty="0">
                <a:latin typeface="Noto Sans SC Regular" panose="020B0200000000000000" pitchFamily="34" charset="-128"/>
                <a:ea typeface="Noto Sans SC Regular" panose="020B0200000000000000" pitchFamily="34" charset="-128"/>
              </a:rPr>
              <a:t> </a:t>
            </a:r>
            <a:r>
              <a:rPr lang="zh-Hans" sz="2000" b="0" i="0" u="none" strike="noStrike" dirty="0">
                <a:latin typeface="Noto Sans SC Light" panose="020B0200000000000000" pitchFamily="34" charset="-128"/>
                <a:ea typeface="Noto Sans SC Light" panose="020B0200000000000000" pitchFamily="34" charset="-128"/>
              </a:rPr>
              <a:t>口”的电子烟中，尼古丁含量相当于</a:t>
            </a:r>
            <a:r>
              <a:rPr lang="zh-Hans" sz="2000" b="0" i="0" u="none" strike="noStrike" dirty="0">
                <a:latin typeface="Noto Sans SC Regular" panose="020B0200000000000000" pitchFamily="34" charset="-128"/>
                <a:ea typeface="Noto Sans SC Regular" panose="020B0200000000000000" pitchFamily="34" charset="-128"/>
              </a:rPr>
              <a:t> </a:t>
            </a:r>
            <a:r>
              <a:rPr lang="zh-Hans" sz="2000" b="0" i="0" u="none" strike="noStrike" dirty="0">
                <a:latin typeface="Public Sans Light" pitchFamily="2" charset="0"/>
                <a:ea typeface="Noto Sans SC Regular" panose="020B0200000000000000" pitchFamily="34" charset="-128"/>
              </a:rPr>
              <a:t>400</a:t>
            </a:r>
            <a:r>
              <a:rPr lang="zh-Hans" sz="2000" b="0" i="0" u="none" strike="noStrike" dirty="0">
                <a:latin typeface="Noto Sans SC Regular" panose="020B0200000000000000" pitchFamily="34" charset="-128"/>
                <a:ea typeface="Noto Sans SC Regular" panose="020B0200000000000000" pitchFamily="34" charset="-128"/>
              </a:rPr>
              <a:t> </a:t>
            </a:r>
            <a:r>
              <a:rPr lang="zh-Hans" sz="2000" b="0" i="0" u="none" strike="noStrike" dirty="0">
                <a:latin typeface="Noto Sans SC Light" panose="020B0200000000000000" pitchFamily="34" charset="-128"/>
                <a:ea typeface="Noto Sans SC Light" panose="020B0200000000000000" pitchFamily="34" charset="-128"/>
              </a:rPr>
              <a:t>支香烟</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CN" altLang="en-US" sz="2000" b="0" i="0" u="none" strike="noStrike" dirty="0">
                <a:latin typeface="Noto Sans SC Light" panose="020B0200000000000000" pitchFamily="34" charset="-128"/>
                <a:ea typeface="Noto Sans SC Light" panose="020B0200000000000000" pitchFamily="34" charset="-128"/>
              </a:rPr>
              <a:t>电子烟含有有害化学物质和重金属</a:t>
            </a:r>
            <a:endParaRPr lang="zh-CN" altLang="en-US"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CN" altLang="en-US" sz="2000" b="0" i="0" u="none" strike="noStrike" dirty="0">
                <a:latin typeface="Noto Sans SC Light" panose="020B0200000000000000" pitchFamily="34" charset="-128"/>
                <a:ea typeface="Noto Sans SC Light" panose="020B0200000000000000" pitchFamily="34" charset="-128"/>
              </a:rPr>
              <a:t>这些化学物质会伤害您的肺部、心脏和其他器官</a:t>
            </a:r>
            <a:endParaRPr lang="zh-CN" altLang="en-US"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CN" altLang="en-US" sz="2000" b="0" i="0" u="none" strike="noStrike" dirty="0">
                <a:latin typeface="Noto Sans SC Light" panose="020B0200000000000000" pitchFamily="34" charset="-128"/>
                <a:ea typeface="Noto Sans SC Light" panose="020B0200000000000000" pitchFamily="34" charset="-128"/>
              </a:rPr>
              <a:t>吸电子烟会造成伤害</a:t>
            </a:r>
            <a:endParaRPr lang="zh-CN" altLang="en-US" dirty="0">
              <a:latin typeface="Noto Sans SC Light" panose="020B0200000000000000" pitchFamily="34" charset="-128"/>
              <a:ea typeface="Noto Sans SC Light" panose="020B0200000000000000" pitchFamily="34" charset="-128"/>
            </a:endParaRPr>
          </a:p>
          <a:p>
            <a:pPr marL="342900" lvl="0" indent="-215900" algn="l" rtl="0">
              <a:lnSpc>
                <a:spcPct val="100000"/>
              </a:lnSpc>
              <a:spcBef>
                <a:spcPts val="1800"/>
              </a:spcBef>
              <a:spcAft>
                <a:spcPct val="0"/>
              </a:spcAft>
              <a:buClr>
                <a:schemeClr val="dk1"/>
              </a:buClr>
              <a:buSzPts val="2000"/>
              <a:buFont typeface="Arial"/>
              <a:buNone/>
            </a:pPr>
            <a:endParaRPr dirty="0">
              <a:latin typeface="Noto Sans SC Regular" panose="020B0200000000000000" pitchFamily="34" charset="-128"/>
              <a:ea typeface="Noto Sans SC Regular" panose="020B0200000000000000" pitchFamily="34" charset="-128"/>
            </a:endParaRPr>
          </a:p>
        </p:txBody>
      </p:sp>
      <p:pic>
        <p:nvPicPr>
          <p:cNvPr id="345" name="Google Shape;345;p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39132" y="2418128"/>
            <a:ext cx="8725801" cy="4461137"/>
          </a:xfrm>
          <a:prstGeom prst="rect">
            <a:avLst/>
          </a:prstGeom>
          <a:noFill/>
          <a:ln>
            <a:noFill/>
          </a:ln>
        </p:spPr>
      </p:pic>
      <p:sp>
        <p:nvSpPr>
          <p:cNvPr id="2" name="Rectangle 1">
            <a:extLst>
              <a:ext uri="{FF2B5EF4-FFF2-40B4-BE49-F238E27FC236}">
                <a16:creationId xmlns:a16="http://schemas.microsoft.com/office/drawing/2014/main" id="{962BE0DC-BBE3-028B-2BA4-C920E833072A}"/>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0"/>
        <p:cNvGrpSpPr/>
        <p:nvPr/>
      </p:nvGrpSpPr>
      <p:grpSpPr>
        <a:xfrm>
          <a:off x="0" y="0"/>
          <a:ext cx="0" cy="0"/>
          <a:chOff x="0" y="0"/>
          <a:chExt cx="0" cy="0"/>
        </a:xfrm>
      </p:grpSpPr>
      <p:sp>
        <p:nvSpPr>
          <p:cNvPr id="351" name="Google Shape;351;p7"/>
          <p:cNvSpPr>
            <a:spLocks noGrp="1" noRot="1" noMove="1" noResize="1" noEditPoints="1" noAdjustHandles="1" noChangeArrowheads="1" noChangeShapeType="1"/>
          </p:cNvSpPr>
          <p:nvPr/>
        </p:nvSpPr>
        <p:spPr>
          <a:xfrm>
            <a:off x="839788" y="3378730"/>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2" name="Google Shape;352;p7"/>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小知识：健康影响</a:t>
            </a:r>
            <a:endParaRPr dirty="0">
              <a:latin typeface="Noto Sans SC Regular" panose="020B0200000000000000" pitchFamily="34" charset="-128"/>
              <a:ea typeface="Noto Sans SC Regular" panose="020B0200000000000000" pitchFamily="34" charset="-128"/>
            </a:endParaRPr>
          </a:p>
        </p:txBody>
      </p:sp>
      <p:sp>
        <p:nvSpPr>
          <p:cNvPr id="353" name="Google Shape;353;p7"/>
          <p:cNvSpPr>
            <a:spLocks noGrp="1" noRot="1" noMove="1" noResize="1" noEditPoints="1" noAdjustHandles="1" noChangeArrowheads="1" noChangeShapeType="1"/>
          </p:cNvSpPr>
          <p:nvPr/>
        </p:nvSpPr>
        <p:spPr>
          <a:xfrm>
            <a:off x="838200" y="4204494"/>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4" name="Google Shape;354;p7"/>
          <p:cNvSpPr>
            <a:spLocks noGrp="1" noRot="1" noMove="1" noResize="1" noEditPoints="1" noAdjustHandles="1" noChangeArrowheads="1" noChangeShapeType="1"/>
          </p:cNvSpPr>
          <p:nvPr/>
        </p:nvSpPr>
        <p:spPr>
          <a:xfrm>
            <a:off x="839788" y="2011363"/>
            <a:ext cx="497840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5" name="Google Shape;355;p7"/>
          <p:cNvSpPr>
            <a:spLocks noGrp="1" noRot="1" noMove="1" noResize="1" noEditPoints="1" noAdjustHandles="1" noChangeArrowheads="1" noChangeShapeType="1"/>
          </p:cNvSpPr>
          <p:nvPr/>
        </p:nvSpPr>
        <p:spPr>
          <a:xfrm>
            <a:off x="839788" y="284383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56" name="Google Shape;356;p7"/>
          <p:cNvSpPr txBox="1">
            <a:spLocks noGrp="1" noRot="1" noMove="1" noResize="1" noEditPoints="1" noAdjustHandles="1" noChangeArrowheads="1" noChangeShapeType="1"/>
          </p:cNvSpPr>
          <p:nvPr>
            <p:ph type="body" idx="4294967295"/>
          </p:nvPr>
        </p:nvSpPr>
        <p:spPr>
          <a:xfrm>
            <a:off x="838200" y="2028825"/>
            <a:ext cx="4635500" cy="4351338"/>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吸电子烟会将化学物质带入肺部并导致呼吸问题</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尼古丁会损伤您的大脑</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它会为学习、专注力和管理情绪带来负面影响</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吸电子烟可能会上瘾，并增加您日后吸香烟的可能性</a:t>
            </a:r>
            <a:endParaRPr dirty="0">
              <a:latin typeface="Noto Sans SC Light" panose="020B0200000000000000" pitchFamily="34" charset="-128"/>
              <a:ea typeface="Noto Sans SC Light" panose="020B0200000000000000" pitchFamily="34" charset="-128"/>
            </a:endParaRPr>
          </a:p>
          <a:p>
            <a:pPr marL="342900" lvl="0" indent="-215900" algn="l" rtl="0">
              <a:lnSpc>
                <a:spcPct val="100000"/>
              </a:lnSpc>
              <a:spcBef>
                <a:spcPts val="1800"/>
              </a:spcBef>
              <a:spcAft>
                <a:spcPct val="0"/>
              </a:spcAft>
              <a:buClr>
                <a:schemeClr val="dk1"/>
              </a:buClr>
              <a:buSzPts val="2000"/>
              <a:buFont typeface="Arial"/>
              <a:buNone/>
            </a:pPr>
            <a:endParaRPr dirty="0">
              <a:latin typeface="Noto Sans SC Regular" panose="020B0200000000000000" pitchFamily="34" charset="-128"/>
              <a:ea typeface="Noto Sans SC Regular" panose="020B0200000000000000" pitchFamily="34" charset="-128"/>
            </a:endParaRPr>
          </a:p>
          <a:p>
            <a:pPr marL="342900" lvl="0" indent="-215900" algn="l" rtl="0">
              <a:lnSpc>
                <a:spcPct val="100000"/>
              </a:lnSpc>
              <a:spcBef>
                <a:spcPts val="1800"/>
              </a:spcBef>
              <a:spcAft>
                <a:spcPct val="0"/>
              </a:spcAft>
              <a:buClr>
                <a:schemeClr val="dk1"/>
              </a:buClr>
              <a:buSzPts val="2000"/>
              <a:buFont typeface="Arial"/>
              <a:buNone/>
            </a:pPr>
            <a:endParaRPr dirty="0">
              <a:latin typeface="Noto Sans SC Regular" panose="020B0200000000000000" pitchFamily="34" charset="-128"/>
              <a:ea typeface="Noto Sans SC Regular" panose="020B0200000000000000" pitchFamily="34" charset="-128"/>
            </a:endParaRPr>
          </a:p>
        </p:txBody>
      </p:sp>
      <p:pic>
        <p:nvPicPr>
          <p:cNvPr id="357" name="Google Shape;357;p7"/>
          <p:cNvPicPr preferRelativeResize="0">
            <a:picLocks noGrp="1" noRot="1" noMove="1" noResize="1" noEditPoints="1" noAdjustHandles="1" noChangeArrowheads="1" noChangeShapeType="1" noCrop="1"/>
          </p:cNvPicPr>
          <p:nvPr/>
        </p:nvPicPr>
        <p:blipFill>
          <a:blip r:embed="rId3">
            <a:alphaModFix/>
          </a:blip>
          <a:srcRect r="14300"/>
          <a:stretch>
            <a:fillRect/>
          </a:stretch>
        </p:blipFill>
        <p:spPr>
          <a:xfrm>
            <a:off x="5097578" y="2108728"/>
            <a:ext cx="7094422" cy="6265999"/>
          </a:xfrm>
          <a:prstGeom prst="rect">
            <a:avLst/>
          </a:prstGeom>
          <a:noFill/>
          <a:ln>
            <a:noFill/>
          </a:ln>
        </p:spPr>
      </p:pic>
      <p:sp>
        <p:nvSpPr>
          <p:cNvPr id="2" name="Rectangle 1">
            <a:extLst>
              <a:ext uri="{FF2B5EF4-FFF2-40B4-BE49-F238E27FC236}">
                <a16:creationId xmlns:a16="http://schemas.microsoft.com/office/drawing/2014/main" id="{608DE375-8E21-C0F4-87A6-500A5663CB5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8"/>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小知识：澳大利亚相关法律</a:t>
            </a:r>
            <a:endParaRPr dirty="0">
              <a:latin typeface="Noto Sans SC Regular" panose="020B0200000000000000" pitchFamily="34" charset="-128"/>
              <a:ea typeface="Noto Sans SC Regular" panose="020B0200000000000000" pitchFamily="34" charset="-128"/>
            </a:endParaRPr>
          </a:p>
        </p:txBody>
      </p:sp>
      <p:sp>
        <p:nvSpPr>
          <p:cNvPr id="364" name="Google Shape;364;p8"/>
          <p:cNvSpPr>
            <a:spLocks noGrp="1" noRot="1" noMove="1" noResize="1" noEditPoints="1" noAdjustHandles="1" noChangeArrowheads="1" noChangeShapeType="1"/>
          </p:cNvSpPr>
          <p:nvPr/>
        </p:nvSpPr>
        <p:spPr>
          <a:xfrm>
            <a:off x="0" y="-1140173"/>
            <a:ext cx="12192000" cy="25904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ct val="0"/>
              </a:spcBef>
              <a:spcAft>
                <a:spcPct val="0"/>
              </a:spcAft>
              <a:buClr>
                <a:schemeClr val="dk1"/>
              </a:buClr>
              <a:buSzPts val="1100"/>
              <a:buFont typeface="Public Sans"/>
              <a:buNone/>
            </a:pPr>
            <a:r>
              <a:rPr lang="zh-Hans" sz="1100" b="0" i="0" u="none" strike="noStrike" cap="none">
                <a:solidFill>
                  <a:srgbClr val="22272B"/>
                </a:solidFill>
                <a:latin typeface="Simsun"/>
                <a:ea typeface="Simsun"/>
                <a:cs typeface="Public Sans"/>
                <a:sym typeface="Public Sans"/>
              </a:rPr>
              <a:t>法律针对的不是自行吸电子烟的个人</a:t>
            </a:r>
            <a:endParaRPr sz="1800" b="0" i="0" u="none" strike="noStrike" cap="none">
              <a:solidFill>
                <a:schemeClr val="dk1"/>
              </a:solidFill>
              <a:latin typeface="Arial"/>
              <a:ea typeface="Arial"/>
              <a:cs typeface="Arial"/>
              <a:sym typeface="Arial"/>
            </a:endParaRPr>
          </a:p>
        </p:txBody>
      </p:sp>
      <p:sp>
        <p:nvSpPr>
          <p:cNvPr id="365" name="Google Shape;365;p8"/>
          <p:cNvSpPr>
            <a:spLocks noGrp="1" noRot="1" noMove="1" noResize="1" noEditPoints="1" noAdjustHandles="1" noChangeArrowheads="1" noChangeShapeType="1"/>
          </p:cNvSpPr>
          <p:nvPr/>
        </p:nvSpPr>
        <p:spPr>
          <a:xfrm>
            <a:off x="259976" y="-452719"/>
            <a:ext cx="12192000" cy="266609"/>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ct val="0"/>
              </a:spcBef>
              <a:spcAft>
                <a:spcPct val="0"/>
              </a:spcAft>
              <a:buClr>
                <a:schemeClr val="dk1"/>
              </a:buClr>
              <a:buSzPts val="1100"/>
              <a:buFont typeface="Public Sans"/>
              <a:buNone/>
            </a:pPr>
            <a:r>
              <a:rPr lang="zh-Hans" sz="1100" b="0" i="0" u="none" strike="noStrike" cap="none">
                <a:solidFill>
                  <a:srgbClr val="22272B"/>
                </a:solidFill>
                <a:latin typeface="Simsun"/>
                <a:ea typeface="Simsun"/>
                <a:cs typeface="Public Sans"/>
                <a:sym typeface="Public Sans"/>
              </a:rPr>
              <a:t>法律针对的不是自行吸电子烟的个人</a:t>
            </a:r>
            <a:endParaRPr sz="1800" b="0" i="0" u="none" strike="noStrike" cap="none">
              <a:solidFill>
                <a:schemeClr val="dk1"/>
              </a:solidFill>
              <a:latin typeface="Arial"/>
              <a:ea typeface="Arial"/>
              <a:cs typeface="Arial"/>
              <a:sym typeface="Arial"/>
            </a:endParaRPr>
          </a:p>
        </p:txBody>
      </p:sp>
      <p:pic>
        <p:nvPicPr>
          <p:cNvPr id="366" name="Google Shape;366;p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375400" y="2413295"/>
            <a:ext cx="5956300" cy="4508500"/>
          </a:xfrm>
          <a:prstGeom prst="rect">
            <a:avLst/>
          </a:prstGeom>
          <a:noFill/>
          <a:ln>
            <a:noFill/>
          </a:ln>
        </p:spPr>
      </p:pic>
      <p:sp>
        <p:nvSpPr>
          <p:cNvPr id="367" name="Google Shape;367;p8"/>
          <p:cNvSpPr>
            <a:spLocks noGrp="1" noRot="1" noMove="1" noResize="1" noEditPoints="1" noAdjustHandles="1" noChangeArrowheads="1" noChangeShapeType="1"/>
          </p:cNvSpPr>
          <p:nvPr/>
        </p:nvSpPr>
        <p:spPr>
          <a:xfrm>
            <a:off x="838200" y="2032833"/>
            <a:ext cx="4968875" cy="38995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8" name="Google Shape;368;p8"/>
          <p:cNvSpPr>
            <a:spLocks noGrp="1" noRot="1" noMove="1" noResize="1" noEditPoints="1" noAdjustHandles="1" noChangeArrowheads="1" noChangeShapeType="1"/>
          </p:cNvSpPr>
          <p:nvPr/>
        </p:nvSpPr>
        <p:spPr>
          <a:xfrm>
            <a:off x="839788" y="3073245"/>
            <a:ext cx="4968875" cy="43634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69" name="Google Shape;369;p8"/>
          <p:cNvSpPr>
            <a:spLocks noGrp="1" noRot="1" noMove="1" noResize="1" noEditPoints="1" noAdjustHandles="1" noChangeArrowheads="1" noChangeShapeType="1"/>
          </p:cNvSpPr>
          <p:nvPr/>
        </p:nvSpPr>
        <p:spPr>
          <a:xfrm>
            <a:off x="838200" y="4146337"/>
            <a:ext cx="4968875" cy="43634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0" name="Google Shape;370;p8"/>
          <p:cNvSpPr>
            <a:spLocks noGrp="1" noRot="1" noMove="1" noResize="1" noEditPoints="1" noAdjustHandles="1" noChangeArrowheads="1" noChangeShapeType="1"/>
          </p:cNvSpPr>
          <p:nvPr/>
        </p:nvSpPr>
        <p:spPr>
          <a:xfrm>
            <a:off x="839788" y="2554036"/>
            <a:ext cx="4968875" cy="38995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1" name="Google Shape;371;p8"/>
          <p:cNvSpPr>
            <a:spLocks noGrp="1" noRot="1" noMove="1" noResize="1" noEditPoints="1" noAdjustHandles="1" noChangeArrowheads="1" noChangeShapeType="1"/>
          </p:cNvSpPr>
          <p:nvPr/>
        </p:nvSpPr>
        <p:spPr>
          <a:xfrm>
            <a:off x="839788" y="3606845"/>
            <a:ext cx="4968875" cy="41431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2" name="Google Shape;372;p8"/>
          <p:cNvSpPr txBox="1">
            <a:spLocks noGrp="1" noRot="1" noMove="1" noResize="1" noEditPoints="1" noAdjustHandles="1" noChangeArrowheads="1" noChangeShapeType="1"/>
          </p:cNvSpPr>
          <p:nvPr/>
        </p:nvSpPr>
        <p:spPr>
          <a:xfrm>
            <a:off x="839788" y="2024063"/>
            <a:ext cx="4967287" cy="3537892"/>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ct val="0"/>
              </a:spcBef>
              <a:spcAft>
                <a:spcPct val="0"/>
              </a:spcAft>
              <a:buClr>
                <a:schemeClr val="dk1"/>
              </a:buClr>
              <a:buSzPts val="2000"/>
              <a:buFont typeface="Arial"/>
              <a:buChar char="•"/>
            </a:pP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只有药房才能合法销售电子烟</a:t>
            </a:r>
            <a:endParaRPr dirty="0">
              <a:latin typeface="Noto Sans SC Light" panose="020B0200000000000000" pitchFamily="34" charset="-128"/>
              <a:ea typeface="Noto Sans S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未满</a:t>
            </a:r>
            <a:r>
              <a:rPr lang="zh-Hans" sz="2000" b="0" i="0" u="none" strike="noStrike" cap="none" dirty="0">
                <a:solidFill>
                  <a:srgbClr val="22272B"/>
                </a:solidFill>
                <a:latin typeface="Noto Sans SC Regular" panose="020B0200000000000000" pitchFamily="34" charset="-128"/>
                <a:ea typeface="Noto Sans SC Regular" panose="020B0200000000000000" pitchFamily="34" charset="-128"/>
                <a:cs typeface="Public Sans Light"/>
                <a:sym typeface="Public Sans Light"/>
              </a:rPr>
              <a:t> </a:t>
            </a:r>
            <a:r>
              <a:rPr lang="zh-Hans" sz="2000" b="0" i="0" u="none" strike="noStrike" cap="none" dirty="0">
                <a:solidFill>
                  <a:srgbClr val="22272B"/>
                </a:solidFill>
                <a:latin typeface="Public Sans Light" pitchFamily="2" charset="0"/>
                <a:ea typeface="Noto Sans SC Regular" panose="020B0200000000000000" pitchFamily="34" charset="-128"/>
                <a:cs typeface="Public Sans Light"/>
                <a:sym typeface="Public Sans Light"/>
              </a:rPr>
              <a:t>18</a:t>
            </a:r>
            <a:r>
              <a:rPr lang="zh-Hans" sz="2000" b="0" i="0" u="none" strike="noStrike" cap="none" dirty="0">
                <a:solidFill>
                  <a:srgbClr val="22272B"/>
                </a:solidFill>
                <a:latin typeface="Noto Sans SC Regular" panose="020B0200000000000000" pitchFamily="34" charset="-128"/>
                <a:ea typeface="Noto Sans SC Regular" panose="020B0200000000000000" pitchFamily="34" charset="-128"/>
                <a:cs typeface="Public Sans Light"/>
                <a:sym typeface="Public Sans Light"/>
              </a:rPr>
              <a:t> </a:t>
            </a: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岁的青少年需要处方才能购买</a:t>
            </a:r>
            <a:endParaRPr dirty="0">
              <a:latin typeface="Noto Sans SC Light" panose="020B0200000000000000" pitchFamily="34" charset="-128"/>
              <a:ea typeface="Noto Sans S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商店里出售的大多数电子烟都是非法的</a:t>
            </a:r>
            <a:endParaRPr dirty="0">
              <a:latin typeface="Noto Sans SC Light" panose="020B0200000000000000" pitchFamily="34" charset="-128"/>
              <a:ea typeface="Noto Sans S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个人自行吸电子烟不会惹上麻烦</a:t>
            </a:r>
            <a:endParaRPr dirty="0">
              <a:latin typeface="Noto Sans SC Light" panose="020B0200000000000000" pitchFamily="34" charset="-128"/>
              <a:ea typeface="Noto Sans SC Light" panose="020B0200000000000000" pitchFamily="34" charset="-128"/>
            </a:endParaRPr>
          </a:p>
          <a:p>
            <a:pPr marL="342900" marR="0" lvl="0" indent="-342900" algn="l" rtl="0">
              <a:lnSpc>
                <a:spcPct val="100000"/>
              </a:lnSpc>
              <a:spcBef>
                <a:spcPts val="1800"/>
              </a:spcBef>
              <a:spcAft>
                <a:spcPct val="0"/>
              </a:spcAft>
              <a:buClr>
                <a:schemeClr val="dk1"/>
              </a:buClr>
              <a:buSzPts val="2000"/>
              <a:buFont typeface="Arial"/>
              <a:buChar char="•"/>
            </a:pP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禁止吸烟的场所也禁止吸电子烟</a:t>
            </a:r>
            <a:endParaRPr dirty="0">
              <a:latin typeface="Noto Sans SC Light" panose="020B0200000000000000" pitchFamily="34" charset="-128"/>
              <a:ea typeface="Noto Sans SC Light" panose="020B0200000000000000" pitchFamily="34" charset="-128"/>
            </a:endParaRPr>
          </a:p>
          <a:p>
            <a:pPr marL="342900" marR="0" lvl="0" indent="-215900" algn="l" rtl="0">
              <a:lnSpc>
                <a:spcPct val="100000"/>
              </a:lnSpc>
              <a:spcBef>
                <a:spcPts val="1800"/>
              </a:spcBef>
              <a:spcAft>
                <a:spcPct val="0"/>
              </a:spcAft>
              <a:buClr>
                <a:schemeClr val="dk1"/>
              </a:buClr>
              <a:buSzPts val="2000"/>
              <a:buFont typeface="Arial"/>
              <a:buNone/>
            </a:pPr>
            <a:endParaRPr sz="2000" b="0" i="0" u="none" strike="noStrike" cap="none" dirty="0">
              <a:solidFill>
                <a:schemeClr val="dk1"/>
              </a:solidFill>
              <a:latin typeface="Noto Sans SC Regular" panose="020B0200000000000000" pitchFamily="34" charset="-128"/>
              <a:ea typeface="Noto Sans SC Regular" panose="020B0200000000000000" pitchFamily="34" charset="-128"/>
              <a:cs typeface="Public Sans Light"/>
              <a:sym typeface="Public Sans Light"/>
            </a:endParaRPr>
          </a:p>
        </p:txBody>
      </p:sp>
      <p:sp>
        <p:nvSpPr>
          <p:cNvPr id="2" name="Rectangle 1">
            <a:extLst>
              <a:ext uri="{FF2B5EF4-FFF2-40B4-BE49-F238E27FC236}">
                <a16:creationId xmlns:a16="http://schemas.microsoft.com/office/drawing/2014/main" id="{C9EE5720-C594-B5D0-B870-32152E91753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77"/>
        <p:cNvGrpSpPr/>
        <p:nvPr/>
      </p:nvGrpSpPr>
      <p:grpSpPr>
        <a:xfrm>
          <a:off x="0" y="0"/>
          <a:ext cx="0" cy="0"/>
          <a:chOff x="0" y="0"/>
          <a:chExt cx="0" cy="0"/>
        </a:xfrm>
      </p:grpSpPr>
      <p:sp>
        <p:nvSpPr>
          <p:cNvPr id="378" name="Google Shape;378;p9"/>
          <p:cNvSpPr>
            <a:spLocks noGrp="1" noRot="1" noMove="1" noResize="1" noEditPoints="1" noAdjustHandles="1" noChangeArrowheads="1" noChangeShapeType="1"/>
          </p:cNvSpPr>
          <p:nvPr/>
        </p:nvSpPr>
        <p:spPr>
          <a:xfrm>
            <a:off x="839788" y="2588660"/>
            <a:ext cx="4978402" cy="37247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79" name="Google Shape;379;p9"/>
          <p:cNvSpPr>
            <a:spLocks noGrp="1" noRot="1" noMove="1" noResize="1" noEditPoints="1" noAdjustHandles="1" noChangeArrowheads="1" noChangeShapeType="1"/>
          </p:cNvSpPr>
          <p:nvPr/>
        </p:nvSpPr>
        <p:spPr>
          <a:xfrm>
            <a:off x="839788" y="3655962"/>
            <a:ext cx="4978402" cy="37247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0" name="Google Shape;380;p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与青少年谈话的技巧</a:t>
            </a:r>
            <a:endParaRPr dirty="0">
              <a:latin typeface="Noto Sans SC Regular" panose="020B0200000000000000" pitchFamily="34" charset="-128"/>
              <a:ea typeface="Noto Sans SC Regular" panose="020B0200000000000000" pitchFamily="34" charset="-128"/>
            </a:endParaRPr>
          </a:p>
        </p:txBody>
      </p:sp>
      <p:sp>
        <p:nvSpPr>
          <p:cNvPr id="381" name="Google Shape;381;p9"/>
          <p:cNvSpPr>
            <a:spLocks noGrp="1" noRot="1" noMove="1" noResize="1" noEditPoints="1" noAdjustHandles="1" noChangeArrowheads="1" noChangeShapeType="1"/>
          </p:cNvSpPr>
          <p:nvPr/>
        </p:nvSpPr>
        <p:spPr>
          <a:xfrm>
            <a:off x="839788" y="2050689"/>
            <a:ext cx="4978402" cy="37247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2" name="Google Shape;382;p9"/>
          <p:cNvSpPr>
            <a:spLocks noGrp="1" noRot="1" noMove="1" noResize="1" noEditPoints="1" noAdjustHandles="1" noChangeArrowheads="1" noChangeShapeType="1"/>
          </p:cNvSpPr>
          <p:nvPr/>
        </p:nvSpPr>
        <p:spPr>
          <a:xfrm>
            <a:off x="839788" y="3119013"/>
            <a:ext cx="4978402" cy="37247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83" name="Google Shape;383;p9"/>
          <p:cNvSpPr txBox="1">
            <a:spLocks noGrp="1" noRot="1" noMove="1" noResize="1" noEditPoints="1" noAdjustHandles="1" noChangeArrowheads="1" noChangeShapeType="1"/>
          </p:cNvSpPr>
          <p:nvPr>
            <p:ph type="body" idx="4294967295"/>
          </p:nvPr>
        </p:nvSpPr>
        <p:spPr>
          <a:xfrm>
            <a:off x="836612" y="2035448"/>
            <a:ext cx="4796092" cy="4351338"/>
          </a:xfrm>
          <a:prstGeom prst="rect">
            <a:avLst/>
          </a:prstGeom>
          <a:noFill/>
          <a:ln>
            <a:noFill/>
          </a:ln>
        </p:spPr>
        <p:txBody>
          <a:bodyPr spcFirstLastPara="1" wrap="square" lIns="90000" tIns="46800" rIns="90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保持冷静，不要评判</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多听少说</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先问一些没有既定答案的问题</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向他们表示您理解他们的感受</a:t>
            </a:r>
            <a:endParaRPr dirty="0">
              <a:latin typeface="Noto Sans SC Light" panose="020B0200000000000000" pitchFamily="34" charset="-128"/>
              <a:ea typeface="Noto Sans SC Light" panose="020B0200000000000000" pitchFamily="34" charset="-128"/>
            </a:endParaRPr>
          </a:p>
        </p:txBody>
      </p:sp>
      <p:pic>
        <p:nvPicPr>
          <p:cNvPr id="384" name="Google Shape;384;p9"/>
          <p:cNvPicPr preferRelativeResize="0">
            <a:picLocks noGrp="1" noRot="1" noMove="1" noResize="1" noEditPoints="1" noAdjustHandles="1" noChangeArrowheads="1" noChangeShapeType="1" noCrop="1"/>
          </p:cNvPicPr>
          <p:nvPr/>
        </p:nvPicPr>
        <p:blipFill>
          <a:blip r:embed="rId3">
            <a:alphaModFix/>
          </a:blip>
          <a:srcRect l="25698" b="10042"/>
          <a:stretch>
            <a:fillRect/>
          </a:stretch>
        </p:blipFill>
        <p:spPr>
          <a:xfrm>
            <a:off x="6096000" y="1826727"/>
            <a:ext cx="7922405" cy="5055653"/>
          </a:xfrm>
          <a:prstGeom prst="rect">
            <a:avLst/>
          </a:prstGeom>
          <a:noFill/>
          <a:ln>
            <a:noFill/>
          </a:ln>
        </p:spPr>
      </p:pic>
      <p:sp>
        <p:nvSpPr>
          <p:cNvPr id="2" name="Rectangle 1">
            <a:extLst>
              <a:ext uri="{FF2B5EF4-FFF2-40B4-BE49-F238E27FC236}">
                <a16:creationId xmlns:a16="http://schemas.microsoft.com/office/drawing/2014/main" id="{F313AFE9-1895-0CEA-45A1-C792501D552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89"/>
        <p:cNvGrpSpPr/>
        <p:nvPr/>
      </p:nvGrpSpPr>
      <p:grpSpPr>
        <a:xfrm>
          <a:off x="0" y="0"/>
          <a:ext cx="0" cy="0"/>
          <a:chOff x="0" y="0"/>
          <a:chExt cx="0" cy="0"/>
        </a:xfrm>
      </p:grpSpPr>
      <p:sp>
        <p:nvSpPr>
          <p:cNvPr id="390" name="Google Shape;390;p10"/>
          <p:cNvSpPr>
            <a:spLocks noGrp="1" noRot="1" noMove="1" noResize="1" noEditPoints="1" noAdjustHandles="1" noChangeArrowheads="1" noChangeShapeType="1"/>
          </p:cNvSpPr>
          <p:nvPr/>
        </p:nvSpPr>
        <p:spPr>
          <a:xfrm>
            <a:off x="830260" y="3892266"/>
            <a:ext cx="4978403" cy="41303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1" i="0" u="none" strike="noStrike" cap="none">
              <a:solidFill>
                <a:schemeClr val="lt1"/>
              </a:solidFill>
              <a:latin typeface="Public Sans Light"/>
              <a:ea typeface="Public Sans Light"/>
              <a:cs typeface="Public Sans Light"/>
              <a:sym typeface="Public Sans Light"/>
            </a:endParaRPr>
          </a:p>
        </p:txBody>
      </p:sp>
      <p:sp>
        <p:nvSpPr>
          <p:cNvPr id="391" name="Google Shape;391;p1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开始对话</a:t>
            </a:r>
            <a:endParaRPr dirty="0">
              <a:latin typeface="Noto Sans SC Regular" panose="020B0200000000000000" pitchFamily="34" charset="-128"/>
              <a:ea typeface="Noto Sans SC Regular" panose="020B0200000000000000" pitchFamily="34" charset="-128"/>
            </a:endParaRPr>
          </a:p>
        </p:txBody>
      </p:sp>
      <p:sp>
        <p:nvSpPr>
          <p:cNvPr id="392" name="Google Shape;392;p10"/>
          <p:cNvSpPr>
            <a:spLocks noGrp="1" noRot="1" noMove="1" noResize="1" noEditPoints="1" noAdjustHandles="1" noChangeArrowheads="1" noChangeShapeType="1"/>
          </p:cNvSpPr>
          <p:nvPr/>
        </p:nvSpPr>
        <p:spPr>
          <a:xfrm>
            <a:off x="839788" y="2545118"/>
            <a:ext cx="4978402" cy="62472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3" name="Google Shape;393;p10"/>
          <p:cNvSpPr>
            <a:spLocks noGrp="1" noRot="1" noMove="1" noResize="1" noEditPoints="1" noAdjustHandles="1" noChangeArrowheads="1" noChangeShapeType="1"/>
          </p:cNvSpPr>
          <p:nvPr/>
        </p:nvSpPr>
        <p:spPr>
          <a:xfrm>
            <a:off x="839788" y="3242540"/>
            <a:ext cx="4978402" cy="60814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4" name="Google Shape;394;p10"/>
          <p:cNvSpPr txBox="1">
            <a:spLocks noGrp="1" noRot="1" noMove="1" noResize="1" noEditPoints="1" noAdjustHandles="1" noChangeArrowheads="1" noChangeShapeType="1"/>
          </p:cNvSpPr>
          <p:nvPr>
            <p:ph type="body" idx="4294967295"/>
          </p:nvPr>
        </p:nvSpPr>
        <p:spPr>
          <a:xfrm>
            <a:off x="839787" y="1752921"/>
            <a:ext cx="5096555" cy="501713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ct val="0"/>
              </a:spcBef>
              <a:spcAft>
                <a:spcPct val="0"/>
              </a:spcAft>
              <a:buClr>
                <a:schemeClr val="accent1"/>
              </a:buClr>
              <a:buSzPts val="2000"/>
              <a:buNone/>
            </a:pPr>
            <a:r>
              <a:rPr lang="zh-Hans" sz="2000" i="0" u="none" strike="noStrike" dirty="0">
                <a:solidFill>
                  <a:srgbClr val="441170"/>
                </a:solidFill>
                <a:latin typeface="Noto Sans SC Regular" panose="020B0200000000000000" pitchFamily="34" charset="-128"/>
                <a:ea typeface="Noto Sans SC Regular" panose="020B0200000000000000" pitchFamily="34" charset="-128"/>
              </a:rPr>
              <a:t>选择一个安全且双方都比较冷静的时间进行交谈：</a:t>
            </a:r>
            <a:endParaRPr dirty="0">
              <a:latin typeface="Noto Sans SC Regular" panose="020B0200000000000000" pitchFamily="34" charset="-128"/>
              <a:ea typeface="Noto Sans SC Regular" panose="020B0200000000000000" pitchFamily="34" charset="-128"/>
            </a:endParaRPr>
          </a:p>
          <a:p>
            <a:pPr marL="342900" lvl="0" indent="-342900" algn="l" rtl="0">
              <a:lnSpc>
                <a:spcPct val="100000"/>
              </a:lnSpc>
              <a:spcBef>
                <a:spcPts val="12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在并肩进行日常活动（做饭、散步）</a:t>
            </a:r>
            <a:br>
              <a:rPr lang="en-PH" altLang="zh-Hans" sz="2000" b="0" i="0" u="none" strike="noStrike" dirty="0">
                <a:latin typeface="Noto Sans SC Light" panose="020B0200000000000000" pitchFamily="34" charset="-128"/>
                <a:ea typeface="Noto Sans SC Light" panose="020B0200000000000000" pitchFamily="34" charset="-128"/>
              </a:rPr>
            </a:br>
            <a:r>
              <a:rPr lang="zh-Hans" sz="2000" b="0" i="0" u="none" strike="noStrike" dirty="0">
                <a:latin typeface="Noto Sans SC Light" panose="020B0200000000000000" pitchFamily="34" charset="-128"/>
                <a:ea typeface="Noto Sans SC Light" panose="020B0200000000000000" pitchFamily="34" charset="-128"/>
              </a:rPr>
              <a:t>时交谈</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6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当学校、社交媒体或电视上出现电子烟话题时借机开启对话</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6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当您的孩子开始谈论电子烟时</a:t>
            </a:r>
            <a:endParaRPr dirty="0">
              <a:latin typeface="Noto Sans SC Light" panose="020B0200000000000000" pitchFamily="34" charset="-128"/>
              <a:ea typeface="Noto Sans SC Light" panose="020B0200000000000000" pitchFamily="34" charset="-128"/>
            </a:endParaRPr>
          </a:p>
        </p:txBody>
      </p:sp>
      <p:sp>
        <p:nvSpPr>
          <p:cNvPr id="395" name="Google Shape;395;p10"/>
          <p:cNvSpPr>
            <a:spLocks noGrp="1" noRot="1" noMove="1" noResize="1" noEditPoints="1" noAdjustHandles="1" noChangeArrowheads="1" noChangeShapeType="1"/>
          </p:cNvSpPr>
          <p:nvPr/>
        </p:nvSpPr>
        <p:spPr>
          <a:xfrm>
            <a:off x="6106885" y="3249692"/>
            <a:ext cx="4976814" cy="67972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6" name="Google Shape;396;p10"/>
          <p:cNvSpPr>
            <a:spLocks noGrp="1" noRot="1" noMove="1" noResize="1" noEditPoints="1" noAdjustHandles="1" noChangeArrowheads="1" noChangeShapeType="1"/>
          </p:cNvSpPr>
          <p:nvPr/>
        </p:nvSpPr>
        <p:spPr>
          <a:xfrm>
            <a:off x="6108473" y="2497494"/>
            <a:ext cx="4976814" cy="67617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397" name="Google Shape;397;p10"/>
          <p:cNvSpPr txBox="1">
            <a:spLocks noGrp="1" noRot="1" noMove="1" noResize="1" noEditPoints="1" noAdjustHandles="1" noChangeArrowheads="1" noChangeShapeType="1"/>
          </p:cNvSpPr>
          <p:nvPr/>
        </p:nvSpPr>
        <p:spPr>
          <a:xfrm>
            <a:off x="6108473" y="2009548"/>
            <a:ext cx="4976814" cy="456103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ct val="0"/>
              </a:spcBef>
              <a:spcAft>
                <a:spcPct val="0"/>
              </a:spcAft>
              <a:buClr>
                <a:schemeClr val="dk2"/>
              </a:buClr>
              <a:buSzPts val="2000"/>
              <a:buFont typeface="Arial"/>
              <a:buNone/>
            </a:pPr>
            <a:r>
              <a:rPr lang="zh-Hans" sz="2000" i="0" u="none" strike="noStrike" cap="non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简单的对话打开方式</a:t>
            </a:r>
            <a:endParaRPr dirty="0">
              <a:latin typeface="Noto Sans SC Regular" panose="020B0200000000000000" pitchFamily="34" charset="-128"/>
              <a:ea typeface="Noto Sans SC Regular" panose="020B0200000000000000" pitchFamily="34" charset="-128"/>
            </a:endParaRPr>
          </a:p>
          <a:p>
            <a:pPr marL="342900" marR="0" lvl="0" indent="-342900" algn="l" rtl="0">
              <a:lnSpc>
                <a:spcPct val="100000"/>
              </a:lnSpc>
              <a:spcBef>
                <a:spcPts val="1200"/>
              </a:spcBef>
              <a:spcAft>
                <a:spcPct val="0"/>
              </a:spcAft>
              <a:buClr>
                <a:schemeClr val="dk1"/>
              </a:buClr>
              <a:buSzPts val="2000"/>
              <a:buFont typeface="Arial"/>
              <a:buChar char="•"/>
            </a:pP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“我现在经常看到(有人吸)电子烟。</a:t>
            </a:r>
            <a:br>
              <a:rPr lang="en-PH" alt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b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你对此怎么看呢？”</a:t>
            </a:r>
            <a:endParaRPr dirty="0">
              <a:latin typeface="Noto Sans SC Light" panose="020B0200000000000000" pitchFamily="34" charset="-128"/>
              <a:ea typeface="Noto Sans SC Light" panose="020B0200000000000000" pitchFamily="34" charset="-128"/>
            </a:endParaRPr>
          </a:p>
          <a:p>
            <a:pPr marL="342900" marR="0" lvl="0" indent="-342900" algn="l" rtl="0">
              <a:lnSpc>
                <a:spcPct val="100000"/>
              </a:lnSpc>
              <a:spcBef>
                <a:spcPts val="1200"/>
              </a:spcBef>
              <a:spcAft>
                <a:spcPct val="0"/>
              </a:spcAft>
              <a:buClr>
                <a:schemeClr val="dk1"/>
              </a:buClr>
              <a:buSzPts val="2000"/>
              <a:buFont typeface="Arial"/>
              <a:buChar char="•"/>
            </a:pPr>
            <a:r>
              <a:rPr lang="zh-Hans" sz="2000" b="0" i="0" u="none" strike="noStrike" cap="non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“你有没有看到或听到过关于吸电子烟的情况？”</a:t>
            </a:r>
            <a:endParaRPr dirty="0">
              <a:latin typeface="Noto Sans SC Light" panose="020B0200000000000000" pitchFamily="34" charset="-128"/>
              <a:ea typeface="Noto Sans SC Light" panose="020B0200000000000000" pitchFamily="34" charset="-128"/>
            </a:endParaRPr>
          </a:p>
        </p:txBody>
      </p:sp>
      <p:pic>
        <p:nvPicPr>
          <p:cNvPr id="398" name="Google Shape;398;p10"/>
          <p:cNvPicPr preferRelativeResize="0">
            <a:picLocks noGrp="1" noRot="1" noMove="1" noResize="1" noEditPoints="1" noAdjustHandles="1" noChangeArrowheads="1" noChangeShapeType="1" noCrop="1"/>
          </p:cNvPicPr>
          <p:nvPr/>
        </p:nvPicPr>
        <p:blipFill>
          <a:blip r:embed="rId3">
            <a:alphaModFix/>
          </a:blip>
          <a:srcRect b="28169"/>
          <a:stretch>
            <a:fillRect/>
          </a:stretch>
        </p:blipFill>
        <p:spPr>
          <a:xfrm>
            <a:off x="2197328" y="3923378"/>
            <a:ext cx="7772400" cy="2934622"/>
          </a:xfrm>
          <a:prstGeom prst="rect">
            <a:avLst/>
          </a:prstGeom>
          <a:noFill/>
          <a:ln>
            <a:noFill/>
          </a:ln>
        </p:spPr>
      </p:pic>
      <p:sp>
        <p:nvSpPr>
          <p:cNvPr id="2" name="Rectangle 1">
            <a:extLst>
              <a:ext uri="{FF2B5EF4-FFF2-40B4-BE49-F238E27FC236}">
                <a16:creationId xmlns:a16="http://schemas.microsoft.com/office/drawing/2014/main" id="{A41ADD92-0D74-F86D-5FD1-C7315CF7B9C8}"/>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11"/>
          <p:cNvSpPr>
            <a:spLocks noGrp="1" noRot="1" noMove="1" noResize="1" noEditPoints="1" noAdjustHandles="1" noChangeArrowheads="1" noChangeShapeType="1"/>
          </p:cNvSpPr>
          <p:nvPr/>
        </p:nvSpPr>
        <p:spPr>
          <a:xfrm>
            <a:off x="839788" y="2576256"/>
            <a:ext cx="4978402" cy="3966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5" name="Google Shape;405;p11"/>
          <p:cNvSpPr>
            <a:spLocks noGrp="1" noRot="1" noMove="1" noResize="1" noEditPoints="1" noAdjustHandles="1" noChangeArrowheads="1" noChangeShapeType="1"/>
          </p:cNvSpPr>
          <p:nvPr/>
        </p:nvSpPr>
        <p:spPr>
          <a:xfrm>
            <a:off x="839788" y="3110610"/>
            <a:ext cx="4978402" cy="3966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6" name="Google Shape;406;p11"/>
          <p:cNvSpPr>
            <a:spLocks noGrp="1" noRot="1" noMove="1" noResize="1" noEditPoints="1" noAdjustHandles="1" noChangeArrowheads="1" noChangeShapeType="1"/>
          </p:cNvSpPr>
          <p:nvPr/>
        </p:nvSpPr>
        <p:spPr>
          <a:xfrm>
            <a:off x="839788" y="3644964"/>
            <a:ext cx="4978402" cy="3966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7" name="Google Shape;407;p11"/>
          <p:cNvSpPr>
            <a:spLocks noGrp="1" noRot="1" noMove="1" noResize="1" noEditPoints="1" noAdjustHandles="1" noChangeArrowheads="1" noChangeShapeType="1"/>
          </p:cNvSpPr>
          <p:nvPr/>
        </p:nvSpPr>
        <p:spPr>
          <a:xfrm>
            <a:off x="839788" y="4156054"/>
            <a:ext cx="4978402" cy="76202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08" name="Google Shape;408;p11"/>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青少年可能尝试电子烟的原因</a:t>
            </a:r>
            <a:endParaRPr dirty="0">
              <a:latin typeface="Noto Sans SC Regular" panose="020B0200000000000000" pitchFamily="34" charset="-128"/>
              <a:ea typeface="Noto Sans SC Regular" panose="020B0200000000000000" pitchFamily="34" charset="-128"/>
            </a:endParaRPr>
          </a:p>
        </p:txBody>
      </p:sp>
      <p:sp>
        <p:nvSpPr>
          <p:cNvPr id="409" name="Google Shape;409;p11"/>
          <p:cNvSpPr>
            <a:spLocks noGrp="1" noRot="1" noMove="1" noResize="1" noEditPoints="1" noAdjustHandles="1" noChangeArrowheads="1" noChangeShapeType="1"/>
          </p:cNvSpPr>
          <p:nvPr/>
        </p:nvSpPr>
        <p:spPr>
          <a:xfrm>
            <a:off x="839788" y="2048148"/>
            <a:ext cx="4978402" cy="3966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0" name="Google Shape;410;p11"/>
          <p:cNvSpPr txBox="1">
            <a:spLocks noGrp="1" noRot="1" noMove="1" noResize="1" noEditPoints="1" noAdjustHandles="1" noChangeArrowheads="1" noChangeShapeType="1"/>
          </p:cNvSpPr>
          <p:nvPr>
            <p:ph type="body" idx="4294967295"/>
          </p:nvPr>
        </p:nvSpPr>
        <p:spPr>
          <a:xfrm>
            <a:off x="839788" y="2035448"/>
            <a:ext cx="4951411" cy="3284003"/>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好奇心</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电子烟的甜味或果味</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同伴压力或想要合群</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压力、焦虑或应对情绪上的问题</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因为经常在社交媒体上看到电子烟而认为这很正常</a:t>
            </a:r>
            <a:endParaRPr dirty="0">
              <a:latin typeface="Noto Sans SC Light" panose="020B0200000000000000" pitchFamily="34" charset="-128"/>
              <a:ea typeface="Noto Sans SC Light" panose="020B0200000000000000" pitchFamily="34" charset="-128"/>
            </a:endParaRPr>
          </a:p>
          <a:p>
            <a:pPr marL="0" lvl="0" indent="0" algn="l" rtl="0">
              <a:lnSpc>
                <a:spcPct val="100000"/>
              </a:lnSpc>
              <a:spcBef>
                <a:spcPts val="1200"/>
              </a:spcBef>
              <a:spcAft>
                <a:spcPct val="0"/>
              </a:spcAft>
              <a:buClr>
                <a:schemeClr val="dk1"/>
              </a:buClr>
              <a:buSzPts val="2000"/>
              <a:buNone/>
            </a:pPr>
            <a:endParaRPr dirty="0">
              <a:latin typeface="Noto Sans SC Regular" panose="020B0200000000000000" pitchFamily="34" charset="-128"/>
              <a:ea typeface="Noto Sans SC Regular" panose="020B0200000000000000" pitchFamily="34" charset="-128"/>
            </a:endParaRPr>
          </a:p>
        </p:txBody>
      </p:sp>
      <p:pic>
        <p:nvPicPr>
          <p:cNvPr id="411" name="Google Shape;411;p11"/>
          <p:cNvPicPr preferRelativeResize="0">
            <a:picLocks noGrp="1" noRot="1" noMove="1" noResize="1" noEditPoints="1" noAdjustHandles="1" noChangeArrowheads="1" noChangeShapeType="1" noCrop="1"/>
          </p:cNvPicPr>
          <p:nvPr/>
        </p:nvPicPr>
        <p:blipFill>
          <a:blip r:embed="rId3">
            <a:alphaModFix/>
          </a:blip>
          <a:srcRect l="8558"/>
          <a:stretch>
            <a:fillRect/>
          </a:stretch>
        </p:blipFill>
        <p:spPr>
          <a:xfrm>
            <a:off x="6095999" y="1871807"/>
            <a:ext cx="7107255" cy="4833793"/>
          </a:xfrm>
          <a:prstGeom prst="rect">
            <a:avLst/>
          </a:prstGeom>
          <a:noFill/>
          <a:ln>
            <a:noFill/>
          </a:ln>
        </p:spPr>
      </p:pic>
      <p:sp>
        <p:nvSpPr>
          <p:cNvPr id="2" name="Rectangle 1">
            <a:extLst>
              <a:ext uri="{FF2B5EF4-FFF2-40B4-BE49-F238E27FC236}">
                <a16:creationId xmlns:a16="http://schemas.microsoft.com/office/drawing/2014/main" id="{00428008-5C07-07B5-D19D-85CAF75BCA8B}"/>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12"/>
          <p:cNvSpPr>
            <a:spLocks noGrp="1" noRot="1" noMove="1" noResize="1" noEditPoints="1" noAdjustHandles="1" noChangeArrowheads="1" noChangeShapeType="1"/>
          </p:cNvSpPr>
          <p:nvPr/>
        </p:nvSpPr>
        <p:spPr>
          <a:xfrm>
            <a:off x="839788" y="2571885"/>
            <a:ext cx="4978402" cy="4093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8" name="Google Shape;418;p12"/>
          <p:cNvSpPr>
            <a:spLocks noGrp="1" noRot="1" noMove="1" noResize="1" noEditPoints="1" noAdjustHandles="1" noChangeArrowheads="1" noChangeShapeType="1"/>
          </p:cNvSpPr>
          <p:nvPr/>
        </p:nvSpPr>
        <p:spPr>
          <a:xfrm>
            <a:off x="839788" y="3101972"/>
            <a:ext cx="4978402" cy="4093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19" name="Google Shape;419;p12"/>
          <p:cNvSpPr>
            <a:spLocks noGrp="1" noRot="1" noMove="1" noResize="1" noEditPoints="1" noAdjustHandles="1" noChangeArrowheads="1" noChangeShapeType="1"/>
          </p:cNvSpPr>
          <p:nvPr/>
        </p:nvSpPr>
        <p:spPr>
          <a:xfrm>
            <a:off x="839788" y="3632058"/>
            <a:ext cx="4978402" cy="40930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0" name="Google Shape;420;p12"/>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如果您的孩子</a:t>
            </a:r>
            <a:r>
              <a:rPr lang="zh-Hans" sz="3600" b="0" i="0" u="sng" strike="noStrike" dirty="0">
                <a:solidFill>
                  <a:srgbClr val="FFFFFF"/>
                </a:solidFill>
                <a:latin typeface="Noto Sans SC Regular" panose="020B0200000000000000" pitchFamily="34" charset="-128"/>
                <a:ea typeface="Noto Sans SC Regular" panose="020B0200000000000000" pitchFamily="34" charset="-128"/>
              </a:rPr>
              <a:t>没有在</a:t>
            </a: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吸电子烟</a:t>
            </a:r>
            <a:endParaRPr dirty="0">
              <a:latin typeface="Noto Sans SC Regular" panose="020B0200000000000000" pitchFamily="34" charset="-128"/>
              <a:ea typeface="Noto Sans SC Regular" panose="020B0200000000000000" pitchFamily="34" charset="-128"/>
            </a:endParaRPr>
          </a:p>
        </p:txBody>
      </p:sp>
      <p:sp>
        <p:nvSpPr>
          <p:cNvPr id="421" name="Google Shape;421;p12"/>
          <p:cNvSpPr>
            <a:spLocks noGrp="1" noRot="1" noMove="1" noResize="1" noEditPoints="1" noAdjustHandles="1" noChangeArrowheads="1" noChangeShapeType="1"/>
          </p:cNvSpPr>
          <p:nvPr/>
        </p:nvSpPr>
        <p:spPr>
          <a:xfrm>
            <a:off x="839788" y="2041798"/>
            <a:ext cx="4978402" cy="40930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22" name="Google Shape;422;p12"/>
          <p:cNvSpPr txBox="1">
            <a:spLocks noGrp="1" noRot="1" noMove="1" noResize="1" noEditPoints="1" noAdjustHandles="1" noChangeArrowheads="1" noChangeShapeType="1"/>
          </p:cNvSpPr>
          <p:nvPr>
            <p:ph type="body" idx="4294967295"/>
          </p:nvPr>
        </p:nvSpPr>
        <p:spPr>
          <a:xfrm>
            <a:off x="836612" y="2035448"/>
            <a:ext cx="4848571"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支持他们不吸电子烟的选择</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谈谈如何应对同伴压力</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帮助他们练习拒绝（说“不”）</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告诉他们随时可以找您沟通</a:t>
            </a:r>
            <a:endParaRPr dirty="0">
              <a:latin typeface="Noto Sans SC Light" panose="020B0200000000000000" pitchFamily="34" charset="-128"/>
              <a:ea typeface="Noto Sans SC Light" panose="020B0200000000000000" pitchFamily="34" charset="-128"/>
            </a:endParaRPr>
          </a:p>
          <a:p>
            <a:pPr marL="0" lvl="0" indent="0" algn="l" rtl="0">
              <a:lnSpc>
                <a:spcPct val="100000"/>
              </a:lnSpc>
              <a:spcBef>
                <a:spcPts val="1200"/>
              </a:spcBef>
              <a:spcAft>
                <a:spcPct val="0"/>
              </a:spcAft>
              <a:buClr>
                <a:schemeClr val="dk1"/>
              </a:buClr>
              <a:buSzPts val="2000"/>
              <a:buNone/>
            </a:pPr>
            <a:endParaRPr dirty="0">
              <a:latin typeface="Noto Sans SC Regular" panose="020B0200000000000000" pitchFamily="34" charset="-128"/>
              <a:ea typeface="Noto Sans SC Regular" panose="020B0200000000000000" pitchFamily="34" charset="-128"/>
            </a:endParaRPr>
          </a:p>
          <a:p>
            <a:pPr marL="342900" lvl="0" indent="-215900" algn="l" rtl="0">
              <a:lnSpc>
                <a:spcPct val="100000"/>
              </a:lnSpc>
              <a:spcBef>
                <a:spcPts val="1200"/>
              </a:spcBef>
              <a:spcAft>
                <a:spcPct val="0"/>
              </a:spcAft>
              <a:buClr>
                <a:schemeClr val="dk1"/>
              </a:buClr>
              <a:buSzPts val="2000"/>
              <a:buFont typeface="Arial"/>
              <a:buNone/>
            </a:pPr>
            <a:endParaRPr dirty="0">
              <a:latin typeface="Noto Sans SC Regular" panose="020B0200000000000000" pitchFamily="34" charset="-128"/>
              <a:ea typeface="Noto Sans SC Regular" panose="020B0200000000000000" pitchFamily="34" charset="-128"/>
            </a:endParaRPr>
          </a:p>
        </p:txBody>
      </p:sp>
      <p:pic>
        <p:nvPicPr>
          <p:cNvPr id="423" name="Google Shape;423;p12"/>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55312" y="1908520"/>
            <a:ext cx="8670952" cy="5075397"/>
          </a:xfrm>
          <a:prstGeom prst="rect">
            <a:avLst/>
          </a:prstGeom>
          <a:noFill/>
          <a:ln>
            <a:noFill/>
          </a:ln>
        </p:spPr>
      </p:pic>
      <p:sp>
        <p:nvSpPr>
          <p:cNvPr id="2" name="Rectangle 1">
            <a:extLst>
              <a:ext uri="{FF2B5EF4-FFF2-40B4-BE49-F238E27FC236}">
                <a16:creationId xmlns:a16="http://schemas.microsoft.com/office/drawing/2014/main" id="{C0FF49DA-94B5-F411-65C6-C0A64E800DF6}"/>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28"/>
        <p:cNvGrpSpPr/>
        <p:nvPr/>
      </p:nvGrpSpPr>
      <p:grpSpPr>
        <a:xfrm>
          <a:off x="0" y="0"/>
          <a:ext cx="0" cy="0"/>
          <a:chOff x="0" y="0"/>
          <a:chExt cx="0" cy="0"/>
        </a:xfrm>
      </p:grpSpPr>
      <p:sp>
        <p:nvSpPr>
          <p:cNvPr id="429" name="Google Shape;429;p13"/>
          <p:cNvSpPr>
            <a:spLocks noGrp="1" noRot="1" noMove="1" noResize="1" noEditPoints="1" noAdjustHandles="1" noChangeArrowheads="1" noChangeShapeType="1"/>
          </p:cNvSpPr>
          <p:nvPr/>
        </p:nvSpPr>
        <p:spPr>
          <a:xfrm>
            <a:off x="839788" y="2640290"/>
            <a:ext cx="5256212" cy="43792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0" name="Google Shape;430;p13"/>
          <p:cNvSpPr>
            <a:spLocks noGrp="1" noRot="1" noMove="1" noResize="1" noEditPoints="1" noAdjustHandles="1" noChangeArrowheads="1" noChangeShapeType="1"/>
          </p:cNvSpPr>
          <p:nvPr/>
        </p:nvSpPr>
        <p:spPr>
          <a:xfrm>
            <a:off x="839788" y="3249891"/>
            <a:ext cx="5256212" cy="43792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1" name="Google Shape;431;p13"/>
          <p:cNvSpPr>
            <a:spLocks noGrp="1" noRot="1" noMove="1" noResize="1" noEditPoints="1" noAdjustHandles="1" noChangeArrowheads="1" noChangeShapeType="1"/>
          </p:cNvSpPr>
          <p:nvPr/>
        </p:nvSpPr>
        <p:spPr>
          <a:xfrm>
            <a:off x="839788" y="3862329"/>
            <a:ext cx="5256212" cy="43792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2" name="Google Shape;432;p13"/>
          <p:cNvSpPr>
            <a:spLocks noGrp="1" noRot="1" noMove="1" noResize="1" noEditPoints="1" noAdjustHandles="1" noChangeArrowheads="1" noChangeShapeType="1"/>
          </p:cNvSpPr>
          <p:nvPr/>
        </p:nvSpPr>
        <p:spPr>
          <a:xfrm>
            <a:off x="839788" y="2050688"/>
            <a:ext cx="5256212" cy="38250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b="0" i="0" u="none" strike="noStrike" cap="none">
              <a:solidFill>
                <a:schemeClr val="lt1"/>
              </a:solidFill>
              <a:latin typeface="Public Sans Light"/>
              <a:ea typeface="Public Sans Light"/>
              <a:cs typeface="Public Sans Light"/>
              <a:sym typeface="Public Sans Light"/>
            </a:endParaRPr>
          </a:p>
        </p:txBody>
      </p:sp>
      <p:sp>
        <p:nvSpPr>
          <p:cNvPr id="433" name="Google Shape;433;p13"/>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尼古丁和成瘾问题</a:t>
            </a:r>
            <a:endParaRPr dirty="0">
              <a:latin typeface="Noto Sans SC Regular" panose="020B0200000000000000" pitchFamily="34" charset="-128"/>
              <a:ea typeface="Noto Sans SC Regular" panose="020B0200000000000000" pitchFamily="34" charset="-128"/>
            </a:endParaRPr>
          </a:p>
        </p:txBody>
      </p:sp>
      <p:sp>
        <p:nvSpPr>
          <p:cNvPr id="434" name="Google Shape;434;p13"/>
          <p:cNvSpPr txBox="1">
            <a:spLocks noGrp="1" noRot="1" noMove="1" noResize="1" noEditPoints="1" noAdjustHandles="1" noChangeArrowheads="1" noChangeShapeType="1"/>
          </p:cNvSpPr>
          <p:nvPr>
            <p:ph type="body" idx="4294967295"/>
          </p:nvPr>
        </p:nvSpPr>
        <p:spPr>
          <a:xfrm>
            <a:off x="836613" y="2035448"/>
            <a:ext cx="4499747" cy="4351338"/>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CN" altLang="en-US" sz="2000" b="0" i="0" u="none" strike="noStrike" dirty="0">
                <a:latin typeface="Noto Sans SC Light" panose="020B0200000000000000" pitchFamily="34" charset="-128"/>
                <a:ea typeface="Noto Sans SC Light" panose="020B0200000000000000" pitchFamily="34" charset="-128"/>
              </a:rPr>
              <a:t>尼古丁会让人上瘾并影响您的大脑</a:t>
            </a:r>
            <a:endParaRPr lang="zh-CN" altLang="en-US"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CN" altLang="en-US" sz="2000" b="0" i="0" u="none" strike="noStrike" dirty="0">
                <a:latin typeface="Noto Sans SC Light" panose="020B0200000000000000" pitchFamily="34" charset="-128"/>
                <a:ea typeface="Noto Sans SC Light" panose="020B0200000000000000" pitchFamily="34" charset="-128"/>
              </a:rPr>
              <a:t>这会为戒烟增加难度</a:t>
            </a:r>
            <a:endParaRPr lang="zh-CN" altLang="en-US"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CN" altLang="en-US" sz="2000" b="0" i="0" u="none" strike="noStrike" dirty="0">
                <a:latin typeface="Noto Sans SC Light" panose="020B0200000000000000" pitchFamily="34" charset="-128"/>
                <a:ea typeface="Noto Sans SC Light" panose="020B0200000000000000" pitchFamily="34" charset="-128"/>
              </a:rPr>
              <a:t>青少年的大脑仍在发育中</a:t>
            </a:r>
            <a:endParaRPr lang="zh-CN" altLang="en-US"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CN" altLang="en-US" sz="2000" b="0" i="0" u="none" strike="noStrike" dirty="0">
                <a:latin typeface="Noto Sans SC Light" panose="020B0200000000000000" pitchFamily="34" charset="-128"/>
                <a:ea typeface="Noto Sans SC Light" panose="020B0200000000000000" pitchFamily="34" charset="-128"/>
              </a:rPr>
              <a:t>上瘾可能会很快</a:t>
            </a:r>
            <a:endParaRPr lang="zh-CN" altLang="en-US" dirty="0">
              <a:latin typeface="Noto Sans SC Light" panose="020B0200000000000000" pitchFamily="34" charset="-128"/>
              <a:ea typeface="Noto Sans SC Light" panose="020B0200000000000000" pitchFamily="34" charset="-128"/>
            </a:endParaRPr>
          </a:p>
          <a:p>
            <a:pPr marL="0" lvl="0" indent="0" algn="l" rtl="0">
              <a:lnSpc>
                <a:spcPct val="100000"/>
              </a:lnSpc>
              <a:spcBef>
                <a:spcPts val="1800"/>
              </a:spcBef>
              <a:spcAft>
                <a:spcPct val="0"/>
              </a:spcAft>
              <a:buClr>
                <a:schemeClr val="dk1"/>
              </a:buClr>
              <a:buSzPts val="2000"/>
              <a:buNone/>
            </a:pPr>
            <a:endParaRPr dirty="0">
              <a:latin typeface="Noto Sans SC Regular" panose="020B0200000000000000" pitchFamily="34" charset="-128"/>
              <a:ea typeface="Noto Sans SC Regular" panose="020B0200000000000000" pitchFamily="34" charset="-128"/>
            </a:endParaRPr>
          </a:p>
        </p:txBody>
      </p:sp>
      <p:pic>
        <p:nvPicPr>
          <p:cNvPr id="435" name="Google Shape;435;p13"/>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758730" y="956930"/>
            <a:ext cx="10693180" cy="6613452"/>
          </a:xfrm>
          <a:prstGeom prst="rect">
            <a:avLst/>
          </a:prstGeom>
          <a:noFill/>
          <a:ln>
            <a:noFill/>
          </a:ln>
        </p:spPr>
      </p:pic>
      <p:sp>
        <p:nvSpPr>
          <p:cNvPr id="436" name="Google Shape;436;p13"/>
          <p:cNvSpPr txBox="1">
            <a:spLocks noGrp="1" noRot="1" noMove="1" noResize="1" noEditPoints="1" noAdjustHandles="1" noChangeArrowheads="1" noChangeShapeType="1"/>
          </p:cNvSpPr>
          <p:nvPr/>
        </p:nvSpPr>
        <p:spPr>
          <a:xfrm>
            <a:off x="9956689" y="2043339"/>
            <a:ext cx="2041450" cy="853440"/>
          </a:xfrm>
          <a:prstGeom prst="rect">
            <a:avLst/>
          </a:prstGeom>
          <a:noFill/>
          <a:ln>
            <a:noFill/>
          </a:ln>
        </p:spPr>
        <p:txBody>
          <a:bodyPr spcFirstLastPara="1" wrap="square" lIns="0" tIns="0" rIns="0" bIns="0" anchor="t" anchorCtr="0">
            <a:spAutoFit/>
          </a:bodyPr>
          <a:lstStyle/>
          <a:p>
            <a:pPr marL="0" marR="0" lvl="0" indent="0" algn="l" rtl="0">
              <a:spcBef>
                <a:spcPct val="0"/>
              </a:spcBef>
              <a:spcAft>
                <a:spcPct val="0"/>
              </a:spcAft>
              <a:buNone/>
            </a:pPr>
            <a:r>
              <a:rPr lang="zh-Hans" sz="1400" b="0" i="0" u="none" strike="noStrike" cap="none" dirty="0">
                <a:solidFill>
                  <a:srgbClr val="441170"/>
                </a:solidFill>
                <a:latin typeface="Noto Sans SC Light" panose="020B0200000000000000" pitchFamily="34" charset="-128"/>
                <a:ea typeface="Noto Sans SC Light" panose="020B0200000000000000" pitchFamily="34" charset="-128"/>
                <a:cs typeface="Public Sans Light"/>
                <a:sym typeface="Public Sans Light"/>
              </a:rPr>
              <a:t>尼古丁使大脑释放多巴胺，这是一种让人“感觉良好”的化学物质</a:t>
            </a:r>
            <a:endParaRPr dirty="0">
              <a:latin typeface="Noto Sans SC Light" panose="020B0200000000000000" pitchFamily="34" charset="-128"/>
              <a:ea typeface="Noto Sans SC Light" panose="020B0200000000000000" pitchFamily="34" charset="-128"/>
            </a:endParaRPr>
          </a:p>
          <a:p>
            <a:pPr marL="0" marR="0" lvl="0" indent="0" algn="l" rtl="0">
              <a:spcBef>
                <a:spcPct val="0"/>
              </a:spcBef>
              <a:spcAft>
                <a:spcPct val="0"/>
              </a:spcAft>
              <a:buNone/>
            </a:pPr>
            <a:endParaRPr sz="1400" dirty="0">
              <a:solidFill>
                <a:schemeClr val="dk2"/>
              </a:solidFill>
              <a:latin typeface="Noto Sans SC Light" panose="020B0200000000000000" pitchFamily="34" charset="-128"/>
              <a:ea typeface="Noto Sans SC Light" panose="020B0200000000000000" pitchFamily="34" charset="-128"/>
              <a:cs typeface="Public Sans Light"/>
              <a:sym typeface="Public Sans Light"/>
            </a:endParaRPr>
          </a:p>
        </p:txBody>
      </p:sp>
      <p:sp>
        <p:nvSpPr>
          <p:cNvPr id="437" name="Google Shape;437;p13"/>
          <p:cNvSpPr txBox="1">
            <a:spLocks noGrp="1" noRot="1" noMove="1" noResize="1" noEditPoints="1" noAdjustHandles="1" noChangeArrowheads="1" noChangeShapeType="1"/>
          </p:cNvSpPr>
          <p:nvPr/>
        </p:nvSpPr>
        <p:spPr>
          <a:xfrm>
            <a:off x="10872500" y="4925734"/>
            <a:ext cx="1110399" cy="853440"/>
          </a:xfrm>
          <a:prstGeom prst="rect">
            <a:avLst/>
          </a:prstGeom>
          <a:noFill/>
          <a:ln>
            <a:noFill/>
          </a:ln>
        </p:spPr>
        <p:txBody>
          <a:bodyPr spcFirstLastPara="1" wrap="square" lIns="0" tIns="0" rIns="0" bIns="0" anchor="t" anchorCtr="0">
            <a:spAutoFit/>
          </a:bodyPr>
          <a:lstStyle/>
          <a:p>
            <a:pPr marL="0" marR="0" lvl="0" indent="0" algn="l" rtl="0">
              <a:spcBef>
                <a:spcPct val="0"/>
              </a:spcBef>
              <a:spcAft>
                <a:spcPct val="0"/>
              </a:spcAft>
              <a:buNone/>
            </a:pPr>
            <a:r>
              <a:rPr lang="zh-Hans" sz="1400" b="0" i="0" u="none" strike="noStrike" dirty="0">
                <a:solidFill>
                  <a:srgbClr val="441170"/>
                </a:solidFill>
                <a:latin typeface="Noto Sans SC Light" panose="020B0200000000000000" pitchFamily="34" charset="-128"/>
                <a:ea typeface="Noto Sans SC Light" panose="020B0200000000000000" pitchFamily="34" charset="-128"/>
                <a:cs typeface="Public Sans Light"/>
                <a:sym typeface="Public Sans Light"/>
              </a:rPr>
              <a:t>多巴胺水平下降时，会导致戒断症状</a:t>
            </a:r>
            <a:endParaRPr dirty="0">
              <a:latin typeface="Noto Sans SC Light" panose="020B0200000000000000" pitchFamily="34" charset="-128"/>
              <a:ea typeface="Noto Sans SC Light" panose="020B0200000000000000" pitchFamily="34" charset="-128"/>
            </a:endParaRPr>
          </a:p>
          <a:p>
            <a:pPr marL="0" marR="0" lvl="0" indent="0" algn="l" rtl="0">
              <a:spcBef>
                <a:spcPct val="0"/>
              </a:spcBef>
              <a:spcAft>
                <a:spcPct val="0"/>
              </a:spcAft>
              <a:buNone/>
            </a:pPr>
            <a:endParaRPr sz="1400" dirty="0">
              <a:solidFill>
                <a:schemeClr val="dk2"/>
              </a:solidFill>
              <a:latin typeface="Noto Sans SC Light" panose="020B0200000000000000" pitchFamily="34" charset="-128"/>
              <a:ea typeface="Noto Sans SC Light" panose="020B0200000000000000" pitchFamily="34" charset="-128"/>
              <a:cs typeface="Public Sans Light"/>
              <a:sym typeface="Public Sans Light"/>
            </a:endParaRPr>
          </a:p>
        </p:txBody>
      </p:sp>
      <p:sp>
        <p:nvSpPr>
          <p:cNvPr id="438" name="Google Shape;438;p13"/>
          <p:cNvSpPr txBox="1">
            <a:spLocks noGrp="1" noRot="1" noMove="1" noResize="1" noEditPoints="1" noAdjustHandles="1" noChangeArrowheads="1" noChangeShapeType="1"/>
          </p:cNvSpPr>
          <p:nvPr/>
        </p:nvSpPr>
        <p:spPr>
          <a:xfrm>
            <a:off x="5619751" y="6119336"/>
            <a:ext cx="2559352" cy="646331"/>
          </a:xfrm>
          <a:prstGeom prst="rect">
            <a:avLst/>
          </a:prstGeom>
          <a:noFill/>
          <a:ln>
            <a:noFill/>
          </a:ln>
        </p:spPr>
        <p:txBody>
          <a:bodyPr spcFirstLastPara="1" wrap="square" lIns="0" tIns="0" rIns="0" bIns="0" anchor="t" anchorCtr="0">
            <a:spAutoFit/>
          </a:bodyPr>
          <a:lstStyle/>
          <a:p>
            <a:pPr marL="0" marR="0" lvl="0" indent="0" algn="r" rtl="0">
              <a:spcBef>
                <a:spcPct val="0"/>
              </a:spcBef>
              <a:spcAft>
                <a:spcPct val="0"/>
              </a:spcAft>
              <a:buNone/>
            </a:pPr>
            <a:r>
              <a:rPr lang="zh-Hans" sz="1400" b="0" i="0" u="none" strike="noStrike" dirty="0">
                <a:solidFill>
                  <a:srgbClr val="441170"/>
                </a:solidFill>
                <a:latin typeface="Noto Sans SC Light" panose="020B0200000000000000" pitchFamily="34" charset="-128"/>
                <a:ea typeface="Noto Sans SC Light" panose="020B0200000000000000" pitchFamily="34" charset="-128"/>
                <a:cs typeface="Public Sans Light"/>
                <a:sym typeface="Public Sans Light"/>
              </a:rPr>
              <a:t>戒断反应增加了再次吸烟或吸电子烟以摄取更多尼古丁的冲动</a:t>
            </a:r>
            <a:endParaRPr dirty="0">
              <a:latin typeface="Noto Sans SC Light" panose="020B0200000000000000" pitchFamily="34" charset="-128"/>
              <a:ea typeface="Noto Sans SC Light" panose="020B0200000000000000" pitchFamily="34" charset="-128"/>
            </a:endParaRPr>
          </a:p>
          <a:p>
            <a:pPr marL="0" marR="0" lvl="0" indent="0" algn="r" rtl="0">
              <a:spcBef>
                <a:spcPct val="0"/>
              </a:spcBef>
              <a:spcAft>
                <a:spcPct val="0"/>
              </a:spcAft>
              <a:buNone/>
            </a:pPr>
            <a:endParaRPr sz="1400" dirty="0">
              <a:solidFill>
                <a:schemeClr val="dk2"/>
              </a:solidFill>
              <a:latin typeface="Noto Sans SC Light" panose="020B0200000000000000" pitchFamily="34" charset="-128"/>
              <a:ea typeface="Noto Sans SC Light" panose="020B0200000000000000" pitchFamily="34" charset="-128"/>
              <a:cs typeface="Public Sans Light"/>
              <a:sym typeface="Public Sans Light"/>
            </a:endParaRPr>
          </a:p>
        </p:txBody>
      </p:sp>
      <p:sp>
        <p:nvSpPr>
          <p:cNvPr id="439" name="Google Shape;439;p13"/>
          <p:cNvSpPr txBox="1">
            <a:spLocks noGrp="1" noRot="1" noMove="1" noResize="1" noEditPoints="1" noAdjustHandles="1" noChangeArrowheads="1" noChangeShapeType="1"/>
          </p:cNvSpPr>
          <p:nvPr/>
        </p:nvSpPr>
        <p:spPr>
          <a:xfrm>
            <a:off x="6249133" y="2526001"/>
            <a:ext cx="1424207" cy="430887"/>
          </a:xfrm>
          <a:prstGeom prst="rect">
            <a:avLst/>
          </a:prstGeom>
          <a:noFill/>
          <a:ln>
            <a:noFill/>
          </a:ln>
        </p:spPr>
        <p:txBody>
          <a:bodyPr spcFirstLastPara="1" wrap="square" lIns="0" tIns="0" rIns="0" bIns="0" anchor="t" anchorCtr="0">
            <a:spAutoFit/>
          </a:bodyPr>
          <a:lstStyle/>
          <a:p>
            <a:pPr marL="0" marR="0" lvl="0" indent="0" algn="r" rtl="0">
              <a:spcBef>
                <a:spcPct val="0"/>
              </a:spcBef>
              <a:spcAft>
                <a:spcPct val="0"/>
              </a:spcAft>
              <a:buNone/>
            </a:pPr>
            <a:r>
              <a:rPr lang="zh-Hans" sz="1400" b="0" i="0" u="none" strike="noStrike" dirty="0">
                <a:solidFill>
                  <a:srgbClr val="441170"/>
                </a:solidFill>
                <a:latin typeface="Noto Sans SC Light" panose="020B0200000000000000" pitchFamily="34" charset="-128"/>
                <a:ea typeface="Noto Sans SC Light" panose="020B0200000000000000" pitchFamily="34" charset="-128"/>
                <a:cs typeface="Public Sans Light"/>
                <a:sym typeface="Public Sans Light"/>
              </a:rPr>
              <a:t>尼古丁通过吸烟或吸电子烟进入大脑</a:t>
            </a:r>
            <a:endParaRPr dirty="0">
              <a:latin typeface="Noto Sans SC Light" panose="020B0200000000000000" pitchFamily="34" charset="-128"/>
              <a:ea typeface="Noto Sans SC Light" panose="020B0200000000000000" pitchFamily="34" charset="-128"/>
            </a:endParaRPr>
          </a:p>
        </p:txBody>
      </p:sp>
      <p:sp>
        <p:nvSpPr>
          <p:cNvPr id="3" name="TextBox 2">
            <a:extLst>
              <a:ext uri="{FF2B5EF4-FFF2-40B4-BE49-F238E27FC236}">
                <a16:creationId xmlns:a16="http://schemas.microsoft.com/office/drawing/2014/main" id="{5F9CD5BF-6A85-48D5-94BE-6E57D96F3F13}"/>
              </a:ext>
            </a:extLst>
          </p:cNvPr>
          <p:cNvSpPr txBox="1">
            <a:spLocks noGrp="1" noRot="1" noMove="1" noResize="1" noEditPoints="1" noAdjustHandles="1" noChangeArrowheads="1" noChangeShapeType="1"/>
          </p:cNvSpPr>
          <p:nvPr/>
        </p:nvSpPr>
        <p:spPr>
          <a:xfrm>
            <a:off x="7829217" y="3540381"/>
            <a:ext cx="2559353" cy="1446550"/>
          </a:xfrm>
          <a:prstGeom prst="rect">
            <a:avLst/>
          </a:prstGeom>
          <a:solidFill>
            <a:srgbClr val="F5F2FE"/>
          </a:solidFill>
        </p:spPr>
        <p:txBody>
          <a:bodyPr wrap="square" rtlCol="0">
            <a:spAutoFit/>
          </a:bodyPr>
          <a:lstStyle/>
          <a:p>
            <a:r>
              <a:rPr lang="zh-CN" altLang="en-US" sz="4400" dirty="0">
                <a:solidFill>
                  <a:srgbClr val="3C247D"/>
                </a:solidFill>
                <a:latin typeface="Noto Sans SC Medium" panose="020B0200000000000000" pitchFamily="34" charset="-128"/>
                <a:ea typeface="Noto Sans SC Medium" panose="020B0200000000000000" pitchFamily="34" charset="-128"/>
              </a:rPr>
              <a:t>尼古丁的依赖循环</a:t>
            </a:r>
            <a:endParaRPr lang="en-PH" sz="4400" dirty="0">
              <a:solidFill>
                <a:srgbClr val="3C247D"/>
              </a:solidFill>
              <a:latin typeface="Noto Sans SC Medium" panose="020B0200000000000000" pitchFamily="34" charset="-128"/>
              <a:ea typeface="Noto Sans SC Medium" panose="020B0200000000000000" pitchFamily="34" charset="-128"/>
            </a:endParaRPr>
          </a:p>
        </p:txBody>
      </p:sp>
      <p:sp>
        <p:nvSpPr>
          <p:cNvPr id="2" name="Rectangle 1">
            <a:extLst>
              <a:ext uri="{FF2B5EF4-FFF2-40B4-BE49-F238E27FC236}">
                <a16:creationId xmlns:a16="http://schemas.microsoft.com/office/drawing/2014/main" id="{A822190C-9CE0-3DC5-2352-6CA2E672142B}"/>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14"/>
          <p:cNvSpPr>
            <a:spLocks noGrp="1" noRot="1" noMove="1" noResize="1" noEditPoints="1" noAdjustHandles="1" noChangeArrowheads="1" noChangeShapeType="1"/>
          </p:cNvSpPr>
          <p:nvPr/>
        </p:nvSpPr>
        <p:spPr>
          <a:xfrm>
            <a:off x="839788" y="2928501"/>
            <a:ext cx="5713412" cy="500499"/>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6" name="Google Shape;446;p14"/>
          <p:cNvSpPr>
            <a:spLocks noGrp="1" noRot="1" noMove="1" noResize="1" noEditPoints="1" noAdjustHandles="1" noChangeArrowheads="1" noChangeShapeType="1"/>
          </p:cNvSpPr>
          <p:nvPr/>
        </p:nvSpPr>
        <p:spPr>
          <a:xfrm>
            <a:off x="839789" y="3544746"/>
            <a:ext cx="5713412" cy="485075"/>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7" name="Google Shape;447;p14"/>
          <p:cNvSpPr>
            <a:spLocks noGrp="1" noRot="1" noMove="1" noResize="1" noEditPoints="1" noAdjustHandles="1" noChangeArrowheads="1" noChangeShapeType="1"/>
          </p:cNvSpPr>
          <p:nvPr/>
        </p:nvSpPr>
        <p:spPr>
          <a:xfrm>
            <a:off x="839789" y="4152783"/>
            <a:ext cx="5713412" cy="53775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48" name="Google Shape;448;p14"/>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尼古丁与戒断反应</a:t>
            </a:r>
            <a:endParaRPr dirty="0">
              <a:latin typeface="Noto Sans SC Regular" panose="020B0200000000000000" pitchFamily="34" charset="-128"/>
              <a:ea typeface="Noto Sans SC Regular" panose="020B0200000000000000" pitchFamily="34" charset="-128"/>
            </a:endParaRPr>
          </a:p>
        </p:txBody>
      </p:sp>
      <p:sp>
        <p:nvSpPr>
          <p:cNvPr id="449" name="Google Shape;449;p14"/>
          <p:cNvSpPr>
            <a:spLocks noGrp="1" noRot="1" noMove="1" noResize="1" noEditPoints="1" noAdjustHandles="1" noChangeArrowheads="1" noChangeShapeType="1"/>
          </p:cNvSpPr>
          <p:nvPr/>
        </p:nvSpPr>
        <p:spPr>
          <a:xfrm>
            <a:off x="839788" y="2035447"/>
            <a:ext cx="5713412" cy="79035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0" name="Google Shape;450;p14"/>
          <p:cNvSpPr txBox="1">
            <a:spLocks noGrp="1" noRot="1" noMove="1" noResize="1" noEditPoints="1" noAdjustHandles="1" noChangeArrowheads="1" noChangeShapeType="1"/>
          </p:cNvSpPr>
          <p:nvPr>
            <p:ph type="body" idx="4294967295"/>
          </p:nvPr>
        </p:nvSpPr>
        <p:spPr>
          <a:xfrm>
            <a:off x="839788" y="2056061"/>
            <a:ext cx="5882745" cy="2634472"/>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当身体没有获得已经习惯的尼古丁时，就会</a:t>
            </a:r>
            <a:br>
              <a:rPr lang="en-PH" altLang="zh-Hans" sz="2000" b="0" i="0" u="none" strike="noStrike" dirty="0">
                <a:latin typeface="Noto Sans SC Light" panose="020B0200000000000000" pitchFamily="34" charset="-128"/>
                <a:ea typeface="Noto Sans SC Light" panose="020B0200000000000000" pitchFamily="34" charset="-128"/>
              </a:rPr>
            </a:br>
            <a:r>
              <a:rPr lang="zh-Hans" sz="2000" b="0" i="0" u="none" strike="noStrike" dirty="0">
                <a:latin typeface="Noto Sans SC Light" panose="020B0200000000000000" pitchFamily="34" charset="-128"/>
                <a:ea typeface="Noto Sans SC Light" panose="020B0200000000000000" pitchFamily="34" charset="-128"/>
              </a:rPr>
              <a:t>发生戒断反应</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戒断反应会导致情绪变化</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症状在 </a:t>
            </a:r>
            <a:r>
              <a:rPr lang="zh-Hans" sz="2000" b="0" i="0" u="none" strike="noStrike" dirty="0">
                <a:latin typeface="Public Sans Light" pitchFamily="2" charset="0"/>
                <a:ea typeface="Noto Sans SC Light" panose="020B0200000000000000" pitchFamily="34" charset="-128"/>
              </a:rPr>
              <a:t>1</a:t>
            </a:r>
            <a:r>
              <a:rPr lang="zh-Hans" sz="2000" b="0" i="0" u="none" strike="noStrike" dirty="0">
                <a:latin typeface="Noto Sans SC Light" panose="020B0200000000000000" pitchFamily="34" charset="-128"/>
                <a:ea typeface="Noto Sans SC Light" panose="020B0200000000000000" pitchFamily="34" charset="-128"/>
              </a:rPr>
              <a:t> 至 </a:t>
            </a:r>
            <a:r>
              <a:rPr lang="zh-Hans" sz="2000" b="0" i="0" u="none" strike="noStrike" dirty="0">
                <a:latin typeface="Public Sans Light" pitchFamily="2" charset="0"/>
                <a:ea typeface="Noto Sans SC Light" panose="020B0200000000000000" pitchFamily="34" charset="-128"/>
              </a:rPr>
              <a:t>2</a:t>
            </a:r>
            <a:r>
              <a:rPr lang="zh-Hans" sz="2000" b="0" i="0" u="none" strike="noStrike" dirty="0">
                <a:latin typeface="Noto Sans SC Light" panose="020B0200000000000000" pitchFamily="34" charset="-128"/>
                <a:ea typeface="Noto Sans SC Light" panose="020B0200000000000000" pitchFamily="34" charset="-128"/>
              </a:rPr>
              <a:t> 周内会有所改善</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24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想吸烟的念头可能会持续更长时间</a:t>
            </a:r>
            <a:endParaRPr dirty="0">
              <a:latin typeface="Noto Sans SC Light" panose="020B0200000000000000" pitchFamily="34" charset="-128"/>
              <a:ea typeface="Noto Sans SC Light" panose="020B0200000000000000" pitchFamily="34" charset="-128"/>
            </a:endParaRPr>
          </a:p>
        </p:txBody>
      </p:sp>
      <p:sp>
        <p:nvSpPr>
          <p:cNvPr id="451" name="Google Shape;451;p14"/>
          <p:cNvSpPr>
            <a:spLocks noGrp="1" noRot="1" noMove="1" noResize="1" noEditPoints="1" noAdjustHandles="1" noChangeArrowheads="1" noChangeShapeType="1"/>
          </p:cNvSpPr>
          <p:nvPr/>
        </p:nvSpPr>
        <p:spPr>
          <a:xfrm>
            <a:off x="6722534" y="2027484"/>
            <a:ext cx="3304870" cy="3639120"/>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ct val="0"/>
              </a:spcBef>
              <a:spcAft>
                <a:spcPct val="0"/>
              </a:spcAft>
              <a:buNone/>
            </a:pPr>
            <a:r>
              <a:rPr 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如果您自己也吸烟或吸电</a:t>
            </a:r>
            <a:br>
              <a:rPr lang="en-PH" alt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br>
            <a:r>
              <a:rPr 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子烟：</a:t>
            </a:r>
            <a:r>
              <a:rPr lang="zh-Hans" sz="2000" i="0" u="none" strike="noStrike" dirty="0">
                <a:solidFill>
                  <a:srgbClr val="22272B"/>
                </a:solidFill>
                <a:latin typeface="Noto Sans SC Regular" panose="020B0200000000000000" pitchFamily="34" charset="-128"/>
                <a:ea typeface="Noto Sans SC Regular" panose="020B0200000000000000" pitchFamily="34" charset="-128"/>
                <a:cs typeface="Public Sans Light"/>
                <a:sym typeface="Public Sans Light"/>
              </a:rPr>
              <a:t>​</a:t>
            </a:r>
            <a:endParaRPr dirty="0">
              <a:latin typeface="Noto Sans SC Regular" panose="020B0200000000000000" pitchFamily="34" charset="-128"/>
              <a:ea typeface="Noto Sans SC Regular" panose="020B0200000000000000" pitchFamily="34" charset="-128"/>
            </a:endParaRPr>
          </a:p>
          <a:p>
            <a:pPr marL="0" marR="0" lvl="0" indent="0" algn="l" rtl="0">
              <a:spcBef>
                <a:spcPts val="1200"/>
              </a:spcBef>
              <a:spcAft>
                <a:spcPct val="0"/>
              </a:spcAft>
              <a:buNone/>
            </a:pPr>
            <a:r>
              <a:rPr lang="zh-Hans" sz="2000" b="0" i="0" u="none" strike="noStrike" dirty="0">
                <a:solidFill>
                  <a:srgbClr val="441170"/>
                </a:solidFill>
                <a:latin typeface="Noto Sans SC Light" panose="020B0200000000000000" pitchFamily="34" charset="-128"/>
                <a:ea typeface="Noto Sans SC Light" panose="020B0200000000000000" pitchFamily="34" charset="-128"/>
                <a:cs typeface="Public Sans Light"/>
                <a:sym typeface="Public Sans Light"/>
              </a:rPr>
              <a:t>坦诚谈论您自己的情况可以帮助您的孩子。这表明您了解戒烟有多难。自己努力保持健康可以为孩子树立一个好榜样。善待自己。改变需要时间。为您自己寻求帮助也可以帮助您的孩子</a:t>
            </a:r>
            <a:r>
              <a:rPr lang="zh-Hans" sz="1800" b="0" i="0" u="none" strike="noStrike" dirty="0">
                <a:solidFill>
                  <a:srgbClr val="441170"/>
                </a:solidFill>
                <a:latin typeface="Noto Sans SC Light" panose="020B0200000000000000" pitchFamily="34" charset="-128"/>
                <a:ea typeface="Noto Sans SC Light" panose="020B0200000000000000" pitchFamily="34" charset="-128"/>
                <a:cs typeface="Public Sans Light"/>
                <a:sym typeface="Public Sans Light"/>
              </a:rPr>
              <a:t>。</a:t>
            </a:r>
            <a:endParaRPr sz="1800" dirty="0">
              <a:solidFill>
                <a:schemeClr val="dk1"/>
              </a:solidFill>
              <a:latin typeface="Noto Sans SC Light" panose="020B0200000000000000" pitchFamily="34" charset="-128"/>
              <a:ea typeface="Noto Sans SC Light" panose="020B0200000000000000" pitchFamily="34" charset="-128"/>
              <a:cs typeface="Public Sans"/>
              <a:sym typeface="Public Sans"/>
            </a:endParaRPr>
          </a:p>
        </p:txBody>
      </p:sp>
      <p:pic>
        <p:nvPicPr>
          <p:cNvPr id="452" name="Google Shape;452;p14"/>
          <p:cNvPicPr preferRelativeResize="0">
            <a:picLocks noGrp="1" noRot="1" noMove="1" noResize="1" noEditPoints="1" noAdjustHandles="1" noChangeArrowheads="1" noChangeShapeType="1" noCrop="1"/>
          </p:cNvPicPr>
          <p:nvPr/>
        </p:nvPicPr>
        <p:blipFill>
          <a:blip r:embed="rId3">
            <a:alphaModFix/>
          </a:blip>
          <a:srcRect l="2415" r="2415"/>
          <a:stretch>
            <a:fillRect/>
          </a:stretch>
        </p:blipFill>
        <p:spPr>
          <a:xfrm>
            <a:off x="9476298" y="2247254"/>
            <a:ext cx="2632828" cy="4610746"/>
          </a:xfrm>
          <a:prstGeom prst="rect">
            <a:avLst/>
          </a:prstGeom>
          <a:noFill/>
          <a:ln>
            <a:noFill/>
          </a:ln>
        </p:spPr>
      </p:pic>
      <p:sp>
        <p:nvSpPr>
          <p:cNvPr id="2" name="Rectangle 1">
            <a:extLst>
              <a:ext uri="{FF2B5EF4-FFF2-40B4-BE49-F238E27FC236}">
                <a16:creationId xmlns:a16="http://schemas.microsoft.com/office/drawing/2014/main" id="{A1198630-0DEC-B6FE-CF8C-CF0218B89B87}"/>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15"/>
          <p:cNvSpPr>
            <a:spLocks noGrp="1" noRot="1" noMove="1" noResize="1" noEditPoints="1" noAdjustHandles="1" noChangeArrowheads="1" noChangeShapeType="1"/>
          </p:cNvSpPr>
          <p:nvPr/>
        </p:nvSpPr>
        <p:spPr>
          <a:xfrm>
            <a:off x="838200" y="5017762"/>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59" name="Google Shape;459;p15"/>
          <p:cNvSpPr>
            <a:spLocks noGrp="1" noRot="1" noMove="1" noResize="1" noEditPoints="1" noAdjustHandles="1" noChangeArrowheads="1" noChangeShapeType="1"/>
          </p:cNvSpPr>
          <p:nvPr/>
        </p:nvSpPr>
        <p:spPr>
          <a:xfrm>
            <a:off x="838200" y="5557258"/>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0" name="Google Shape;460;p15"/>
          <p:cNvSpPr>
            <a:spLocks noGrp="1" noRot="1" noMove="1" noResize="1" noEditPoints="1" noAdjustHandles="1" noChangeArrowheads="1" noChangeShapeType="1"/>
          </p:cNvSpPr>
          <p:nvPr/>
        </p:nvSpPr>
        <p:spPr>
          <a:xfrm>
            <a:off x="838200" y="4487410"/>
            <a:ext cx="5257800"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1" name="Google Shape;461;p15"/>
          <p:cNvSpPr>
            <a:spLocks noGrp="1" noRot="1" noMove="1" noResize="1" noEditPoints="1" noAdjustHandles="1" noChangeArrowheads="1" noChangeShapeType="1"/>
          </p:cNvSpPr>
          <p:nvPr/>
        </p:nvSpPr>
        <p:spPr>
          <a:xfrm>
            <a:off x="839788" y="2613603"/>
            <a:ext cx="5257800" cy="44265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2" name="Google Shape;462;p15"/>
          <p:cNvSpPr>
            <a:spLocks noGrp="1" noRot="1" noMove="1" noResize="1" noEditPoints="1" noAdjustHandles="1" noChangeArrowheads="1" noChangeShapeType="1"/>
          </p:cNvSpPr>
          <p:nvPr/>
        </p:nvSpPr>
        <p:spPr>
          <a:xfrm>
            <a:off x="839788" y="2073929"/>
            <a:ext cx="5257800" cy="42037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3" name="Google Shape;463;p15"/>
          <p:cNvSpPr>
            <a:spLocks noGrp="1" noRot="1" noMove="1" noResize="1" noEditPoints="1" noAdjustHandles="1" noChangeArrowheads="1" noChangeShapeType="1"/>
          </p:cNvSpPr>
          <p:nvPr/>
        </p:nvSpPr>
        <p:spPr>
          <a:xfrm>
            <a:off x="839788" y="3136894"/>
            <a:ext cx="5257800" cy="767593"/>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64" name="Google Shape;464;p15"/>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如果您的孩子</a:t>
            </a:r>
            <a:r>
              <a:rPr lang="zh-Hans" sz="3600" b="0" i="0" u="sng" strike="noStrike" dirty="0">
                <a:solidFill>
                  <a:srgbClr val="FFFFFF"/>
                </a:solidFill>
                <a:latin typeface="Noto Sans SC Regular" panose="020B0200000000000000" pitchFamily="34" charset="-128"/>
                <a:ea typeface="Noto Sans SC Regular" panose="020B0200000000000000" pitchFamily="34" charset="-128"/>
              </a:rPr>
              <a:t>现在有</a:t>
            </a: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吸电子烟的情况</a:t>
            </a:r>
            <a:endParaRPr dirty="0">
              <a:latin typeface="Noto Sans SC Regular" panose="020B0200000000000000" pitchFamily="34" charset="-128"/>
              <a:ea typeface="Noto Sans SC Regular" panose="020B0200000000000000" pitchFamily="34" charset="-128"/>
            </a:endParaRPr>
          </a:p>
        </p:txBody>
      </p:sp>
      <p:sp>
        <p:nvSpPr>
          <p:cNvPr id="465" name="Google Shape;465;p15"/>
          <p:cNvSpPr txBox="1">
            <a:spLocks noGrp="1" noRot="1" noMove="1" noResize="1" noEditPoints="1" noAdjustHandles="1" noChangeArrowheads="1" noChangeShapeType="1"/>
          </p:cNvSpPr>
          <p:nvPr>
            <p:ph type="body" idx="4294967295"/>
          </p:nvPr>
        </p:nvSpPr>
        <p:spPr>
          <a:xfrm>
            <a:off x="839789" y="2024063"/>
            <a:ext cx="4976813" cy="4351338"/>
          </a:xfrm>
          <a:prstGeom prst="rect">
            <a:avLst/>
          </a:prstGeom>
          <a:noFill/>
          <a:ln>
            <a:noFill/>
          </a:ln>
        </p:spPr>
        <p:txBody>
          <a:bodyPr spcFirstLastPara="1" wrap="square" lIns="108000" tIns="108000" rIns="108000" bIns="0" anchor="t" anchorCtr="0">
            <a:no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保持冷静并倾听孩子诉说</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感谢他们对您诚实相待</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把重点放在他们的健康上，而不是一味想着施加惩罚</a:t>
            </a:r>
            <a:endParaRPr dirty="0">
              <a:latin typeface="Noto Sans SC Light" panose="020B0200000000000000" pitchFamily="34" charset="-128"/>
              <a:ea typeface="Noto Sans SC Light" panose="020B0200000000000000" pitchFamily="34" charset="-128"/>
            </a:endParaRPr>
          </a:p>
          <a:p>
            <a:pPr marL="0" lvl="0" indent="0" algn="l" rtl="0">
              <a:lnSpc>
                <a:spcPct val="100000"/>
              </a:lnSpc>
              <a:spcBef>
                <a:spcPts val="1800"/>
              </a:spcBef>
              <a:spcAft>
                <a:spcPct val="0"/>
              </a:spcAft>
              <a:buClr>
                <a:schemeClr val="dk2"/>
              </a:buClr>
              <a:buSzPts val="2000"/>
              <a:buNone/>
            </a:pPr>
            <a:r>
              <a:rPr lang="zh-Hans" sz="2000" i="0" u="none" strike="noStrike" dirty="0">
                <a:solidFill>
                  <a:srgbClr val="441170"/>
                </a:solidFill>
                <a:latin typeface="Noto Sans SC Regular" panose="020B0200000000000000" pitchFamily="34" charset="-128"/>
                <a:ea typeface="Noto Sans SC Regular" panose="020B0200000000000000" pitchFamily="34" charset="-128"/>
              </a:rPr>
              <a:t>询问：</a:t>
            </a:r>
            <a:endParaRPr dirty="0">
              <a:latin typeface="Noto Sans SC Regular" panose="020B0200000000000000" pitchFamily="34" charset="-128"/>
              <a:ea typeface="Noto Sans SC Regular"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“你为什么喜欢吸电子烟？”</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“你有想过戒掉吗？”</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“你需要这方面的帮助吗？”</a:t>
            </a:r>
            <a:endParaRPr dirty="0">
              <a:latin typeface="Noto Sans SC Light" panose="020B0200000000000000" pitchFamily="34" charset="-128"/>
              <a:ea typeface="Noto Sans SC Light" panose="020B0200000000000000" pitchFamily="34" charset="-128"/>
            </a:endParaRPr>
          </a:p>
        </p:txBody>
      </p:sp>
      <p:sp>
        <p:nvSpPr>
          <p:cNvPr id="466" name="Google Shape;466;p15"/>
          <p:cNvSpPr>
            <a:spLocks noGrp="1" noRot="1" noMove="1" noResize="1" noEditPoints="1" noAdjustHandles="1" noChangeArrowheads="1" noChangeShapeType="1"/>
          </p:cNvSpPr>
          <p:nvPr/>
        </p:nvSpPr>
        <p:spPr>
          <a:xfrm>
            <a:off x="6401229" y="2035448"/>
            <a:ext cx="2774196" cy="3642338"/>
          </a:xfrm>
          <a:prstGeom prst="rect">
            <a:avLst/>
          </a:prstGeom>
          <a:solidFill>
            <a:schemeClr val="accent3"/>
          </a:solidFill>
          <a:ln>
            <a:noFill/>
          </a:ln>
        </p:spPr>
        <p:txBody>
          <a:bodyPr spcFirstLastPara="1" wrap="square" lIns="91425" tIns="45700" rIns="91425" bIns="45700" anchor="ctr" anchorCtr="0">
            <a:noAutofit/>
          </a:bodyPr>
          <a:lstStyle/>
          <a:p>
            <a:pPr marL="0" marR="0" lvl="0" indent="0" algn="l" rtl="0">
              <a:spcBef>
                <a:spcPct val="0"/>
              </a:spcBef>
              <a:spcAft>
                <a:spcPct val="0"/>
              </a:spcAft>
              <a:buNone/>
            </a:pPr>
            <a:r>
              <a:rPr 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如果您自己也吸烟或吸电子烟：</a:t>
            </a:r>
            <a:endParaRPr dirty="0">
              <a:latin typeface="Noto Sans SC Regular" panose="020B0200000000000000" pitchFamily="34" charset="-128"/>
              <a:ea typeface="Noto Sans SC Regular" panose="020B0200000000000000" pitchFamily="34" charset="-128"/>
            </a:endParaRPr>
          </a:p>
          <a:p>
            <a:pPr marL="0" marR="0" lvl="0" indent="0" algn="l" rtl="0">
              <a:spcBef>
                <a:spcPts val="1200"/>
              </a:spcBef>
              <a:spcAft>
                <a:spcPct val="0"/>
              </a:spcAft>
              <a:buNone/>
            </a:pPr>
            <a:r>
              <a:rPr lang="zh-Hans" sz="2000" b="0" i="0" u="none" strike="noStrike" dirty="0">
                <a:solidFill>
                  <a:srgbClr val="441170"/>
                </a:solidFill>
                <a:latin typeface="Noto Sans SC Light" panose="020B0200000000000000" pitchFamily="34" charset="-128"/>
                <a:ea typeface="Noto Sans SC Light" panose="020B0200000000000000" pitchFamily="34" charset="-128"/>
                <a:cs typeface="Public Sans Light"/>
                <a:sym typeface="Public Sans Light"/>
              </a:rPr>
              <a:t>您可以谈论自己的习惯。您可以说您也在努力戒烟。这可以向孩子表明戒烟很难，但并非不可能。这有助于让您的孩子感到自己得到理解。</a:t>
            </a:r>
            <a:endParaRPr sz="2000" dirty="0">
              <a:solidFill>
                <a:schemeClr val="lt1"/>
              </a:solidFill>
              <a:latin typeface="Noto Sans SC Light" panose="020B0200000000000000" pitchFamily="34" charset="-128"/>
              <a:ea typeface="Noto Sans SC Light" panose="020B0200000000000000" pitchFamily="34" charset="-128"/>
              <a:cs typeface="Public Sans Light"/>
              <a:sym typeface="Public Sans Light"/>
            </a:endParaRPr>
          </a:p>
        </p:txBody>
      </p:sp>
      <p:pic>
        <p:nvPicPr>
          <p:cNvPr id="467" name="Google Shape;467;p15"/>
          <p:cNvPicPr preferRelativeResize="0">
            <a:picLocks noGrp="1" noRot="1" noMove="1" noResize="1" noEditPoints="1" noAdjustHandles="1" noChangeArrowheads="1" noChangeShapeType="1" noCrop="1"/>
          </p:cNvPicPr>
          <p:nvPr/>
        </p:nvPicPr>
        <p:blipFill>
          <a:blip r:embed="rId3">
            <a:alphaModFix/>
          </a:blip>
          <a:srcRect l="55312"/>
          <a:stretch>
            <a:fillRect/>
          </a:stretch>
        </p:blipFill>
        <p:spPr>
          <a:xfrm>
            <a:off x="8896027" y="1730918"/>
            <a:ext cx="3295973" cy="5772081"/>
          </a:xfrm>
          <a:prstGeom prst="rect">
            <a:avLst/>
          </a:prstGeom>
          <a:noFill/>
          <a:ln>
            <a:noFill/>
          </a:ln>
        </p:spPr>
      </p:pic>
      <p:sp>
        <p:nvSpPr>
          <p:cNvPr id="2" name="Rectangle 1">
            <a:extLst>
              <a:ext uri="{FF2B5EF4-FFF2-40B4-BE49-F238E27FC236}">
                <a16:creationId xmlns:a16="http://schemas.microsoft.com/office/drawing/2014/main" id="{2BB1F925-2CE7-2C60-AB73-74ECD72A12B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72"/>
        <p:cNvGrpSpPr/>
        <p:nvPr/>
      </p:nvGrpSpPr>
      <p:grpSpPr>
        <a:xfrm>
          <a:off x="0" y="0"/>
          <a:ext cx="0" cy="0"/>
          <a:chOff x="0" y="0"/>
          <a:chExt cx="0" cy="0"/>
        </a:xfrm>
      </p:grpSpPr>
      <p:sp>
        <p:nvSpPr>
          <p:cNvPr id="473" name="Google Shape;473;p16"/>
          <p:cNvSpPr>
            <a:spLocks noGrp="1" noRot="1" noMove="1" noResize="1" noEditPoints="1" noAdjustHandles="1" noChangeArrowheads="1" noChangeShapeType="1"/>
          </p:cNvSpPr>
          <p:nvPr/>
        </p:nvSpPr>
        <p:spPr>
          <a:xfrm>
            <a:off x="839788" y="3684495"/>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4" name="Google Shape;474;p16"/>
          <p:cNvSpPr>
            <a:spLocks noGrp="1" noRot="1" noMove="1" noResize="1" noEditPoints="1" noAdjustHandles="1" noChangeArrowheads="1" noChangeShapeType="1"/>
          </p:cNvSpPr>
          <p:nvPr/>
        </p:nvSpPr>
        <p:spPr>
          <a:xfrm>
            <a:off x="839788" y="2020208"/>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5" name="Google Shape;475;p16"/>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105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青少年为什么会吸电子烟：</a:t>
            </a:r>
            <a:br>
              <a:rPr lang="zh-Hans" sz="3600" b="0" i="0" u="none" strike="noStrike" dirty="0">
                <a:solidFill>
                  <a:srgbClr val="FFFFFF"/>
                </a:solidFill>
                <a:latin typeface="Noto Sans SC Regular" panose="020B0200000000000000" pitchFamily="34" charset="-128"/>
                <a:ea typeface="Noto Sans SC Regular" panose="020B0200000000000000" pitchFamily="34" charset="-128"/>
              </a:rPr>
            </a:b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如何应对</a:t>
            </a:r>
            <a:endParaRPr dirty="0">
              <a:latin typeface="Noto Sans SC Regular" panose="020B0200000000000000" pitchFamily="34" charset="-128"/>
              <a:ea typeface="Noto Sans SC Regular" panose="020B0200000000000000" pitchFamily="34" charset="-128"/>
            </a:endParaRPr>
          </a:p>
        </p:txBody>
      </p:sp>
      <p:sp>
        <p:nvSpPr>
          <p:cNvPr id="476" name="Google Shape;476;p16"/>
          <p:cNvSpPr>
            <a:spLocks noGrp="1" noRot="1" noMove="1" noResize="1" noEditPoints="1" noAdjustHandles="1" noChangeArrowheads="1" noChangeShapeType="1"/>
          </p:cNvSpPr>
          <p:nvPr/>
        </p:nvSpPr>
        <p:spPr>
          <a:xfrm>
            <a:off x="838200" y="4508523"/>
            <a:ext cx="5256212" cy="481392"/>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7" name="Google Shape;477;p16"/>
          <p:cNvSpPr>
            <a:spLocks noGrp="1" noRot="1" noMove="1" noResize="1" noEditPoints="1" noAdjustHandles="1" noChangeArrowheads="1" noChangeShapeType="1"/>
          </p:cNvSpPr>
          <p:nvPr/>
        </p:nvSpPr>
        <p:spPr>
          <a:xfrm>
            <a:off x="839788" y="2861181"/>
            <a:ext cx="5256212" cy="74371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78" name="Google Shape;478;p16"/>
          <p:cNvSpPr txBox="1">
            <a:spLocks noGrp="1" noRot="1" noMove="1" noResize="1" noEditPoints="1" noAdjustHandles="1" noChangeArrowheads="1" noChangeShapeType="1"/>
          </p:cNvSpPr>
          <p:nvPr>
            <p:ph type="body" idx="4294967295"/>
          </p:nvPr>
        </p:nvSpPr>
        <p:spPr>
          <a:xfrm>
            <a:off x="839788" y="2035448"/>
            <a:ext cx="4867591" cy="2939226"/>
          </a:xfrm>
          <a:prstGeom prst="rect">
            <a:avLst/>
          </a:prstGeom>
          <a:noFill/>
          <a:ln>
            <a:noFill/>
          </a:ln>
        </p:spPr>
        <p:txBody>
          <a:bodyPr spcFirstLastPara="1" wrap="square" lIns="91425" tIns="45700" rIns="91425" bIns="4570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zh-Hans" sz="2000" i="0" u="none" strike="noStrike" dirty="0">
                <a:latin typeface="Noto Sans SC Regular" panose="020B0200000000000000" pitchFamily="34" charset="-128"/>
                <a:ea typeface="Noto Sans SC Regular" panose="020B0200000000000000" pitchFamily="34" charset="-128"/>
              </a:rPr>
              <a:t>压力：</a:t>
            </a:r>
            <a:r>
              <a:rPr lang="zh-Hans" sz="2000" b="0" i="0" u="none" strike="noStrike" dirty="0">
                <a:latin typeface="Noto Sans SC Light" panose="020B0200000000000000" pitchFamily="34" charset="-128"/>
                <a:ea typeface="Noto Sans SC Light" panose="020B0200000000000000" pitchFamily="34" charset="-128"/>
              </a:rPr>
              <a:t>有些青少年在感到压力时会吸电子烟</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i="0" u="none" strike="noStrike" dirty="0">
                <a:latin typeface="Noto Sans SC Regular" panose="020B0200000000000000" pitchFamily="34" charset="-128"/>
                <a:ea typeface="Noto Sans SC Regular" panose="020B0200000000000000" pitchFamily="34" charset="-128"/>
              </a:rPr>
              <a:t>合群：</a:t>
            </a:r>
            <a:r>
              <a:rPr lang="zh-Hans" sz="2000" b="0" i="0" u="none" strike="noStrike" dirty="0">
                <a:latin typeface="Noto Sans SC Light" panose="020B0200000000000000" pitchFamily="34" charset="-128"/>
                <a:ea typeface="Noto Sans SC Light" panose="020B0200000000000000" pitchFamily="34" charset="-128"/>
              </a:rPr>
              <a:t>孩子的朋友可能会给他们压力，让他们吸电子烟</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i="0" u="none" strike="noStrike" dirty="0">
                <a:latin typeface="Noto Sans SC Regular" panose="020B0200000000000000" pitchFamily="34" charset="-128"/>
                <a:ea typeface="Noto Sans SC Regular" panose="020B0200000000000000" pitchFamily="34" charset="-128"/>
              </a:rPr>
              <a:t>好奇心：</a:t>
            </a:r>
            <a:r>
              <a:rPr lang="zh-Hans" sz="2000" b="0" i="0" u="none" strike="noStrike" dirty="0">
                <a:latin typeface="Noto Sans SC Light" panose="020B0200000000000000" pitchFamily="34" charset="-128"/>
                <a:ea typeface="Noto Sans SC Light" panose="020B0200000000000000" pitchFamily="34" charset="-128"/>
              </a:rPr>
              <a:t>一开始只是尝试吸电子烟，</a:t>
            </a:r>
            <a:br>
              <a:rPr lang="en-PH" altLang="zh-Hans" sz="2000" b="0" i="0" u="none" strike="noStrike" dirty="0">
                <a:latin typeface="Noto Sans SC Light" panose="020B0200000000000000" pitchFamily="34" charset="-128"/>
                <a:ea typeface="Noto Sans SC Light" panose="020B0200000000000000" pitchFamily="34" charset="-128"/>
              </a:rPr>
            </a:br>
            <a:r>
              <a:rPr lang="zh-Hans" sz="2000" b="0" i="0" u="none" strike="noStrike" dirty="0">
                <a:latin typeface="Noto Sans SC Light" panose="020B0200000000000000" pitchFamily="34" charset="-128"/>
                <a:ea typeface="Noto Sans SC Light" panose="020B0200000000000000" pitchFamily="34" charset="-128"/>
              </a:rPr>
              <a:t>但后来变成了习惯</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i="0" u="none" strike="noStrike" dirty="0">
                <a:latin typeface="Noto Sans SC Regular" panose="020B0200000000000000" pitchFamily="34" charset="-128"/>
                <a:ea typeface="Noto Sans SC Regular" panose="020B0200000000000000" pitchFamily="34" charset="-128"/>
              </a:rPr>
              <a:t>随处可见：</a:t>
            </a:r>
            <a:r>
              <a:rPr lang="zh-Hans" sz="2000" b="0" i="0" u="none" strike="noStrike" dirty="0">
                <a:latin typeface="Noto Sans SC Light" panose="020B0200000000000000" pitchFamily="34" charset="-128"/>
                <a:ea typeface="Noto Sans SC Light" panose="020B0200000000000000" pitchFamily="34" charset="-128"/>
              </a:rPr>
              <a:t>电子烟在网上看起来很普遍</a:t>
            </a:r>
            <a:endParaRPr dirty="0">
              <a:latin typeface="Noto Sans SC Light" panose="020B0200000000000000" pitchFamily="34" charset="-128"/>
              <a:ea typeface="Noto Sans SC Light" panose="020B0200000000000000" pitchFamily="34" charset="-128"/>
            </a:endParaRPr>
          </a:p>
        </p:txBody>
      </p:sp>
      <p:pic>
        <p:nvPicPr>
          <p:cNvPr id="479" name="Google Shape;479;p16"/>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94412" y="2349500"/>
            <a:ext cx="5956300" cy="4508500"/>
          </a:xfrm>
          <a:prstGeom prst="rect">
            <a:avLst/>
          </a:prstGeom>
          <a:noFill/>
          <a:ln>
            <a:noFill/>
          </a:ln>
        </p:spPr>
      </p:pic>
      <p:sp>
        <p:nvSpPr>
          <p:cNvPr id="2" name="Rectangle 1">
            <a:extLst>
              <a:ext uri="{FF2B5EF4-FFF2-40B4-BE49-F238E27FC236}">
                <a16:creationId xmlns:a16="http://schemas.microsoft.com/office/drawing/2014/main" id="{176B596E-AB64-14C6-F15A-D03EDB75BF85}"/>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17"/>
          <p:cNvSpPr>
            <a:spLocks noGrp="1" noRot="1" noMove="1" noResize="1" noEditPoints="1" noAdjustHandles="1" noChangeArrowheads="1" noChangeShapeType="1"/>
          </p:cNvSpPr>
          <p:nvPr/>
        </p:nvSpPr>
        <p:spPr>
          <a:xfrm>
            <a:off x="839788" y="4104716"/>
            <a:ext cx="4978402" cy="657784"/>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6" name="Google Shape;486;p17"/>
          <p:cNvSpPr>
            <a:spLocks noGrp="1" noRot="1" noMove="1" noResize="1" noEditPoints="1" noAdjustHandles="1" noChangeArrowheads="1" noChangeShapeType="1"/>
          </p:cNvSpPr>
          <p:nvPr/>
        </p:nvSpPr>
        <p:spPr>
          <a:xfrm>
            <a:off x="839788" y="3584016"/>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7" name="Google Shape;487;p17"/>
          <p:cNvSpPr>
            <a:spLocks noGrp="1" noRot="1" noMove="1" noResize="1" noEditPoints="1" noAdjustHandles="1" noChangeArrowheads="1" noChangeShapeType="1"/>
          </p:cNvSpPr>
          <p:nvPr/>
        </p:nvSpPr>
        <p:spPr>
          <a:xfrm>
            <a:off x="839788" y="3068349"/>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8" name="Google Shape;488;p17"/>
          <p:cNvSpPr>
            <a:spLocks noGrp="1" noRot="1" noMove="1" noResize="1" noEditPoints="1" noAdjustHandles="1" noChangeArrowheads="1" noChangeShapeType="1"/>
          </p:cNvSpPr>
          <p:nvPr/>
        </p:nvSpPr>
        <p:spPr>
          <a:xfrm>
            <a:off x="839788" y="2552683"/>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89" name="Google Shape;489;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0" name="Google Shape;490;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1" name="Google Shape;491;p17"/>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2" name="Google Shape;492;p17"/>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3" name="Google Shape;493;p17"/>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494" name="Google Shape;494;p17"/>
          <p:cNvSpPr txBox="1">
            <a:spLocks noGrp="1" noRot="1" noMove="1" noResize="1" noEditPoints="1" noAdjustHandles="1" noChangeArrowheads="1" noChangeShapeType="1"/>
          </p:cNvSpPr>
          <p:nvPr>
            <p:ph type="title"/>
          </p:nvPr>
        </p:nvSpPr>
        <p:spPr>
          <a:xfrm>
            <a:off x="838200" y="87723"/>
            <a:ext cx="8966200"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支持青少年戒掉电子烟</a:t>
            </a:r>
            <a:endParaRPr dirty="0">
              <a:latin typeface="Noto Sans SC Regular" panose="020B0200000000000000" pitchFamily="34" charset="-128"/>
              <a:ea typeface="Noto Sans SC Regular" panose="020B0200000000000000" pitchFamily="34" charset="-128"/>
            </a:endParaRPr>
          </a:p>
        </p:txBody>
      </p:sp>
      <p:sp>
        <p:nvSpPr>
          <p:cNvPr id="495" name="Google Shape;495;p17"/>
          <p:cNvSpPr>
            <a:spLocks noGrp="1" noRot="1" noMove="1" noResize="1" noEditPoints="1" noAdjustHandles="1" noChangeArrowheads="1" noChangeShapeType="1"/>
          </p:cNvSpPr>
          <p:nvPr/>
        </p:nvSpPr>
        <p:spPr>
          <a:xfrm>
            <a:off x="839788" y="2037017"/>
            <a:ext cx="4978402"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496" name="Google Shape;496;p17"/>
          <p:cNvSpPr txBox="1">
            <a:spLocks noGrp="1" noRot="1" noMove="1" noResize="1" noEditPoints="1" noAdjustHandles="1" noChangeArrowheads="1" noChangeShapeType="1"/>
          </p:cNvSpPr>
          <p:nvPr/>
        </p:nvSpPr>
        <p:spPr>
          <a:xfrm>
            <a:off x="839789" y="2037017"/>
            <a:ext cx="4263839" cy="4146600"/>
          </a:xfrm>
          <a:prstGeom prst="rect">
            <a:avLst/>
          </a:prstGeom>
          <a:noFill/>
          <a:ln>
            <a:noFill/>
          </a:ln>
        </p:spPr>
        <p:txBody>
          <a:bodyPr spcFirstLastPara="1" wrap="square" lIns="108000" tIns="108000" rIns="108000" bIns="0" anchor="t" anchorCtr="0">
            <a:spAutoFit/>
          </a:bodyPr>
          <a:lstStyle/>
          <a:p>
            <a:pPr marL="285750" marR="0" lvl="0" indent="-285750" algn="l" rtl="0">
              <a:spcBef>
                <a:spcPct val="0"/>
              </a:spcBef>
              <a:spcAft>
                <a:spcPct val="0"/>
              </a:spcAft>
              <a:buClr>
                <a:schemeClr val="dk1"/>
              </a:buClr>
              <a:buSzPts val="1800"/>
              <a:buFont typeface="Arial"/>
              <a:buChar char="•"/>
            </a:pPr>
            <a:r>
              <a:rPr lang="zh-Hans" sz="18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支持戒烟的每一小步</a:t>
            </a:r>
            <a:endParaRPr dirty="0">
              <a:latin typeface="Noto Sans SC Light" panose="020B0200000000000000" pitchFamily="34" charset="-128"/>
              <a:ea typeface="Noto Sans SC Light" panose="020B0200000000000000" pitchFamily="34" charset="-128"/>
            </a:endParaRPr>
          </a:p>
          <a:p>
            <a:pPr marL="285750" marR="0" lvl="0" indent="-285750" algn="l" rtl="0">
              <a:spcBef>
                <a:spcPts val="1800"/>
              </a:spcBef>
              <a:spcAft>
                <a:spcPct val="0"/>
              </a:spcAft>
              <a:buClr>
                <a:schemeClr val="dk1"/>
              </a:buClr>
              <a:buSzPts val="1800"/>
              <a:buFont typeface="Arial"/>
              <a:buChar char="•"/>
            </a:pPr>
            <a:r>
              <a:rPr lang="zh-Hans" sz="18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帮助孩子应对烟瘾</a:t>
            </a:r>
            <a:endParaRPr dirty="0">
              <a:latin typeface="Noto Sans SC Light" panose="020B0200000000000000" pitchFamily="34" charset="-128"/>
              <a:ea typeface="Noto Sans SC Light" panose="020B0200000000000000" pitchFamily="34" charset="-128"/>
            </a:endParaRPr>
          </a:p>
          <a:p>
            <a:pPr marL="285750" marR="0" lvl="0" indent="-285750" algn="l" rtl="0">
              <a:spcBef>
                <a:spcPts val="1800"/>
              </a:spcBef>
              <a:spcAft>
                <a:spcPct val="0"/>
              </a:spcAft>
              <a:buClr>
                <a:schemeClr val="dk1"/>
              </a:buClr>
              <a:buSzPts val="1800"/>
              <a:buFont typeface="Arial"/>
              <a:buChar char="•"/>
            </a:pPr>
            <a:r>
              <a:rPr lang="zh-Hans" sz="18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避免苛责他们</a:t>
            </a:r>
            <a:endParaRPr sz="1800" dirty="0">
              <a:solidFill>
                <a:schemeClr val="dk1"/>
              </a:solidFill>
              <a:latin typeface="Noto Sans SC Light" panose="020B0200000000000000" pitchFamily="34" charset="-128"/>
              <a:ea typeface="Noto Sans SC Light" panose="020B0200000000000000" pitchFamily="34" charset="-128"/>
              <a:cs typeface="Public Sans Light"/>
              <a:sym typeface="Public Sans Light"/>
            </a:endParaRPr>
          </a:p>
          <a:p>
            <a:pPr marL="285750" marR="0" lvl="0" indent="-285750" algn="l" rtl="0">
              <a:spcBef>
                <a:spcPts val="1800"/>
              </a:spcBef>
              <a:spcAft>
                <a:spcPct val="0"/>
              </a:spcAft>
              <a:buClr>
                <a:schemeClr val="dk1"/>
              </a:buClr>
              <a:buSzPts val="1800"/>
              <a:buFont typeface="Arial"/>
              <a:buChar char="•"/>
            </a:pPr>
            <a:r>
              <a:rPr lang="zh-Hans" sz="18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庆祝每一个小胜利</a:t>
            </a:r>
            <a:endParaRPr sz="1800" dirty="0">
              <a:solidFill>
                <a:schemeClr val="dk1"/>
              </a:solidFill>
              <a:latin typeface="Noto Sans SC Light" panose="020B0200000000000000" pitchFamily="34" charset="-128"/>
              <a:ea typeface="Noto Sans SC Light" panose="020B0200000000000000" pitchFamily="34" charset="-128"/>
              <a:cs typeface="Public Sans Light"/>
              <a:sym typeface="Public Sans Light"/>
            </a:endParaRPr>
          </a:p>
          <a:p>
            <a:pPr marL="285750" marR="0" lvl="0" indent="-285750" algn="l" rtl="0">
              <a:spcBef>
                <a:spcPts val="1800"/>
              </a:spcBef>
              <a:spcAft>
                <a:spcPct val="0"/>
              </a:spcAft>
              <a:buClr>
                <a:schemeClr val="dk1"/>
              </a:buClr>
              <a:buSzPts val="1800"/>
              <a:buFont typeface="Arial"/>
              <a:buChar char="•"/>
            </a:pPr>
            <a:r>
              <a:rPr lang="zh-Hans" sz="18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如果他们还没准备好戒烟，保持坦诚的对话</a:t>
            </a:r>
            <a:endParaRPr sz="1800" dirty="0">
              <a:solidFill>
                <a:schemeClr val="dk1"/>
              </a:solidFill>
              <a:latin typeface="Noto Sans SC Light" panose="020B0200000000000000" pitchFamily="34" charset="-128"/>
              <a:ea typeface="Noto Sans SC Light" panose="020B0200000000000000" pitchFamily="34" charset="-128"/>
              <a:cs typeface="Public Sans Light"/>
              <a:sym typeface="Public Sans Light"/>
            </a:endParaRPr>
          </a:p>
          <a:p>
            <a:pPr marL="285750" marR="0" lvl="0" indent="-171450" algn="l" rtl="0">
              <a:spcBef>
                <a:spcPts val="1800"/>
              </a:spcBef>
              <a:spcAft>
                <a:spcPct val="0"/>
              </a:spcAft>
              <a:buClr>
                <a:schemeClr val="dk1"/>
              </a:buClr>
              <a:buSzPts val="1800"/>
              <a:buFont typeface="Arial"/>
              <a:buNone/>
            </a:pPr>
            <a:endParaRPr sz="1800" dirty="0">
              <a:solidFill>
                <a:schemeClr val="dk1"/>
              </a:solidFill>
              <a:latin typeface="Noto Sans SC Light" panose="020B0200000000000000" pitchFamily="34" charset="-128"/>
              <a:ea typeface="Noto Sans SC Light" panose="020B0200000000000000" pitchFamily="34" charset="-128"/>
              <a:cs typeface="Public Sans Light"/>
              <a:sym typeface="Public Sans Light"/>
            </a:endParaRPr>
          </a:p>
          <a:p>
            <a:pPr marL="0" marR="0" lvl="0" indent="0" algn="l" rtl="0">
              <a:spcBef>
                <a:spcPts val="1200"/>
              </a:spcBef>
              <a:spcAft>
                <a:spcPct val="0"/>
              </a:spcAft>
              <a:buNone/>
            </a:pPr>
            <a:endParaRPr sz="1800" dirty="0">
              <a:solidFill>
                <a:schemeClr val="dk1"/>
              </a:solidFill>
              <a:latin typeface="Noto Sans SC Light" panose="020B0200000000000000" pitchFamily="34" charset="-128"/>
              <a:ea typeface="Noto Sans SC Light" panose="020B0200000000000000" pitchFamily="34" charset="-128"/>
              <a:cs typeface="Public Sans Light"/>
              <a:sym typeface="Public Sans Light"/>
            </a:endParaRPr>
          </a:p>
          <a:p>
            <a:pPr marL="0" marR="0" lvl="0" indent="0" algn="l" rtl="0">
              <a:spcBef>
                <a:spcPct val="0"/>
              </a:spcBef>
              <a:spcAft>
                <a:spcPct val="0"/>
              </a:spcAft>
              <a:buNone/>
            </a:pPr>
            <a:endParaRPr sz="1800" dirty="0">
              <a:solidFill>
                <a:schemeClr val="dk1"/>
              </a:solidFill>
              <a:latin typeface="Noto Sans SC Light" panose="020B0200000000000000" pitchFamily="34" charset="-128"/>
              <a:ea typeface="Noto Sans SC Light" panose="020B0200000000000000" pitchFamily="34" charset="-128"/>
              <a:cs typeface="Public Sans Light"/>
              <a:sym typeface="Public Sans Light"/>
            </a:endParaRPr>
          </a:p>
          <a:p>
            <a:pPr marL="0" marR="0" lvl="0" indent="0" algn="l" rtl="0">
              <a:spcBef>
                <a:spcPct val="0"/>
              </a:spcBef>
              <a:spcAft>
                <a:spcPct val="0"/>
              </a:spcAft>
              <a:buNone/>
            </a:pPr>
            <a:endParaRPr sz="1800" dirty="0">
              <a:solidFill>
                <a:schemeClr val="dk1"/>
              </a:solidFill>
              <a:latin typeface="Noto Sans SC Light" panose="020B0200000000000000" pitchFamily="34" charset="-128"/>
              <a:ea typeface="Noto Sans SC Light" panose="020B0200000000000000" pitchFamily="34" charset="-128"/>
              <a:cs typeface="Public Sans Light"/>
              <a:sym typeface="Public Sans Light"/>
            </a:endParaRPr>
          </a:p>
        </p:txBody>
      </p:sp>
      <p:pic>
        <p:nvPicPr>
          <p:cNvPr id="497" name="Google Shape;497;p17"/>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3981354" y="1652188"/>
            <a:ext cx="9104314" cy="5177052"/>
          </a:xfrm>
          <a:prstGeom prst="rect">
            <a:avLst/>
          </a:prstGeom>
          <a:noFill/>
          <a:ln>
            <a:noFill/>
          </a:ln>
        </p:spPr>
      </p:pic>
      <p:sp>
        <p:nvSpPr>
          <p:cNvPr id="2" name="Rectangle 1">
            <a:extLst>
              <a:ext uri="{FF2B5EF4-FFF2-40B4-BE49-F238E27FC236}">
                <a16:creationId xmlns:a16="http://schemas.microsoft.com/office/drawing/2014/main" id="{107A0DEC-61D3-7BDC-B1C2-326ADD2FB8F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502"/>
        <p:cNvGrpSpPr/>
        <p:nvPr/>
      </p:nvGrpSpPr>
      <p:grpSpPr>
        <a:xfrm>
          <a:off x="0" y="0"/>
          <a:ext cx="0" cy="0"/>
          <a:chOff x="0" y="0"/>
          <a:chExt cx="0" cy="0"/>
        </a:xfrm>
      </p:grpSpPr>
      <p:sp>
        <p:nvSpPr>
          <p:cNvPr id="503" name="Google Shape;503;p18"/>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4" name="Google Shape;504;p18"/>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5" name="Google Shape;505;p18"/>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06" name="Google Shape;506;p18"/>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在哪里获取帮助与支持</a:t>
            </a:r>
            <a:endParaRPr dirty="0">
              <a:latin typeface="Noto Sans SC Regular" panose="020B0200000000000000" pitchFamily="34" charset="-128"/>
              <a:ea typeface="Noto Sans SC Regular" panose="020B0200000000000000" pitchFamily="34" charset="-128"/>
            </a:endParaRPr>
          </a:p>
        </p:txBody>
      </p:sp>
      <p:sp>
        <p:nvSpPr>
          <p:cNvPr id="507" name="Google Shape;507;p18"/>
          <p:cNvSpPr>
            <a:spLocks noGrp="1" noRot="1" noMove="1" noResize="1" noEditPoints="1" noAdjustHandles="1" noChangeArrowheads="1" noChangeShapeType="1"/>
          </p:cNvSpPr>
          <p:nvPr/>
        </p:nvSpPr>
        <p:spPr>
          <a:xfrm>
            <a:off x="482921" y="1931482"/>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8" name="Google Shape;508;p18"/>
          <p:cNvSpPr>
            <a:spLocks noGrp="1" noRot="1" noMove="1" noResize="1" noEditPoints="1" noAdjustHandles="1" noChangeArrowheads="1" noChangeShapeType="1"/>
          </p:cNvSpPr>
          <p:nvPr/>
        </p:nvSpPr>
        <p:spPr>
          <a:xfrm>
            <a:off x="482921"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09" name="Google Shape;509;p18"/>
          <p:cNvSpPr>
            <a:spLocks noGrp="1" noRot="1" noMove="1" noResize="1" noEditPoints="1" noAdjustHandles="1" noChangeArrowheads="1" noChangeShapeType="1"/>
          </p:cNvSpPr>
          <p:nvPr/>
        </p:nvSpPr>
        <p:spPr>
          <a:xfrm>
            <a:off x="452504" y="4866855"/>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2" name="Google Shape;512;p18"/>
          <p:cNvSpPr txBox="1">
            <a:spLocks noGrp="1" noRot="1" noMove="1" noResize="1" noEditPoints="1" noAdjustHandles="1" noChangeArrowheads="1" noChangeShapeType="1"/>
          </p:cNvSpPr>
          <p:nvPr/>
        </p:nvSpPr>
        <p:spPr>
          <a:xfrm>
            <a:off x="2113568" y="1916130"/>
            <a:ext cx="3108175" cy="12700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s" sz="2000" b="1" i="0" u="none" strike="noStrike" dirty="0">
                <a:solidFill>
                  <a:srgbClr val="441170"/>
                </a:solidFill>
                <a:latin typeface="Public Sans Light" pitchFamily="2" charset="0"/>
                <a:ea typeface="Simsun"/>
                <a:cs typeface="Public Sans Light"/>
                <a:sym typeface="Public Sans Light"/>
              </a:rPr>
              <a:t>Pave</a:t>
            </a:r>
            <a:endParaRPr dirty="0">
              <a:latin typeface="Public Sans Light" pitchFamily="2" charset="0"/>
            </a:endParaRPr>
          </a:p>
          <a:p>
            <a:pPr marL="0" marR="0" lvl="0" indent="0" algn="l" rtl="0">
              <a:lnSpc>
                <a:spcPct val="100000"/>
              </a:lnSpc>
              <a:spcBef>
                <a:spcPts val="200"/>
              </a:spcBef>
              <a:spcAft>
                <a:spcPct val="0"/>
              </a:spcAft>
              <a:buClr>
                <a:schemeClr val="dk1"/>
              </a:buClr>
              <a:buSzPts val="2000"/>
              <a:buFont typeface="Arial"/>
              <a:buNone/>
            </a:pPr>
            <a:r>
              <a:rPr 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帮助青少年戒电子烟的免费应用程序</a:t>
            </a:r>
            <a:endParaRPr dirty="0">
              <a:latin typeface="Noto Sans SC Light" panose="020B0200000000000000" pitchFamily="34" charset="-128"/>
              <a:ea typeface="Noto Sans S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s" sz="2000" b="1" i="0" u="none" strike="noStrike" dirty="0">
                <a:solidFill>
                  <a:srgbClr val="441170"/>
                </a:solidFill>
                <a:latin typeface="Simsun"/>
                <a:ea typeface="Simsun"/>
                <a:cs typeface="Public Sans Light"/>
                <a:sym typeface="Public Sans Light"/>
              </a:rPr>
              <a:t>   </a:t>
            </a:r>
            <a:r>
              <a:rPr lang="en-PH" altLang="zh-Hans" sz="700" b="1" i="0" u="none" strike="noStrike" dirty="0">
                <a:solidFill>
                  <a:srgbClr val="441170"/>
                </a:solidFill>
                <a:latin typeface="Simsun"/>
                <a:ea typeface="Simsun"/>
                <a:cs typeface="Public Sans Light"/>
                <a:sym typeface="Public Sans Light"/>
              </a:rPr>
              <a:t> </a:t>
            </a:r>
            <a:r>
              <a:rPr 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下载 </a:t>
            </a:r>
            <a:r>
              <a:rPr lang="zh-Hans" sz="2000" b="1" i="0" u="none" strike="noStrike" dirty="0">
                <a:solidFill>
                  <a:srgbClr val="441170"/>
                </a:solidFill>
                <a:latin typeface="Public Sans Light" pitchFamily="2" charset="0"/>
                <a:ea typeface="Simsun"/>
                <a:cs typeface="Public Sans Light"/>
                <a:sym typeface="Public Sans Light"/>
              </a:rPr>
              <a:t>Pave</a:t>
            </a:r>
            <a:endParaRPr dirty="0">
              <a:latin typeface="Public Sans Light" pitchFamily="2" charset="0"/>
            </a:endParaRPr>
          </a:p>
        </p:txBody>
      </p:sp>
      <p:sp>
        <p:nvSpPr>
          <p:cNvPr id="513" name="Google Shape;513;p18"/>
          <p:cNvSpPr txBox="1">
            <a:spLocks noGrp="1" noRot="1" noMove="1" noResize="1" noEditPoints="1" noAdjustHandles="1" noChangeArrowheads="1" noChangeShapeType="1"/>
          </p:cNvSpPr>
          <p:nvPr/>
        </p:nvSpPr>
        <p:spPr>
          <a:xfrm>
            <a:off x="2105305" y="3333648"/>
            <a:ext cx="5023283" cy="1308050"/>
          </a:xfrm>
          <a:prstGeom prst="rect">
            <a:avLst/>
          </a:prstGeom>
          <a:noFill/>
          <a:ln>
            <a:noFill/>
          </a:ln>
        </p:spPr>
        <p:txBody>
          <a:bodyPr spcFirstLastPara="1" wrap="square" lIns="0" tIns="0" rIns="0" bIns="0" anchor="t" anchorCtr="0">
            <a:spAutoFit/>
          </a:bodyPr>
          <a:lstStyle/>
          <a:p>
            <a:pPr marL="0" marR="0" lvl="0" indent="0" algn="l">
              <a:lnSpc>
                <a:spcPct val="100000"/>
              </a:lnSpc>
              <a:spcBef>
                <a:spcPct val="0"/>
              </a:spcBef>
              <a:spcAft>
                <a:spcPct val="0"/>
              </a:spcAft>
              <a:buClr>
                <a:schemeClr val="dk2"/>
              </a:buClr>
              <a:buSzPts val="2000"/>
              <a:buFont typeface="Arial"/>
              <a:buNone/>
            </a:pPr>
            <a:r>
              <a:rPr lang="zh-Hans" sz="2000" b="1" i="0" u="none" strike="noStrike" dirty="0">
                <a:solidFill>
                  <a:srgbClr val="441170"/>
                </a:solidFill>
                <a:latin typeface="Public Sans Light" pitchFamily="2" charset="0"/>
                <a:ea typeface="Simsun"/>
                <a:cs typeface="Public Sans Light"/>
                <a:sym typeface="Public Sans Light"/>
              </a:rPr>
              <a:t>iCanQuit</a:t>
            </a:r>
            <a:endParaRPr sz="2000" b="1" dirty="0">
              <a:solidFill>
                <a:schemeClr val="dk2"/>
              </a:solidFill>
              <a:latin typeface="Public Sans Light" pitchFamily="2" charset="0"/>
              <a:ea typeface="Public Sans Light"/>
              <a:cs typeface="Public Sans Light"/>
              <a:sym typeface="Public Sans Light"/>
            </a:endParaRPr>
          </a:p>
          <a:p>
            <a:pPr marL="0" marR="0" lvl="0" indent="0" algn="l" rtl="0">
              <a:lnSpc>
                <a:spcPct val="100000"/>
              </a:lnSpc>
              <a:spcBef>
                <a:spcPts val="200"/>
              </a:spcBef>
              <a:spcAft>
                <a:spcPct val="0"/>
              </a:spcAft>
              <a:buClr>
                <a:schemeClr val="dk1"/>
              </a:buClr>
              <a:buSzPts val="2000"/>
              <a:buFont typeface="Arial"/>
              <a:buNone/>
            </a:pPr>
            <a:r>
              <a:rPr 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戒烟或戒电子烟</a:t>
            </a:r>
            <a:endParaRPr lang="en-PH" alt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endParaRPr>
          </a:p>
          <a:p>
            <a:pPr marL="0" marR="0" lvl="0" indent="0" algn="l" rtl="0">
              <a:lnSpc>
                <a:spcPct val="100000"/>
              </a:lnSpc>
              <a:spcBef>
                <a:spcPts val="200"/>
              </a:spcBef>
              <a:spcAft>
                <a:spcPct val="0"/>
              </a:spcAft>
              <a:buClr>
                <a:schemeClr val="dk1"/>
              </a:buClr>
              <a:buSzPts val="2000"/>
              <a:buFont typeface="Arial"/>
              <a:buNone/>
            </a:pPr>
            <a:r>
              <a:rPr 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的免费网站 </a:t>
            </a:r>
            <a:endParaRPr lang="en-PH" alt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endParaRPr>
          </a:p>
          <a:p>
            <a:pPr lvl="0">
              <a:spcBef>
                <a:spcPts val="200"/>
              </a:spcBef>
              <a:buClr>
                <a:schemeClr val="dk1"/>
              </a:buClr>
              <a:buSzPts val="2000"/>
            </a:pPr>
            <a:r>
              <a:rPr lang="en-PH" altLang="zh-Hans" sz="2000" b="1" i="0" u="none" strike="noStrike" dirty="0">
                <a:solidFill>
                  <a:srgbClr val="441170"/>
                </a:solidFill>
                <a:latin typeface="Public Sans Light" pitchFamily="2" charset="0"/>
                <a:ea typeface="Simsun"/>
                <a:cs typeface="Public Sans Light"/>
                <a:sym typeface="Public Sans Light"/>
              </a:rPr>
              <a:t>       </a:t>
            </a:r>
            <a:r>
              <a:rPr lang="en-PH" altLang="zh-Hans" sz="2000" b="1" spc="-30" dirty="0">
                <a:solidFill>
                  <a:srgbClr val="441170"/>
                </a:solidFill>
                <a:latin typeface="Public Sans Light" pitchFamily="2" charset="0"/>
                <a:ea typeface="Simsun"/>
                <a:cs typeface="Public Sans Light"/>
                <a:sym typeface="Public Sans Light"/>
              </a:rPr>
              <a:t>iCanQuit.com.au/Simplified-Chinese/</a:t>
            </a:r>
            <a:endParaRPr sz="2000" b="1" spc="-30" dirty="0">
              <a:solidFill>
                <a:schemeClr val="dk2"/>
              </a:solidFill>
              <a:latin typeface="Public Sans Light" pitchFamily="2" charset="0"/>
              <a:ea typeface="Public Sans Light"/>
              <a:cs typeface="Public Sans Light"/>
              <a:sym typeface="Public Sans Light"/>
            </a:endParaRPr>
          </a:p>
        </p:txBody>
      </p:sp>
      <p:sp>
        <p:nvSpPr>
          <p:cNvPr id="514" name="Google Shape;514;p18"/>
          <p:cNvSpPr txBox="1">
            <a:spLocks noGrp="1" noRot="1" noMove="1" noResize="1" noEditPoints="1" noAdjustHandles="1" noChangeArrowheads="1" noChangeShapeType="1"/>
          </p:cNvSpPr>
          <p:nvPr/>
        </p:nvSpPr>
        <p:spPr>
          <a:xfrm>
            <a:off x="2098869" y="4806530"/>
            <a:ext cx="3489587" cy="15748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s" sz="2000" b="1" i="0" u="none" strike="noStrike" dirty="0">
                <a:solidFill>
                  <a:srgbClr val="441170"/>
                </a:solidFill>
                <a:latin typeface="Public Sans Light" pitchFamily="2" charset="0"/>
                <a:ea typeface="Simsun"/>
                <a:cs typeface="Public Sans Light"/>
                <a:sym typeface="Public Sans Light"/>
              </a:rPr>
              <a:t>NSW Quitline</a:t>
            </a:r>
            <a:r>
              <a:rPr 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（新南威尔士州戒烟热线）</a:t>
            </a:r>
            <a:endParaRPr dirty="0">
              <a:latin typeface="Noto Sans SC Regular" panose="020B0200000000000000" pitchFamily="34" charset="-128"/>
              <a:ea typeface="Noto Sans SC Regular" panose="020B0200000000000000" pitchFamily="34" charset="-128"/>
            </a:endParaRPr>
          </a:p>
          <a:p>
            <a:pPr marL="0" marR="0" lvl="0" indent="0" algn="l" rtl="0">
              <a:lnSpc>
                <a:spcPct val="100000"/>
              </a:lnSpc>
              <a:spcBef>
                <a:spcPts val="200"/>
              </a:spcBef>
              <a:spcAft>
                <a:spcPct val="0"/>
              </a:spcAft>
              <a:buClr>
                <a:schemeClr val="dk1"/>
              </a:buClr>
              <a:buSzPts val="2000"/>
              <a:buFont typeface="Arial"/>
              <a:buNone/>
            </a:pPr>
            <a:r>
              <a:rPr 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由受过培训的心理咨询师提供的免费电话支持</a:t>
            </a:r>
            <a:endParaRPr dirty="0">
              <a:latin typeface="Noto Sans SC Light" panose="020B0200000000000000" pitchFamily="34" charset="-128"/>
              <a:ea typeface="Noto Sans S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        </a:t>
            </a:r>
            <a:r>
              <a:rPr 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请致电</a:t>
            </a:r>
            <a:r>
              <a:rPr lang="zh-Hans" sz="2000" b="1" i="0" u="none" strike="noStrike" dirty="0">
                <a:solidFill>
                  <a:srgbClr val="441170"/>
                </a:solidFill>
                <a:latin typeface="Simsun"/>
                <a:ea typeface="Simsun"/>
                <a:cs typeface="Public Sans Light"/>
                <a:sym typeface="Public Sans Light"/>
              </a:rPr>
              <a:t> </a:t>
            </a:r>
            <a:r>
              <a:rPr lang="zh-Hans" sz="2000" b="1" i="0" u="none" strike="noStrike" dirty="0">
                <a:solidFill>
                  <a:srgbClr val="441170"/>
                </a:solidFill>
                <a:latin typeface="Public Sans Light" pitchFamily="2" charset="0"/>
                <a:ea typeface="Simsun"/>
                <a:cs typeface="Public Sans Light"/>
                <a:sym typeface="Public Sans Light"/>
              </a:rPr>
              <a:t>13 7848</a:t>
            </a:r>
            <a:endParaRPr dirty="0">
              <a:latin typeface="Public Sans Light" pitchFamily="2" charset="0"/>
            </a:endParaRPr>
          </a:p>
        </p:txBody>
      </p:sp>
      <p:pic>
        <p:nvPicPr>
          <p:cNvPr id="517" name="Google Shape;517;p18"/>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608451" y="1878457"/>
            <a:ext cx="1247565" cy="1295243"/>
          </a:xfrm>
          <a:prstGeom prst="rect">
            <a:avLst/>
          </a:prstGeom>
          <a:noFill/>
          <a:ln>
            <a:noFill/>
          </a:ln>
        </p:spPr>
      </p:pic>
      <p:pic>
        <p:nvPicPr>
          <p:cNvPr id="518" name="Google Shape;518;p18"/>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2092519" y="2900829"/>
            <a:ext cx="372231" cy="319055"/>
          </a:xfrm>
          <a:prstGeom prst="rect">
            <a:avLst/>
          </a:prstGeom>
          <a:noFill/>
          <a:ln>
            <a:noFill/>
          </a:ln>
        </p:spPr>
      </p:pic>
      <p:pic>
        <p:nvPicPr>
          <p:cNvPr id="519" name="Google Shape;519;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2112536" y="4320618"/>
            <a:ext cx="354505" cy="319055"/>
          </a:xfrm>
          <a:prstGeom prst="rect">
            <a:avLst/>
          </a:prstGeom>
          <a:noFill/>
          <a:ln>
            <a:noFill/>
          </a:ln>
        </p:spPr>
      </p:pic>
      <p:pic>
        <p:nvPicPr>
          <p:cNvPr id="520" name="Google Shape;520;p18"/>
          <p:cNvPicPr preferRelativeResize="0">
            <a:picLocks noGrp="1" noRot="1" noMove="1" noResize="1" noEditPoints="1" noAdjustHandles="1" noChangeArrowheads="1" noChangeShapeType="1" noCrop="1"/>
          </p:cNvPicPr>
          <p:nvPr/>
        </p:nvPicPr>
        <p:blipFill>
          <a:blip r:embed="rId6">
            <a:alphaModFix/>
          </a:blip>
          <a:stretch>
            <a:fillRect/>
          </a:stretch>
        </p:blipFill>
        <p:spPr>
          <a:xfrm>
            <a:off x="2095243" y="6070766"/>
            <a:ext cx="398819" cy="327918"/>
          </a:xfrm>
          <a:prstGeom prst="rect">
            <a:avLst/>
          </a:prstGeom>
          <a:noFill/>
          <a:ln>
            <a:noFill/>
          </a:ln>
        </p:spPr>
      </p:pic>
      <p:pic>
        <p:nvPicPr>
          <p:cNvPr id="523" name="Google Shape;523;p18"/>
          <p:cNvPicPr preferRelativeResize="0">
            <a:picLocks noGrp="1" noRot="1" noMove="1" noResize="1" noEditPoints="1" noAdjustHandles="1" noChangeArrowheads="1" noChangeShapeType="1" noCrop="1"/>
          </p:cNvPicPr>
          <p:nvPr/>
        </p:nvPicPr>
        <p:blipFill>
          <a:blip r:embed="rId7">
            <a:alphaModFix/>
          </a:blip>
          <a:srcRect b="16159"/>
          <a:stretch>
            <a:fillRect/>
          </a:stretch>
        </p:blipFill>
        <p:spPr>
          <a:xfrm>
            <a:off x="422087" y="4787143"/>
            <a:ext cx="1443661" cy="1366549"/>
          </a:xfrm>
          <a:prstGeom prst="rect">
            <a:avLst/>
          </a:prstGeom>
          <a:noFill/>
          <a:ln>
            <a:noFill/>
          </a:ln>
        </p:spPr>
      </p:pic>
      <p:pic>
        <p:nvPicPr>
          <p:cNvPr id="524" name="Google Shape;524;p18"/>
          <p:cNvPicPr preferRelativeResize="0">
            <a:picLocks noGrp="1" noRot="1" noMove="1" noResize="1" noEditPoints="1" noAdjustHandles="1" noChangeArrowheads="1" noChangeShapeType="1" noCrop="1"/>
          </p:cNvPicPr>
          <p:nvPr/>
        </p:nvPicPr>
        <p:blipFill>
          <a:blip r:embed="rId8">
            <a:alphaModFix/>
          </a:blip>
          <a:stretch>
            <a:fillRect/>
          </a:stretch>
        </p:blipFill>
        <p:spPr>
          <a:xfrm>
            <a:off x="514716" y="3423264"/>
            <a:ext cx="1434909" cy="1417085"/>
          </a:xfrm>
          <a:prstGeom prst="rect">
            <a:avLst/>
          </a:prstGeom>
          <a:noFill/>
          <a:ln>
            <a:noFill/>
          </a:ln>
        </p:spPr>
      </p:pic>
      <p:sp>
        <p:nvSpPr>
          <p:cNvPr id="510" name="Google Shape;510;p18"/>
          <p:cNvSpPr>
            <a:spLocks noGrp="1" noRot="1" noMove="1" noResize="1" noEditPoints="1" noAdjustHandles="1" noChangeArrowheads="1" noChangeShapeType="1"/>
          </p:cNvSpPr>
          <p:nvPr/>
        </p:nvSpPr>
        <p:spPr>
          <a:xfrm>
            <a:off x="6747463" y="1916130"/>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1" name="Google Shape;511;p18"/>
          <p:cNvSpPr>
            <a:spLocks noGrp="1" noRot="1" noMove="1" noResize="1" noEditPoints="1" noAdjustHandles="1" noChangeArrowheads="1" noChangeShapeType="1"/>
          </p:cNvSpPr>
          <p:nvPr/>
        </p:nvSpPr>
        <p:spPr>
          <a:xfrm>
            <a:off x="6747463" y="3399169"/>
            <a:ext cx="1498022" cy="1289166"/>
          </a:xfrm>
          <a:prstGeom prst="rect">
            <a:avLst/>
          </a:prstGeom>
          <a:solidFill>
            <a:schemeClr val="accent3"/>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1800">
              <a:solidFill>
                <a:schemeClr val="lt1"/>
              </a:solidFill>
              <a:latin typeface="Public Sans Light"/>
              <a:ea typeface="Public Sans Light"/>
              <a:cs typeface="Public Sans Light"/>
              <a:sym typeface="Public Sans Light"/>
            </a:endParaRPr>
          </a:p>
        </p:txBody>
      </p:sp>
      <p:sp>
        <p:nvSpPr>
          <p:cNvPr id="515" name="Google Shape;515;p18"/>
          <p:cNvSpPr txBox="1">
            <a:spLocks noGrp="1" noRot="1" noMove="1" noResize="1" noEditPoints="1" noAdjustHandles="1" noChangeArrowheads="1" noChangeShapeType="1"/>
          </p:cNvSpPr>
          <p:nvPr/>
        </p:nvSpPr>
        <p:spPr>
          <a:xfrm>
            <a:off x="8383282" y="1931482"/>
            <a:ext cx="3699861" cy="1282402"/>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s" sz="2000" b="1" i="0" u="none" strike="noStrike" dirty="0">
                <a:solidFill>
                  <a:srgbClr val="441170"/>
                </a:solidFill>
                <a:latin typeface="Public Sans Light" pitchFamily="2" charset="0"/>
                <a:ea typeface="Simsun"/>
                <a:cs typeface="Public Sans Light"/>
                <a:sym typeface="Public Sans Light"/>
              </a:rPr>
              <a:t>NSW Vaping Toolkit</a:t>
            </a:r>
            <a:br>
              <a:rPr lang="en-US" altLang="zh-Hans" sz="2000" b="1" i="0" u="none" strike="noStrike" dirty="0">
                <a:solidFill>
                  <a:srgbClr val="441170"/>
                </a:solidFill>
                <a:latin typeface="Public Sans Light" pitchFamily="2" charset="0"/>
                <a:ea typeface="Simsun"/>
                <a:cs typeface="Public Sans Light"/>
                <a:sym typeface="Public Sans Light"/>
              </a:rPr>
            </a:br>
            <a:r>
              <a:rPr lang="zh-Hans" sz="2000" i="0" u="none" strike="noStrike" dirty="0">
                <a:solidFill>
                  <a:srgbClr val="441170"/>
                </a:solidFill>
                <a:latin typeface="Noto Sans SC Regular" panose="020B0200000000000000" pitchFamily="34" charset="-128"/>
                <a:ea typeface="Noto Sans SC Regular" panose="020B0200000000000000" pitchFamily="34" charset="-128"/>
                <a:cs typeface="Public Sans Light"/>
                <a:sym typeface="Public Sans Light"/>
              </a:rPr>
              <a:t>（新州电子烟戒断工具包）</a:t>
            </a:r>
            <a:endParaRPr dirty="0">
              <a:latin typeface="Noto Sans SC Regular" panose="020B0200000000000000" pitchFamily="34" charset="-128"/>
              <a:ea typeface="Noto Sans SC Regular" panose="020B0200000000000000" pitchFamily="34" charset="-128"/>
            </a:endParaRPr>
          </a:p>
          <a:p>
            <a:pPr marL="0" marR="0" lvl="0" indent="0" algn="l" rtl="0">
              <a:lnSpc>
                <a:spcPct val="100000"/>
              </a:lnSpc>
              <a:spcBef>
                <a:spcPts val="200"/>
              </a:spcBef>
              <a:spcAft>
                <a:spcPct val="0"/>
              </a:spcAft>
              <a:buClr>
                <a:schemeClr val="dk1"/>
              </a:buClr>
              <a:buSzPts val="2000"/>
              <a:buFont typeface="Arial"/>
              <a:buNone/>
            </a:pPr>
            <a:r>
              <a:rPr 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为家长和照护人提供的可靠信息</a:t>
            </a:r>
            <a:endParaRPr dirty="0">
              <a:latin typeface="Noto Sans SC Light" panose="020B0200000000000000" pitchFamily="34" charset="-128"/>
              <a:ea typeface="Noto Sans S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s" sz="2000" b="1" i="0" u="none" strike="noStrike" dirty="0">
                <a:solidFill>
                  <a:srgbClr val="441170"/>
                </a:solidFill>
                <a:latin typeface="Public Sans Light" pitchFamily="2" charset="0"/>
                <a:ea typeface="Simsun"/>
                <a:cs typeface="Public Sans Light"/>
                <a:sym typeface="Public Sans Light"/>
              </a:rPr>
              <a:t>       </a:t>
            </a:r>
            <a:r>
              <a:rPr lang="zh-Hans" sz="2000" b="1" i="0" u="none" strike="noStrike" dirty="0">
                <a:solidFill>
                  <a:srgbClr val="441170"/>
                </a:solidFill>
                <a:latin typeface="Public Sans Light" pitchFamily="2" charset="0"/>
                <a:ea typeface="Simsun"/>
                <a:cs typeface="Public Sans Light"/>
                <a:sym typeface="Public Sans Light"/>
              </a:rPr>
              <a:t>health.nsw.gov.au/vaping</a:t>
            </a:r>
            <a:endParaRPr dirty="0">
              <a:latin typeface="Public Sans Light" pitchFamily="2" charset="0"/>
            </a:endParaRPr>
          </a:p>
        </p:txBody>
      </p:sp>
      <p:sp>
        <p:nvSpPr>
          <p:cNvPr id="516" name="Google Shape;516;p18"/>
          <p:cNvSpPr txBox="1">
            <a:spLocks noGrp="1" noRot="1" noMove="1" noResize="1" noEditPoints="1" noAdjustHandles="1" noChangeArrowheads="1" noChangeShapeType="1"/>
          </p:cNvSpPr>
          <p:nvPr/>
        </p:nvSpPr>
        <p:spPr>
          <a:xfrm>
            <a:off x="8405942" y="3405085"/>
            <a:ext cx="4709795" cy="965200"/>
          </a:xfrm>
          <a:prstGeom prst="rect">
            <a:avLst/>
          </a:prstGeom>
          <a:noFill/>
          <a:ln>
            <a:noFill/>
          </a:ln>
        </p:spPr>
        <p:txBody>
          <a:bodyPr spcFirstLastPara="1" wrap="square" lIns="0" tIns="0" rIns="0" bIns="0" anchor="t" anchorCtr="0">
            <a:spAutoFit/>
          </a:bodyPr>
          <a:lstStyle/>
          <a:p>
            <a:pPr marL="0" marR="0" lvl="0" indent="0" algn="l" rtl="0">
              <a:lnSpc>
                <a:spcPct val="100000"/>
              </a:lnSpc>
              <a:spcBef>
                <a:spcPct val="0"/>
              </a:spcBef>
              <a:spcAft>
                <a:spcPct val="0"/>
              </a:spcAft>
              <a:buClr>
                <a:schemeClr val="dk2"/>
              </a:buClr>
              <a:buSzPts val="2000"/>
              <a:buFont typeface="Arial"/>
              <a:buNone/>
            </a:pPr>
            <a:r>
              <a:rPr lang="zh-Hans" sz="2000" b="1" i="0" u="none" strike="noStrike" dirty="0">
                <a:solidFill>
                  <a:srgbClr val="441170"/>
                </a:solidFill>
                <a:latin typeface="Public Sans Light" pitchFamily="2" charset="0"/>
                <a:ea typeface="Simsun"/>
                <a:cs typeface="Public Sans Light"/>
                <a:sym typeface="Public Sans Light"/>
              </a:rPr>
              <a:t>Shisha No Thanks</a:t>
            </a:r>
            <a:endParaRPr dirty="0">
              <a:latin typeface="Public Sans Light" pitchFamily="2" charset="0"/>
            </a:endParaRPr>
          </a:p>
          <a:p>
            <a:pPr marL="0" marR="0" lvl="0" indent="0" algn="l" rtl="0">
              <a:lnSpc>
                <a:spcPct val="100000"/>
              </a:lnSpc>
              <a:spcBef>
                <a:spcPts val="200"/>
              </a:spcBef>
              <a:spcAft>
                <a:spcPct val="0"/>
              </a:spcAft>
              <a:buClr>
                <a:schemeClr val="dk1"/>
              </a:buClr>
              <a:buSzPts val="2000"/>
              <a:buFont typeface="Arial"/>
              <a:buNone/>
            </a:pPr>
            <a:r>
              <a:rPr lang="zh-Hans" sz="2000" b="0" i="0" u="none" strike="noStrike" dirty="0">
                <a:solidFill>
                  <a:srgbClr val="22272B"/>
                </a:solidFill>
                <a:latin typeface="Noto Sans SC Light" panose="020B0200000000000000" pitchFamily="34" charset="-128"/>
                <a:ea typeface="Noto Sans SC Light" panose="020B0200000000000000" pitchFamily="34" charset="-128"/>
                <a:cs typeface="Public Sans Light"/>
                <a:sym typeface="Public Sans Light"/>
              </a:rPr>
              <a:t>关于水烟危害的信息</a:t>
            </a:r>
            <a:endParaRPr dirty="0">
              <a:latin typeface="Noto Sans SC Light" panose="020B0200000000000000" pitchFamily="34" charset="-128"/>
              <a:ea typeface="Noto Sans SC Light" panose="020B0200000000000000" pitchFamily="34" charset="-128"/>
            </a:endParaRPr>
          </a:p>
          <a:p>
            <a:pPr marL="0" marR="0" lvl="0" indent="0" algn="l" rtl="0">
              <a:lnSpc>
                <a:spcPct val="100000"/>
              </a:lnSpc>
              <a:spcBef>
                <a:spcPts val="200"/>
              </a:spcBef>
              <a:spcAft>
                <a:spcPct val="0"/>
              </a:spcAft>
              <a:buClr>
                <a:schemeClr val="dk2"/>
              </a:buClr>
              <a:buSzPts val="2000"/>
              <a:buFont typeface="Arial"/>
              <a:buNone/>
            </a:pPr>
            <a:r>
              <a:rPr lang="en-PH" altLang="zh-Hans" sz="2000" b="1" i="0" u="none" strike="noStrike" dirty="0">
                <a:solidFill>
                  <a:srgbClr val="441170"/>
                </a:solidFill>
                <a:latin typeface="Public Sans Light" pitchFamily="2" charset="0"/>
                <a:ea typeface="Simsun"/>
                <a:cs typeface="Public Sans Light"/>
                <a:sym typeface="Public Sans Light"/>
              </a:rPr>
              <a:t>      </a:t>
            </a:r>
            <a:r>
              <a:rPr lang="en-PH" altLang="zh-Hans" sz="1200" b="1" i="0" u="none" strike="noStrike" dirty="0">
                <a:solidFill>
                  <a:srgbClr val="441170"/>
                </a:solidFill>
                <a:latin typeface="Public Sans Light" pitchFamily="2" charset="0"/>
                <a:ea typeface="Simsun"/>
                <a:cs typeface="Public Sans Light"/>
                <a:sym typeface="Public Sans Light"/>
              </a:rPr>
              <a:t> </a:t>
            </a:r>
            <a:r>
              <a:rPr lang="zh-Hans" sz="2000" b="1" i="0" u="none" strike="noStrike" dirty="0">
                <a:solidFill>
                  <a:srgbClr val="441170"/>
                </a:solidFill>
                <a:latin typeface="Public Sans Light" pitchFamily="2" charset="0"/>
                <a:ea typeface="Simsun"/>
                <a:cs typeface="Public Sans Light"/>
                <a:sym typeface="Public Sans Light"/>
              </a:rPr>
              <a:t>ShishaNoThanks.org.au</a:t>
            </a:r>
            <a:endParaRPr sz="2000" b="1" dirty="0">
              <a:solidFill>
                <a:schemeClr val="dk2"/>
              </a:solidFill>
              <a:latin typeface="Public Sans Light" pitchFamily="2" charset="0"/>
              <a:ea typeface="Public Sans Light"/>
              <a:cs typeface="Public Sans Light"/>
              <a:sym typeface="Public Sans Light"/>
            </a:endParaRPr>
          </a:p>
        </p:txBody>
      </p:sp>
      <p:pic>
        <p:nvPicPr>
          <p:cNvPr id="521" name="Google Shape;521;p18"/>
          <p:cNvPicPr preferRelativeResize="0">
            <a:picLocks noGrp="1" noRot="1" noMove="1" noResize="1" noEditPoints="1" noAdjustHandles="1" noChangeArrowheads="1" noChangeShapeType="1" noCrop="1"/>
          </p:cNvPicPr>
          <p:nvPr/>
        </p:nvPicPr>
        <p:blipFill>
          <a:blip r:embed="rId9">
            <a:alphaModFix/>
          </a:blip>
          <a:srcRect l="7572" t="5228" r="8943" b="24607"/>
          <a:stretch>
            <a:fillRect/>
          </a:stretch>
        </p:blipFill>
        <p:spPr>
          <a:xfrm>
            <a:off x="6747463" y="1878457"/>
            <a:ext cx="1498022" cy="1326840"/>
          </a:xfrm>
          <a:prstGeom prst="rect">
            <a:avLst/>
          </a:prstGeom>
          <a:noFill/>
          <a:ln>
            <a:noFill/>
          </a:ln>
        </p:spPr>
      </p:pic>
      <p:pic>
        <p:nvPicPr>
          <p:cNvPr id="522" name="Google Shape;522;p18"/>
          <p:cNvPicPr preferRelativeResize="0">
            <a:picLocks noGrp="1" noRot="1" noMove="1" noResize="1" noEditPoints="1" noAdjustHandles="1" noChangeArrowheads="1" noChangeShapeType="1" noCrop="1"/>
          </p:cNvPicPr>
          <p:nvPr/>
        </p:nvPicPr>
        <p:blipFill>
          <a:blip r:embed="rId10">
            <a:alphaModFix/>
          </a:blip>
          <a:stretch>
            <a:fillRect/>
          </a:stretch>
        </p:blipFill>
        <p:spPr>
          <a:xfrm>
            <a:off x="6725207" y="3098971"/>
            <a:ext cx="1498021" cy="1589364"/>
          </a:xfrm>
          <a:prstGeom prst="rect">
            <a:avLst/>
          </a:prstGeom>
          <a:noFill/>
          <a:ln>
            <a:noFill/>
          </a:ln>
        </p:spPr>
      </p:pic>
      <p:pic>
        <p:nvPicPr>
          <p:cNvPr id="525" name="Google Shape;525;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8380646" y="4043752"/>
            <a:ext cx="354505" cy="319055"/>
          </a:xfrm>
          <a:prstGeom prst="rect">
            <a:avLst/>
          </a:prstGeom>
          <a:noFill/>
          <a:ln>
            <a:noFill/>
          </a:ln>
        </p:spPr>
      </p:pic>
      <p:pic>
        <p:nvPicPr>
          <p:cNvPr id="526" name="Google Shape;526;p18"/>
          <p:cNvPicPr preferRelativeResize="0">
            <a:picLocks noGrp="1" noRot="1" noMove="1" noResize="1" noEditPoints="1" noAdjustHandles="1" noChangeArrowheads="1" noChangeShapeType="1" noCrop="1"/>
          </p:cNvPicPr>
          <p:nvPr/>
        </p:nvPicPr>
        <p:blipFill>
          <a:blip r:embed="rId5">
            <a:alphaModFix/>
          </a:blip>
          <a:stretch>
            <a:fillRect/>
          </a:stretch>
        </p:blipFill>
        <p:spPr>
          <a:xfrm>
            <a:off x="8380646" y="2888074"/>
            <a:ext cx="354505" cy="319055"/>
          </a:xfrm>
          <a:prstGeom prst="rect">
            <a:avLst/>
          </a:prstGeom>
          <a:noFill/>
          <a:ln>
            <a:noFill/>
          </a:ln>
        </p:spPr>
      </p:pic>
      <p:sp>
        <p:nvSpPr>
          <p:cNvPr id="2" name="Rectangle 1">
            <a:hlinkClick r:id="rId11"/>
            <a:extLst>
              <a:ext uri="{FF2B5EF4-FFF2-40B4-BE49-F238E27FC236}">
                <a16:creationId xmlns:a16="http://schemas.microsoft.com/office/drawing/2014/main" id="{030E45B9-DCAD-EAD7-716F-3F236B9298A7}"/>
              </a:ext>
            </a:extLst>
          </p:cNvPr>
          <p:cNvSpPr>
            <a:spLocks noGrp="1" noRot="1" noMove="1" noResize="1" noEditPoints="1" noAdjustHandles="1" noChangeArrowheads="1" noChangeShapeType="1"/>
          </p:cNvSpPr>
          <p:nvPr/>
        </p:nvSpPr>
        <p:spPr>
          <a:xfrm>
            <a:off x="2494061" y="4320618"/>
            <a:ext cx="4199828" cy="319055"/>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3" name="Rectangle 2">
            <a:hlinkClick r:id="rId12"/>
            <a:extLst>
              <a:ext uri="{FF2B5EF4-FFF2-40B4-BE49-F238E27FC236}">
                <a16:creationId xmlns:a16="http://schemas.microsoft.com/office/drawing/2014/main" id="{B09F0A2D-E7EA-1C54-70FB-3A280375EB38}"/>
              </a:ext>
            </a:extLst>
          </p:cNvPr>
          <p:cNvSpPr>
            <a:spLocks noGrp="1" noRot="1" noMove="1" noResize="1" noEditPoints="1" noAdjustHandles="1" noChangeArrowheads="1" noChangeShapeType="1"/>
          </p:cNvSpPr>
          <p:nvPr/>
        </p:nvSpPr>
        <p:spPr>
          <a:xfrm>
            <a:off x="7811414" y="2888074"/>
            <a:ext cx="3072609" cy="33181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Rectangle 3">
            <a:hlinkClick r:id="rId13"/>
            <a:extLst>
              <a:ext uri="{FF2B5EF4-FFF2-40B4-BE49-F238E27FC236}">
                <a16:creationId xmlns:a16="http://schemas.microsoft.com/office/drawing/2014/main" id="{8E251BDB-1A24-86E0-73AB-568AA45A50A5}"/>
              </a:ext>
            </a:extLst>
          </p:cNvPr>
          <p:cNvSpPr>
            <a:spLocks noGrp="1" noRot="1" noMove="1" noResize="1" noEditPoints="1" noAdjustHandles="1" noChangeArrowheads="1" noChangeShapeType="1"/>
          </p:cNvSpPr>
          <p:nvPr/>
        </p:nvSpPr>
        <p:spPr>
          <a:xfrm>
            <a:off x="7874493" y="4043752"/>
            <a:ext cx="2759427" cy="326533"/>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extLst>
              <a:ext uri="{FF2B5EF4-FFF2-40B4-BE49-F238E27FC236}">
                <a16:creationId xmlns:a16="http://schemas.microsoft.com/office/drawing/2014/main" id="{D9DE43C9-3474-0199-890C-C26B80A598D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31"/>
        <p:cNvGrpSpPr/>
        <p:nvPr/>
      </p:nvGrpSpPr>
      <p:grpSpPr>
        <a:xfrm>
          <a:off x="0" y="0"/>
          <a:ext cx="0" cy="0"/>
          <a:chOff x="0" y="0"/>
          <a:chExt cx="0" cy="0"/>
        </a:xfrm>
      </p:grpSpPr>
      <p:sp>
        <p:nvSpPr>
          <p:cNvPr id="532" name="Google Shape;532;p19"/>
          <p:cNvSpPr>
            <a:spLocks noGrp="1" noRot="1" noMove="1" noResize="1" noEditPoints="1" noAdjustHandles="1" noChangeArrowheads="1" noChangeShapeType="1"/>
          </p:cNvSpPr>
          <p:nvPr/>
        </p:nvSpPr>
        <p:spPr>
          <a:xfrm>
            <a:off x="839788" y="2004968"/>
            <a:ext cx="5335101" cy="44506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3" name="Google Shape;533;p19"/>
          <p:cNvSpPr>
            <a:spLocks noGrp="1" noRot="1" noMove="1" noResize="1" noEditPoints="1" noAdjustHandles="1" noChangeArrowheads="1" noChangeShapeType="1"/>
          </p:cNvSpPr>
          <p:nvPr/>
        </p:nvSpPr>
        <p:spPr>
          <a:xfrm>
            <a:off x="839788" y="2538043"/>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4" name="Google Shape;534;p19"/>
          <p:cNvSpPr>
            <a:spLocks noGrp="1" noRot="1" noMove="1" noResize="1" noEditPoints="1" noAdjustHandles="1" noChangeArrowheads="1" noChangeShapeType="1"/>
          </p:cNvSpPr>
          <p:nvPr/>
        </p:nvSpPr>
        <p:spPr>
          <a:xfrm>
            <a:off x="839788" y="3078738"/>
            <a:ext cx="5335101" cy="46800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5" name="Google Shape;535;p19"/>
          <p:cNvSpPr>
            <a:spLocks noGrp="1" noRot="1" noMove="1" noResize="1" noEditPoints="1" noAdjustHandles="1" noChangeArrowheads="1" noChangeShapeType="1"/>
          </p:cNvSpPr>
          <p:nvPr/>
        </p:nvSpPr>
        <p:spPr>
          <a:xfrm>
            <a:off x="839788" y="4142009"/>
            <a:ext cx="5335101" cy="467581"/>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6" name="Google Shape;536;p19"/>
          <p:cNvSpPr>
            <a:spLocks noGrp="1" noRot="1" noMove="1" noResize="1" noEditPoints="1" noAdjustHandles="1" noChangeArrowheads="1" noChangeShapeType="1"/>
          </p:cNvSpPr>
          <p:nvPr/>
        </p:nvSpPr>
        <p:spPr>
          <a:xfrm>
            <a:off x="839788" y="4697599"/>
            <a:ext cx="5335101" cy="439148"/>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37" name="Google Shape;537;p19"/>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8" name="Google Shape;538;p19"/>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39" name="Google Shape;539;p19"/>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40" name="Google Shape;540;p19"/>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保持沟通</a:t>
            </a:r>
            <a:endParaRPr dirty="0">
              <a:latin typeface="Noto Sans SC Regular" panose="020B0200000000000000" pitchFamily="34" charset="-128"/>
              <a:ea typeface="Noto Sans SC Regular" panose="020B0200000000000000" pitchFamily="34" charset="-128"/>
            </a:endParaRPr>
          </a:p>
        </p:txBody>
      </p:sp>
      <p:sp>
        <p:nvSpPr>
          <p:cNvPr id="541" name="Google Shape;541;p19"/>
          <p:cNvSpPr txBox="1">
            <a:spLocks noGrp="1" noRot="1" noMove="1" noResize="1" noEditPoints="1" noAdjustHandles="1" noChangeArrowheads="1" noChangeShapeType="1"/>
          </p:cNvSpPr>
          <p:nvPr>
            <p:ph type="body" idx="4294967295"/>
          </p:nvPr>
        </p:nvSpPr>
        <p:spPr>
          <a:xfrm>
            <a:off x="839788" y="2035447"/>
            <a:ext cx="5256212" cy="3063200"/>
          </a:xfrm>
          <a:prstGeom prst="rect">
            <a:avLst/>
          </a:prstGeom>
          <a:noFill/>
          <a:ln>
            <a:noFill/>
          </a:ln>
        </p:spPr>
        <p:txBody>
          <a:bodyPr spcFirstLastPara="1" wrap="square" lIns="91425" tIns="45700" rIns="91425" bIns="4570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只沟通一次可能不够</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定期沟通</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不断倾听并提供支持</a:t>
            </a:r>
            <a:endParaRPr dirty="0">
              <a:latin typeface="Noto Sans SC Light" panose="020B0200000000000000" pitchFamily="34" charset="-128"/>
              <a:ea typeface="Noto Sans SC Light" panose="020B0200000000000000" pitchFamily="34" charset="-128"/>
            </a:endParaRPr>
          </a:p>
          <a:p>
            <a:pPr marL="0" lvl="0" indent="0" algn="l" rtl="0">
              <a:lnSpc>
                <a:spcPct val="100000"/>
              </a:lnSpc>
              <a:spcBef>
                <a:spcPts val="1800"/>
              </a:spcBef>
              <a:spcAft>
                <a:spcPct val="0"/>
              </a:spcAft>
              <a:buClr>
                <a:schemeClr val="dk2"/>
              </a:buClr>
              <a:buSzPts val="2000"/>
              <a:buNone/>
            </a:pPr>
            <a:r>
              <a:rPr lang="zh-Hans" sz="2000" i="0" u="none" strike="noStrike" dirty="0">
                <a:solidFill>
                  <a:srgbClr val="441170"/>
                </a:solidFill>
                <a:latin typeface="Noto Sans SC Regular" panose="020B0200000000000000" pitchFamily="34" charset="-128"/>
                <a:ea typeface="Noto Sans SC Regular" panose="020B0200000000000000" pitchFamily="34" charset="-128"/>
              </a:rPr>
              <a:t>持续且相互尊重的对话可以：</a:t>
            </a:r>
            <a:endParaRPr dirty="0">
              <a:latin typeface="Noto Sans SC Regular" panose="020B0200000000000000" pitchFamily="34" charset="-128"/>
              <a:ea typeface="Noto Sans SC Regular" panose="020B0200000000000000" pitchFamily="34" charset="-128"/>
            </a:endParaRPr>
          </a:p>
          <a:p>
            <a:pPr marL="285750" lvl="1" indent="-28575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减少伤害</a:t>
            </a:r>
            <a:endParaRPr dirty="0">
              <a:latin typeface="Noto Sans SC Light" panose="020B0200000000000000" pitchFamily="34" charset="-128"/>
              <a:ea typeface="Noto Sans SC Light" panose="020B0200000000000000" pitchFamily="34" charset="-128"/>
            </a:endParaRPr>
          </a:p>
          <a:p>
            <a:pPr marL="285750" lvl="1" indent="-28575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为您的孩子提供帮助</a:t>
            </a:r>
            <a:endParaRPr dirty="0">
              <a:latin typeface="Noto Sans SC Light" panose="020B0200000000000000" pitchFamily="34" charset="-128"/>
              <a:ea typeface="Noto Sans SC Light" panose="020B0200000000000000" pitchFamily="34" charset="-128"/>
            </a:endParaRPr>
          </a:p>
        </p:txBody>
      </p:sp>
      <p:pic>
        <p:nvPicPr>
          <p:cNvPr id="542" name="Google Shape;542;p19"/>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103628" y="1959063"/>
            <a:ext cx="7772400" cy="4092308"/>
          </a:xfrm>
          <a:prstGeom prst="rect">
            <a:avLst/>
          </a:prstGeom>
          <a:noFill/>
          <a:ln>
            <a:noFill/>
          </a:ln>
        </p:spPr>
      </p:pic>
      <p:sp>
        <p:nvSpPr>
          <p:cNvPr id="2" name="Rectangle 1">
            <a:extLst>
              <a:ext uri="{FF2B5EF4-FFF2-40B4-BE49-F238E27FC236}">
                <a16:creationId xmlns:a16="http://schemas.microsoft.com/office/drawing/2014/main" id="{E93473A3-AA25-F5F1-4297-FDE5AD8DF53C}"/>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20"/>
          <p:cNvSpPr>
            <a:spLocks noGrp="1" noRot="1" noMove="1" noResize="1" noEditPoints="1" noAdjustHandles="1" noChangeArrowheads="1" noChangeShapeType="1"/>
          </p:cNvSpPr>
          <p:nvPr/>
        </p:nvSpPr>
        <p:spPr>
          <a:xfrm>
            <a:off x="842962" y="2074863"/>
            <a:ext cx="5256213" cy="4199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49" name="Google Shape;549;p20"/>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0" name="Google Shape;550;p20"/>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1" name="Google Shape;551;p20"/>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52" name="Google Shape;552;p20"/>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家长和照护人需要了解的要点</a:t>
            </a:r>
            <a:endParaRPr dirty="0">
              <a:latin typeface="Noto Sans SC Regular" panose="020B0200000000000000" pitchFamily="34" charset="-128"/>
              <a:ea typeface="Noto Sans SC Regular" panose="020B0200000000000000" pitchFamily="34" charset="-128"/>
            </a:endParaRPr>
          </a:p>
        </p:txBody>
      </p:sp>
      <p:sp>
        <p:nvSpPr>
          <p:cNvPr id="553" name="Google Shape;553;p20"/>
          <p:cNvSpPr>
            <a:spLocks noGrp="1" noRot="1" noMove="1" noResize="1" noEditPoints="1" noAdjustHandles="1" noChangeArrowheads="1" noChangeShapeType="1"/>
          </p:cNvSpPr>
          <p:nvPr/>
        </p:nvSpPr>
        <p:spPr>
          <a:xfrm>
            <a:off x="842962" y="3157575"/>
            <a:ext cx="5256213" cy="4199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4" name="Google Shape;554;p20"/>
          <p:cNvSpPr>
            <a:spLocks noGrp="1" noRot="1" noMove="1" noResize="1" noEditPoints="1" noAdjustHandles="1" noChangeArrowheads="1" noChangeShapeType="1"/>
          </p:cNvSpPr>
          <p:nvPr/>
        </p:nvSpPr>
        <p:spPr>
          <a:xfrm>
            <a:off x="842962" y="2608009"/>
            <a:ext cx="5256213" cy="4199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5" name="Google Shape;555;p20"/>
          <p:cNvSpPr>
            <a:spLocks noGrp="1" noRot="1" noMove="1" noResize="1" noEditPoints="1" noAdjustHandles="1" noChangeArrowheads="1" noChangeShapeType="1"/>
          </p:cNvSpPr>
          <p:nvPr/>
        </p:nvSpPr>
        <p:spPr>
          <a:xfrm>
            <a:off x="842962" y="3674464"/>
            <a:ext cx="5256213" cy="41999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6" name="Google Shape;556;p20"/>
          <p:cNvSpPr>
            <a:spLocks noGrp="1" noRot="1" noMove="1" noResize="1" noEditPoints="1" noAdjustHandles="1" noChangeArrowheads="1" noChangeShapeType="1"/>
          </p:cNvSpPr>
          <p:nvPr/>
        </p:nvSpPr>
        <p:spPr>
          <a:xfrm>
            <a:off x="842962" y="4202113"/>
            <a:ext cx="5256213" cy="427037"/>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57" name="Google Shape;557;p20"/>
          <p:cNvSpPr txBox="1">
            <a:spLocks noGrp="1" noRot="1" noMove="1" noResize="1" noEditPoints="1" noAdjustHandles="1" noChangeArrowheads="1" noChangeShapeType="1"/>
          </p:cNvSpPr>
          <p:nvPr>
            <p:ph type="body" idx="4294967295"/>
          </p:nvPr>
        </p:nvSpPr>
        <p:spPr>
          <a:xfrm>
            <a:off x="839788" y="2024063"/>
            <a:ext cx="4979989" cy="3003600"/>
          </a:xfrm>
          <a:prstGeom prst="rect">
            <a:avLst/>
          </a:prstGeom>
          <a:noFill/>
          <a:ln>
            <a:noFill/>
          </a:ln>
        </p:spPr>
        <p:txBody>
          <a:bodyPr spcFirstLastPara="1" wrap="square" lIns="108000" tIns="108000" rIns="108000" bIns="0" anchor="t" anchorCtr="0">
            <a:sp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您不需要成为这方面的专家</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您与孩子之间的亲子关系最为重要</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冷静、坦诚的对话会有所帮助</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多听少说</a:t>
            </a:r>
            <a:endParaRPr dirty="0">
              <a:latin typeface="Noto Sans SC Light" panose="020B0200000000000000" pitchFamily="34" charset="-128"/>
              <a:ea typeface="Noto Sans SC Light" panose="020B0200000000000000" pitchFamily="34" charset="-128"/>
            </a:endParaRPr>
          </a:p>
          <a:p>
            <a:pPr marL="342900" lvl="0" indent="-342900" algn="l" rtl="0">
              <a:lnSpc>
                <a:spcPct val="100000"/>
              </a:lnSpc>
              <a:spcBef>
                <a:spcPts val="1800"/>
              </a:spcBef>
              <a:spcAft>
                <a:spcPct val="0"/>
              </a:spcAft>
              <a:buClr>
                <a:schemeClr val="dk1"/>
              </a:buClr>
              <a:buSzPts val="2000"/>
              <a:buFont typeface="Arial"/>
              <a:buChar char="•"/>
            </a:pPr>
            <a:r>
              <a:rPr lang="zh-Hans" sz="2000" b="0" i="0" u="none" strike="noStrike" dirty="0">
                <a:latin typeface="Noto Sans SC Light" panose="020B0200000000000000" pitchFamily="34" charset="-128"/>
                <a:ea typeface="Noto Sans SC Light" panose="020B0200000000000000" pitchFamily="34" charset="-128"/>
              </a:rPr>
              <a:t>您也可以为自己寻求支持</a:t>
            </a:r>
            <a:endParaRPr dirty="0">
              <a:latin typeface="Noto Sans SC Light" panose="020B0200000000000000" pitchFamily="34" charset="-128"/>
              <a:ea typeface="Noto Sans SC Light" panose="020B0200000000000000" pitchFamily="34" charset="-128"/>
            </a:endParaRPr>
          </a:p>
          <a:p>
            <a:pPr marL="342900" lvl="0" indent="-215900" algn="l" rtl="0">
              <a:lnSpc>
                <a:spcPct val="100000"/>
              </a:lnSpc>
              <a:spcBef>
                <a:spcPts val="1200"/>
              </a:spcBef>
              <a:spcAft>
                <a:spcPct val="0"/>
              </a:spcAft>
              <a:buClr>
                <a:schemeClr val="dk1"/>
              </a:buClr>
              <a:buSzPts val="2000"/>
              <a:buFont typeface="Arial"/>
              <a:buNone/>
            </a:pPr>
            <a:endParaRPr dirty="0">
              <a:latin typeface="Noto Sans SC Light" panose="020B0200000000000000" pitchFamily="34" charset="-128"/>
              <a:ea typeface="Noto Sans SC Light" panose="020B0200000000000000" pitchFamily="34" charset="-128"/>
            </a:endParaRPr>
          </a:p>
        </p:txBody>
      </p:sp>
      <p:pic>
        <p:nvPicPr>
          <p:cNvPr id="558" name="Google Shape;558;p20"/>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5007118" y="2475810"/>
            <a:ext cx="10327879" cy="4605675"/>
          </a:xfrm>
          <a:prstGeom prst="rect">
            <a:avLst/>
          </a:prstGeom>
          <a:noFill/>
          <a:ln>
            <a:noFill/>
          </a:ln>
        </p:spPr>
      </p:pic>
      <p:sp>
        <p:nvSpPr>
          <p:cNvPr id="2" name="Rectangle 1">
            <a:extLst>
              <a:ext uri="{FF2B5EF4-FFF2-40B4-BE49-F238E27FC236}">
                <a16:creationId xmlns:a16="http://schemas.microsoft.com/office/drawing/2014/main" id="{0CDB242C-E0F2-627B-08BE-8EC5EFDF6FE4}"/>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21"/>
          <p:cNvSpPr>
            <a:spLocks noGrp="1" noRot="1" noMove="1" noResize="1" noEditPoints="1" noAdjustHandles="1" noChangeArrowheads="1" noChangeShapeType="1"/>
          </p:cNvSpPr>
          <p:nvPr/>
        </p:nvSpPr>
        <p:spPr>
          <a:xfrm>
            <a:off x="839788" y="4732200"/>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5" name="Google Shape;565;p21"/>
          <p:cNvSpPr>
            <a:spLocks noGrp="1" noRot="1" noMove="1" noResize="1" noEditPoints="1" noAdjustHandles="1" noChangeArrowheads="1" noChangeShapeType="1"/>
          </p:cNvSpPr>
          <p:nvPr/>
        </p:nvSpPr>
        <p:spPr>
          <a:xfrm>
            <a:off x="839788" y="2019436"/>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6" name="Google Shape;566;p21"/>
          <p:cNvSpPr>
            <a:spLocks noGrp="1" noRot="1" noMove="1" noResize="1" noEditPoints="1" noAdjustHandles="1" noChangeArrowheads="1" noChangeShapeType="1"/>
          </p:cNvSpPr>
          <p:nvPr/>
        </p:nvSpPr>
        <p:spPr>
          <a:xfrm>
            <a:off x="839788" y="284983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67" name="Google Shape;567;p21"/>
          <p:cNvSpPr>
            <a:spLocks noGrp="1" noRot="1" noMove="1" noResize="1" noEditPoints="1" noAdjustHandles="1" noChangeArrowheads="1" noChangeShapeType="1"/>
          </p:cNvSpPr>
          <p:nvPr/>
        </p:nvSpPr>
        <p:spPr>
          <a:xfrm>
            <a:off x="10999953" y="-1"/>
            <a:ext cx="1192047" cy="1652189"/>
          </a:xfrm>
          <a:prstGeom prst="rect">
            <a:avLst/>
          </a:prstGeom>
          <a:solidFill>
            <a:srgbClr val="E6E1FD"/>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8" name="Google Shape;568;p21"/>
          <p:cNvSpPr>
            <a:spLocks noGrp="1" noRot="1" noMove="1" noResize="1" noEditPoints="1" noAdjustHandles="1" noChangeArrowheads="1" noChangeShapeType="1"/>
          </p:cNvSpPr>
          <p:nvPr/>
        </p:nvSpPr>
        <p:spPr>
          <a:xfrm>
            <a:off x="8760605" y="-1"/>
            <a:ext cx="2820906" cy="1652189"/>
          </a:xfrm>
          <a:prstGeom prst="rect">
            <a:avLst/>
          </a:prstGeom>
          <a:solidFill>
            <a:srgbClr val="CEBFFF"/>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69" name="Google Shape;569;p21"/>
          <p:cNvSpPr>
            <a:spLocks noGrp="1" noRot="1" noMove="1" noResize="1" noEditPoints="1" noAdjustHandles="1" noChangeArrowheads="1" noChangeShapeType="1"/>
          </p:cNvSpPr>
          <p:nvPr/>
        </p:nvSpPr>
        <p:spPr>
          <a:xfrm>
            <a:off x="0" y="-1"/>
            <a:ext cx="10576644" cy="1652190"/>
          </a:xfrm>
          <a:prstGeom prst="rect">
            <a:avLst/>
          </a:prstGeom>
          <a:solidFill>
            <a:srgbClr val="441170"/>
          </a:solidFill>
          <a:ln>
            <a:noFill/>
          </a:ln>
        </p:spPr>
        <p:txBody>
          <a:bodyPr spcFirstLastPara="1" wrap="square" lIns="91425" tIns="45700" rIns="91425" bIns="45700" anchor="ctr" anchorCtr="0">
            <a:noAutofit/>
          </a:bodyPr>
          <a:lstStyle/>
          <a:p>
            <a:pPr marL="0" marR="0" lvl="0" indent="0" algn="ctr" rtl="0">
              <a:spcBef>
                <a:spcPct val="0"/>
              </a:spcBef>
              <a:spcAft>
                <a:spcPct val="0"/>
              </a:spcAft>
              <a:buNone/>
            </a:pPr>
            <a:endParaRPr sz="1800">
              <a:solidFill>
                <a:schemeClr val="lt1"/>
              </a:solidFill>
              <a:latin typeface="Public Sans"/>
              <a:ea typeface="Public Sans"/>
              <a:cs typeface="Public Sans"/>
              <a:sym typeface="Public Sans"/>
            </a:endParaRPr>
          </a:p>
        </p:txBody>
      </p:sp>
      <p:sp>
        <p:nvSpPr>
          <p:cNvPr id="570" name="Google Shape;570;p21"/>
          <p:cNvSpPr txBox="1">
            <a:spLocks noGrp="1" noRot="1" noMove="1" noResize="1" noEditPoints="1" noAdjustHandles="1" noChangeArrowheads="1" noChangeShapeType="1"/>
          </p:cNvSpPr>
          <p:nvPr>
            <p:ph type="title"/>
          </p:nvPr>
        </p:nvSpPr>
        <p:spPr>
          <a:xfrm>
            <a:off x="838200" y="87723"/>
            <a:ext cx="7922405" cy="1325563"/>
          </a:xfrm>
          <a:prstGeom prst="rect">
            <a:avLst/>
          </a:prstGeom>
          <a:noFill/>
          <a:ln>
            <a:noFill/>
          </a:ln>
        </p:spPr>
        <p:txBody>
          <a:bodyPr spcFirstLastPara="1" wrap="square" lIns="0" tIns="0" rIns="0" bIns="0" anchor="ctr" anchorCtr="0">
            <a:normAutofit/>
          </a:bodyPr>
          <a:lstStyle/>
          <a:p>
            <a:pPr marL="0" lvl="0" indent="0" algn="l" rtl="0">
              <a:lnSpc>
                <a:spcPct val="90000"/>
              </a:lnSpc>
              <a:spcBef>
                <a:spcPct val="0"/>
              </a:spcBef>
              <a:spcAft>
                <a:spcPct val="0"/>
              </a:spcAft>
              <a:buClr>
                <a:schemeClr val="lt1"/>
              </a:buClr>
              <a:buSzPts val="3600"/>
              <a:buFont typeface="Public Sans"/>
              <a:buNone/>
            </a:pPr>
            <a:r>
              <a:rPr lang="zh-Hans" sz="3600" b="0" i="0" u="none" strike="noStrike" dirty="0">
                <a:solidFill>
                  <a:srgbClr val="FFFFFF"/>
                </a:solidFill>
                <a:latin typeface="Noto Sans SC Regular" panose="020B0200000000000000" pitchFamily="34" charset="-128"/>
                <a:ea typeface="Noto Sans SC Regular" panose="020B0200000000000000" pitchFamily="34" charset="-128"/>
              </a:rPr>
              <a:t>资源</a:t>
            </a:r>
            <a:endParaRPr dirty="0">
              <a:latin typeface="Noto Sans SC Regular" panose="020B0200000000000000" pitchFamily="34" charset="-128"/>
              <a:ea typeface="Noto Sans SC Regular" panose="020B0200000000000000" pitchFamily="34" charset="-128"/>
            </a:endParaRPr>
          </a:p>
        </p:txBody>
      </p:sp>
      <p:sp>
        <p:nvSpPr>
          <p:cNvPr id="571" name="Google Shape;571;p21"/>
          <p:cNvSpPr>
            <a:spLocks noGrp="1" noRot="1" noMove="1" noResize="1" noEditPoints="1" noAdjustHandles="1" noChangeArrowheads="1" noChangeShapeType="1"/>
          </p:cNvSpPr>
          <p:nvPr/>
        </p:nvSpPr>
        <p:spPr>
          <a:xfrm>
            <a:off x="839788" y="3389552"/>
            <a:ext cx="5256212" cy="478076"/>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2" name="Google Shape;572;p21"/>
          <p:cNvSpPr>
            <a:spLocks noGrp="1" noRot="1" noMove="1" noResize="1" noEditPoints="1" noAdjustHandles="1" noChangeArrowheads="1" noChangeShapeType="1"/>
          </p:cNvSpPr>
          <p:nvPr/>
        </p:nvSpPr>
        <p:spPr>
          <a:xfrm>
            <a:off x="839788" y="3912781"/>
            <a:ext cx="5256212" cy="759730"/>
          </a:xfrm>
          <a:prstGeom prst="rect">
            <a:avLst/>
          </a:prstGeom>
          <a:solidFill>
            <a:schemeClr val="accent4"/>
          </a:solidFill>
          <a:ln>
            <a:noFill/>
          </a:ln>
        </p:spPr>
        <p:txBody>
          <a:bodyPr spcFirstLastPara="1" wrap="square" lIns="0" tIns="0" rIns="0" bIns="0" anchor="t" anchorCtr="0">
            <a:noAutofit/>
          </a:bodyPr>
          <a:lstStyle/>
          <a:p>
            <a:pPr marL="0" marR="0" lvl="0" indent="0" algn="ctr" rtl="0">
              <a:spcBef>
                <a:spcPct val="0"/>
              </a:spcBef>
              <a:spcAft>
                <a:spcPct val="0"/>
              </a:spcAft>
              <a:buNone/>
            </a:pPr>
            <a:endParaRPr sz="2000">
              <a:solidFill>
                <a:schemeClr val="lt1"/>
              </a:solidFill>
              <a:latin typeface="Public Sans Light"/>
              <a:ea typeface="Public Sans Light"/>
              <a:cs typeface="Public Sans Light"/>
              <a:sym typeface="Public Sans Light"/>
            </a:endParaRPr>
          </a:p>
        </p:txBody>
      </p:sp>
      <p:sp>
        <p:nvSpPr>
          <p:cNvPr id="573" name="Google Shape;573;p21"/>
          <p:cNvSpPr txBox="1">
            <a:spLocks noGrp="1" noRot="1" noMove="1" noResize="1" noEditPoints="1" noAdjustHandles="1" noChangeArrowheads="1" noChangeShapeType="1"/>
          </p:cNvSpPr>
          <p:nvPr>
            <p:ph type="body" idx="4294967295"/>
          </p:nvPr>
        </p:nvSpPr>
        <p:spPr>
          <a:xfrm>
            <a:off x="839787" y="2035448"/>
            <a:ext cx="5256213" cy="4351338"/>
          </a:xfrm>
          <a:prstGeom prst="rect">
            <a:avLst/>
          </a:prstGeom>
          <a:noFill/>
          <a:ln>
            <a:noFill/>
          </a:ln>
        </p:spPr>
        <p:txBody>
          <a:bodyPr spcFirstLastPara="1" wrap="square" lIns="91425" tIns="45700" rIns="91425" bIns="45700" anchor="t" anchorCtr="0">
            <a:normAutofit/>
          </a:bodyPr>
          <a:lstStyle/>
          <a:p>
            <a:pPr marL="342900" lvl="0" indent="-342900" algn="l" rtl="0">
              <a:lnSpc>
                <a:spcPct val="100000"/>
              </a:lnSpc>
              <a:spcBef>
                <a:spcPct val="0"/>
              </a:spcBef>
              <a:spcAft>
                <a:spcPct val="0"/>
              </a:spcAft>
              <a:buClr>
                <a:schemeClr val="dk1"/>
              </a:buClr>
              <a:buSzPts val="2000"/>
              <a:buFont typeface="Arial"/>
              <a:buChar char="•"/>
            </a:pPr>
            <a:r>
              <a:rPr lang="zh-Hans" sz="2000" b="1" i="0" u="none" strike="noStrike" dirty="0">
                <a:latin typeface="Public Sans Light" pitchFamily="2" charset="0"/>
                <a:ea typeface="Simsun"/>
              </a:rPr>
              <a:t>Pave</a:t>
            </a:r>
            <a:r>
              <a:rPr lang="zh-Hans" sz="2000" b="1" i="0" u="none" strike="noStrike" dirty="0">
                <a:latin typeface="Simsun"/>
                <a:ea typeface="Simsun"/>
              </a:rPr>
              <a:t> </a:t>
            </a:r>
            <a:r>
              <a:rPr lang="zh-Hans" sz="2000" i="0" u="none" strike="noStrike" dirty="0">
                <a:latin typeface="Noto Sans SC Regular" panose="020B0200000000000000" pitchFamily="34" charset="-128"/>
                <a:ea typeface="Noto Sans SC Regular" panose="020B0200000000000000" pitchFamily="34" charset="-128"/>
              </a:rPr>
              <a:t>应用程序</a:t>
            </a:r>
            <a:r>
              <a:rPr lang="zh-Hans" sz="2000" b="0" i="0" u="none" strike="noStrike" dirty="0">
                <a:latin typeface="Simsun"/>
                <a:ea typeface="Simsun"/>
              </a:rPr>
              <a:t> </a:t>
            </a:r>
            <a:r>
              <a:rPr lang="zh-Hans" sz="2000" b="0" i="0" u="none" strike="noStrike" dirty="0">
                <a:latin typeface="Public Sans Light" pitchFamily="2" charset="0"/>
                <a:ea typeface="Noto Sans SC Light" panose="020B0200000000000000" pitchFamily="34" charset="-128"/>
              </a:rPr>
              <a:t>-</a:t>
            </a:r>
            <a:r>
              <a:rPr lang="zh-Hans" sz="2000" b="0" i="0" u="none" strike="noStrike" dirty="0">
                <a:latin typeface="Simsun"/>
                <a:ea typeface="Simsun"/>
              </a:rPr>
              <a:t> </a:t>
            </a:r>
            <a:r>
              <a:rPr lang="zh-Hans" sz="2000" b="0" i="0" u="none" strike="noStrike" dirty="0">
                <a:latin typeface="Noto Sans SC Light" panose="020B0200000000000000" pitchFamily="34" charset="-128"/>
                <a:ea typeface="Noto Sans SC Light" panose="020B0200000000000000" pitchFamily="34" charset="-128"/>
              </a:rPr>
              <a:t>从</a:t>
            </a:r>
            <a:r>
              <a:rPr lang="zh-Hans" sz="2000" b="0" i="0" u="none" strike="noStrike" dirty="0">
                <a:latin typeface="Simsun"/>
                <a:ea typeface="Simsun"/>
              </a:rPr>
              <a:t> </a:t>
            </a:r>
            <a:r>
              <a:rPr lang="zh-Hans" sz="2000" b="0" i="0" u="none" strike="noStrike" dirty="0">
                <a:latin typeface="Public Sans Light" pitchFamily="2" charset="0"/>
                <a:ea typeface="Simsun"/>
              </a:rPr>
              <a:t>Apple App Store</a:t>
            </a:r>
            <a:r>
              <a:rPr lang="zh-Hans" sz="2000" b="0" i="0" u="none" strike="noStrike" dirty="0">
                <a:latin typeface="Simsun"/>
                <a:ea typeface="Simsun"/>
              </a:rPr>
              <a:t> </a:t>
            </a:r>
            <a:r>
              <a:rPr lang="zh-Hans" sz="2000" b="0" i="0" u="none" strike="noStrike" dirty="0">
                <a:latin typeface="Noto Sans SC Light" panose="020B0200000000000000" pitchFamily="34" charset="-128"/>
                <a:ea typeface="Noto Sans SC Light" panose="020B0200000000000000" pitchFamily="34" charset="-128"/>
              </a:rPr>
              <a:t>或</a:t>
            </a:r>
            <a:r>
              <a:rPr lang="zh-Hans" sz="2000" b="0" i="0" u="none" strike="noStrike" dirty="0">
                <a:latin typeface="Simsun"/>
                <a:ea typeface="Simsun"/>
              </a:rPr>
              <a:t> </a:t>
            </a:r>
            <a:r>
              <a:rPr lang="zh-Hans" sz="2000" b="0" i="0" u="none" strike="noStrike" dirty="0">
                <a:latin typeface="Public Sans Light" pitchFamily="2" charset="0"/>
                <a:ea typeface="Simsun"/>
              </a:rPr>
              <a:t>Google Play</a:t>
            </a:r>
            <a:r>
              <a:rPr lang="zh-Hans" sz="2000" b="0" i="0" u="none" strike="noStrike" dirty="0">
                <a:latin typeface="Simsun"/>
                <a:ea typeface="Simsun"/>
              </a:rPr>
              <a:t> </a:t>
            </a:r>
            <a:r>
              <a:rPr lang="zh-Hans" sz="2000" b="0" i="0" u="none" strike="noStrike" dirty="0">
                <a:latin typeface="Noto Sans SC Light" panose="020B0200000000000000" pitchFamily="34" charset="-128"/>
                <a:ea typeface="Noto Sans SC Light" panose="020B0200000000000000" pitchFamily="34" charset="-128"/>
              </a:rPr>
              <a:t>下载</a:t>
            </a:r>
            <a:r>
              <a:rPr lang="zh-Hans" sz="2000" b="0" i="0" u="none" strike="noStrike" dirty="0">
                <a:latin typeface="Simsun"/>
                <a:ea typeface="Simsun"/>
              </a:rPr>
              <a:t> </a:t>
            </a:r>
            <a:r>
              <a:rPr lang="zh-Hans" sz="2000" b="0" i="0" u="none" strike="noStrike" dirty="0">
                <a:latin typeface="Public Sans Light" pitchFamily="2" charset="0"/>
                <a:ea typeface="Simsun"/>
              </a:rPr>
              <a:t>Pave</a:t>
            </a:r>
            <a:endParaRPr dirty="0">
              <a:latin typeface="Public Sans Light" pitchFamily="2" charset="0"/>
            </a:endParaRPr>
          </a:p>
          <a:p>
            <a:pPr marL="342900" lvl="0" indent="-342900" algn="l" rtl="0">
              <a:lnSpc>
                <a:spcPct val="100000"/>
              </a:lnSpc>
              <a:spcBef>
                <a:spcPts val="1800"/>
              </a:spcBef>
              <a:spcAft>
                <a:spcPct val="0"/>
              </a:spcAft>
              <a:buClr>
                <a:schemeClr val="dk1"/>
              </a:buClr>
              <a:buSzPts val="2000"/>
              <a:buFont typeface="Arial"/>
              <a:buChar char="•"/>
            </a:pPr>
            <a:r>
              <a:rPr lang="zh-Hans" sz="2000" b="1" i="0" u="none" strike="noStrike" dirty="0">
                <a:latin typeface="Public Sans Light" pitchFamily="2" charset="0"/>
                <a:ea typeface="Simsun"/>
              </a:rPr>
              <a:t>iCanQuit</a:t>
            </a:r>
            <a:r>
              <a:rPr lang="zh-Hans" sz="2000" b="0" i="0" u="none" strike="noStrike" dirty="0">
                <a:latin typeface="Public Sans Light" pitchFamily="2" charset="0"/>
                <a:ea typeface="Simsun"/>
              </a:rPr>
              <a:t> - iCanQuit.com.au</a:t>
            </a:r>
            <a:endParaRPr dirty="0">
              <a:latin typeface="Public Sans Light" pitchFamily="2" charset="0"/>
            </a:endParaRPr>
          </a:p>
          <a:p>
            <a:pPr marL="342900" lvl="0" indent="-342900" algn="l" rtl="0">
              <a:lnSpc>
                <a:spcPct val="100000"/>
              </a:lnSpc>
              <a:spcBef>
                <a:spcPts val="1800"/>
              </a:spcBef>
              <a:spcAft>
                <a:spcPct val="0"/>
              </a:spcAft>
              <a:buClr>
                <a:schemeClr val="dk1"/>
              </a:buClr>
              <a:buSzPts val="2000"/>
              <a:buFont typeface="Arial"/>
              <a:buChar char="•"/>
            </a:pPr>
            <a:r>
              <a:rPr lang="zh-Hans" sz="2000" b="1" i="0" u="none" strike="noStrike" dirty="0">
                <a:latin typeface="Public Sans Light" pitchFamily="2" charset="0"/>
                <a:ea typeface="Simsun"/>
              </a:rPr>
              <a:t>NSW Quitline</a:t>
            </a:r>
            <a:r>
              <a:rPr lang="zh-Hans" sz="2000" b="0" i="0" u="none" strike="noStrike" dirty="0">
                <a:latin typeface="Public Sans Light" pitchFamily="2" charset="0"/>
                <a:ea typeface="Simsun"/>
              </a:rPr>
              <a:t> -</a:t>
            </a:r>
            <a:r>
              <a:rPr lang="zh-Hans" sz="2000" b="0" i="0" u="none" strike="noStrike" dirty="0">
                <a:latin typeface="Simsun"/>
                <a:ea typeface="Simsun"/>
              </a:rPr>
              <a:t> </a:t>
            </a:r>
            <a:r>
              <a:rPr lang="zh-Hans" sz="2000" b="0" i="0" u="none" strike="noStrike" dirty="0">
                <a:latin typeface="Noto Sans SC Light" panose="020B0200000000000000" pitchFamily="34" charset="-128"/>
                <a:ea typeface="Noto Sans SC Light" panose="020B0200000000000000" pitchFamily="34" charset="-128"/>
              </a:rPr>
              <a:t>致电</a:t>
            </a:r>
            <a:r>
              <a:rPr lang="zh-Hans" sz="2000" b="0" i="0" u="none" strike="noStrike" dirty="0">
                <a:latin typeface="Simsun"/>
                <a:ea typeface="Simsun"/>
              </a:rPr>
              <a:t> </a:t>
            </a:r>
            <a:r>
              <a:rPr lang="zh-Hans" sz="2000" b="0" i="0" u="none" strike="noStrike" dirty="0">
                <a:latin typeface="Public Sans Light" pitchFamily="2" charset="0"/>
                <a:ea typeface="Simsun"/>
              </a:rPr>
              <a:t>13 78 48</a:t>
            </a:r>
            <a:endParaRPr dirty="0">
              <a:latin typeface="Public Sans Light" pitchFamily="2" charset="0"/>
            </a:endParaRPr>
          </a:p>
          <a:p>
            <a:pPr marL="342900" lvl="0" indent="-342900" algn="l" rtl="0">
              <a:lnSpc>
                <a:spcPct val="100000"/>
              </a:lnSpc>
              <a:spcBef>
                <a:spcPts val="1800"/>
              </a:spcBef>
              <a:spcAft>
                <a:spcPct val="0"/>
              </a:spcAft>
              <a:buClr>
                <a:schemeClr val="dk1"/>
              </a:buClr>
              <a:buSzPts val="2000"/>
              <a:buFont typeface="Arial"/>
              <a:buChar char="•"/>
            </a:pPr>
            <a:r>
              <a:rPr lang="zh-Hans" sz="2000" b="1" i="0" u="none" strike="noStrike" dirty="0">
                <a:latin typeface="Public Sans Light" pitchFamily="2" charset="0"/>
                <a:ea typeface="Simsun"/>
              </a:rPr>
              <a:t>NSW Health Vaping Toolkit</a:t>
            </a:r>
            <a:r>
              <a:rPr lang="zh-Hans" sz="2000" b="0" i="0" u="none" strike="noStrike" dirty="0">
                <a:latin typeface="Public Sans Light" pitchFamily="2" charset="0"/>
                <a:ea typeface="Simsun"/>
              </a:rPr>
              <a:t> - www.health.nsw.gov.au/vaping</a:t>
            </a:r>
            <a:endParaRPr dirty="0">
              <a:latin typeface="Public Sans Light" pitchFamily="2" charset="0"/>
            </a:endParaRPr>
          </a:p>
          <a:p>
            <a:pPr marL="342900" lvl="0" indent="-342900" algn="l" rtl="0">
              <a:lnSpc>
                <a:spcPct val="100000"/>
              </a:lnSpc>
              <a:spcBef>
                <a:spcPts val="1800"/>
              </a:spcBef>
              <a:spcAft>
                <a:spcPct val="0"/>
              </a:spcAft>
              <a:buClr>
                <a:schemeClr val="dk1"/>
              </a:buClr>
              <a:buSzPts val="2000"/>
              <a:buFont typeface="Arial"/>
              <a:buChar char="•"/>
            </a:pPr>
            <a:r>
              <a:rPr lang="zh-Hans" sz="2000" b="1" i="0" u="none" strike="noStrike" dirty="0">
                <a:latin typeface="Public Sans Light" pitchFamily="2" charset="0"/>
                <a:ea typeface="Simsun"/>
              </a:rPr>
              <a:t>Shisha No Thanks </a:t>
            </a:r>
            <a:br>
              <a:rPr lang="zh-Hans" sz="2000" b="1" i="0" u="none" strike="noStrike" dirty="0">
                <a:latin typeface="Public Sans Light" pitchFamily="2" charset="0"/>
                <a:ea typeface="Simsun"/>
              </a:rPr>
            </a:br>
            <a:r>
              <a:rPr lang="zh-Hans" sz="2000" b="0" i="0" u="none" strike="noStrike" dirty="0">
                <a:latin typeface="Public Sans Light" pitchFamily="2" charset="0"/>
                <a:ea typeface="Simsun"/>
              </a:rPr>
              <a:t>ShishaNoThanks.org.au</a:t>
            </a:r>
            <a:endParaRPr dirty="0">
              <a:latin typeface="Public Sans Light" pitchFamily="2" charset="0"/>
            </a:endParaRPr>
          </a:p>
          <a:p>
            <a:pPr marL="342900" lvl="0" indent="-215900" algn="l" rtl="0">
              <a:lnSpc>
                <a:spcPct val="100000"/>
              </a:lnSpc>
              <a:spcBef>
                <a:spcPts val="1800"/>
              </a:spcBef>
              <a:spcAft>
                <a:spcPct val="0"/>
              </a:spcAft>
              <a:buClr>
                <a:schemeClr val="dk1"/>
              </a:buClr>
              <a:buSzPts val="2000"/>
              <a:buFont typeface="Arial"/>
              <a:buNone/>
            </a:pPr>
            <a:endParaRPr dirty="0"/>
          </a:p>
        </p:txBody>
      </p:sp>
      <p:pic>
        <p:nvPicPr>
          <p:cNvPr id="574" name="Google Shape;574;p21"/>
          <p:cNvPicPr preferRelativeResize="0">
            <a:picLocks noGrp="1" noRot="1" noMove="1" noResize="1" noEditPoints="1" noAdjustHandles="1" noChangeArrowheads="1" noChangeShapeType="1" noCrop="1"/>
          </p:cNvPicPr>
          <p:nvPr/>
        </p:nvPicPr>
        <p:blipFill>
          <a:blip r:embed="rId3">
            <a:alphaModFix/>
          </a:blip>
          <a:stretch>
            <a:fillRect/>
          </a:stretch>
        </p:blipFill>
        <p:spPr>
          <a:xfrm>
            <a:off x="12907325" y="2159858"/>
            <a:ext cx="4749209" cy="4698142"/>
          </a:xfrm>
          <a:prstGeom prst="rect">
            <a:avLst/>
          </a:prstGeom>
          <a:noFill/>
          <a:ln>
            <a:noFill/>
          </a:ln>
        </p:spPr>
      </p:pic>
      <p:pic>
        <p:nvPicPr>
          <p:cNvPr id="575" name="Google Shape;575;p21"/>
          <p:cNvPicPr preferRelativeResize="0">
            <a:picLocks noGrp="1" noRot="1" noMove="1" noResize="1" noEditPoints="1" noAdjustHandles="1" noChangeArrowheads="1" noChangeShapeType="1" noCrop="1"/>
          </p:cNvPicPr>
          <p:nvPr/>
        </p:nvPicPr>
        <p:blipFill>
          <a:blip r:embed="rId4">
            <a:alphaModFix/>
          </a:blip>
          <a:stretch>
            <a:fillRect/>
          </a:stretch>
        </p:blipFill>
        <p:spPr>
          <a:xfrm>
            <a:off x="5288322" y="1429034"/>
            <a:ext cx="6706193" cy="5428966"/>
          </a:xfrm>
          <a:prstGeom prst="rect">
            <a:avLst/>
          </a:prstGeom>
          <a:noFill/>
          <a:ln>
            <a:noFill/>
          </a:ln>
        </p:spPr>
      </p:pic>
      <p:sp>
        <p:nvSpPr>
          <p:cNvPr id="3" name="Rectangle 2">
            <a:hlinkClick r:id="rId5"/>
            <a:extLst>
              <a:ext uri="{FF2B5EF4-FFF2-40B4-BE49-F238E27FC236}">
                <a16:creationId xmlns:a16="http://schemas.microsoft.com/office/drawing/2014/main" id="{5E551BE0-F78B-7428-4FED-D01B78938418}"/>
              </a:ext>
            </a:extLst>
          </p:cNvPr>
          <p:cNvSpPr>
            <a:spLocks noGrp="1" noRot="1" noMove="1" noResize="1" noEditPoints="1" noAdjustHandles="1" noChangeArrowheads="1" noChangeShapeType="1"/>
          </p:cNvSpPr>
          <p:nvPr/>
        </p:nvSpPr>
        <p:spPr>
          <a:xfrm>
            <a:off x="2450237" y="2849832"/>
            <a:ext cx="2015231" cy="47807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4" name="Rectangle 3">
            <a:hlinkClick r:id="rId6"/>
            <a:extLst>
              <a:ext uri="{FF2B5EF4-FFF2-40B4-BE49-F238E27FC236}">
                <a16:creationId xmlns:a16="http://schemas.microsoft.com/office/drawing/2014/main" id="{95909BBD-9BF0-A353-9B37-4C840AF1B02E}"/>
              </a:ext>
            </a:extLst>
          </p:cNvPr>
          <p:cNvSpPr>
            <a:spLocks noGrp="1" noRot="1" noMove="1" noResize="1" noEditPoints="1" noAdjustHandles="1" noChangeArrowheads="1" noChangeShapeType="1"/>
          </p:cNvSpPr>
          <p:nvPr/>
        </p:nvSpPr>
        <p:spPr>
          <a:xfrm>
            <a:off x="1198485" y="4287915"/>
            <a:ext cx="3737499" cy="38459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5" name="Rectangle 4">
            <a:hlinkClick r:id="rId7"/>
            <a:extLst>
              <a:ext uri="{FF2B5EF4-FFF2-40B4-BE49-F238E27FC236}">
                <a16:creationId xmlns:a16="http://schemas.microsoft.com/office/drawing/2014/main" id="{A553B88A-2227-DEAD-208A-7CC9B694C47D}"/>
              </a:ext>
            </a:extLst>
          </p:cNvPr>
          <p:cNvSpPr>
            <a:spLocks noGrp="1" noRot="1" noMove="1" noResize="1" noEditPoints="1" noAdjustHandles="1" noChangeArrowheads="1" noChangeShapeType="1"/>
          </p:cNvSpPr>
          <p:nvPr/>
        </p:nvSpPr>
        <p:spPr>
          <a:xfrm>
            <a:off x="1198485" y="5122416"/>
            <a:ext cx="2902998" cy="369514"/>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PH"/>
          </a:p>
        </p:txBody>
      </p:sp>
      <p:sp>
        <p:nvSpPr>
          <p:cNvPr id="2" name="Rectangle 1">
            <a:extLst>
              <a:ext uri="{FF2B5EF4-FFF2-40B4-BE49-F238E27FC236}">
                <a16:creationId xmlns:a16="http://schemas.microsoft.com/office/drawing/2014/main" id="{A9EA1182-72A9-3769-4A7F-4DDE0F65D30E}"/>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22"/>
          <p:cNvSpPr txBox="1">
            <a:spLocks noGrp="1" noRot="1" noMove="1" noResize="1" noEditPoints="1" noAdjustHandles="1" noChangeArrowheads="1" noChangeShapeType="1"/>
          </p:cNvSpPr>
          <p:nvPr>
            <p:ph type="ctrTitle"/>
          </p:nvPr>
        </p:nvSpPr>
        <p:spPr>
          <a:xfrm>
            <a:off x="540000" y="2817000"/>
            <a:ext cx="10080000" cy="1224000"/>
          </a:xfrm>
          <a:prstGeom prst="rect">
            <a:avLst/>
          </a:prstGeom>
          <a:noFill/>
          <a:ln>
            <a:noFill/>
          </a:ln>
        </p:spPr>
        <p:txBody>
          <a:bodyPr spcFirstLastPara="1" wrap="square" lIns="0" tIns="0" rIns="0" bIns="0" anchor="t" anchorCtr="0">
            <a:noAutofit/>
          </a:bodyPr>
          <a:lstStyle/>
          <a:p>
            <a:pPr marL="0" lvl="0" indent="0" algn="l" rtl="0">
              <a:lnSpc>
                <a:spcPct val="90000"/>
              </a:lnSpc>
              <a:spcBef>
                <a:spcPct val="0"/>
              </a:spcBef>
              <a:spcAft>
                <a:spcPct val="0"/>
              </a:spcAft>
              <a:buClr>
                <a:schemeClr val="accent1"/>
              </a:buClr>
              <a:buSzPts val="7200"/>
              <a:buFont typeface="Public Sans"/>
              <a:buNone/>
            </a:pPr>
            <a:r>
              <a:rPr lang="zh-Hans" sz="7200" b="0" i="0" u="none" strike="noStrike" dirty="0">
                <a:latin typeface="Noto Sans SC Regular" panose="020B0200000000000000" pitchFamily="34" charset="-128"/>
                <a:ea typeface="Noto Sans SC Regular" panose="020B0200000000000000" pitchFamily="34" charset="-128"/>
              </a:rPr>
              <a:t>感谢您的参与</a:t>
            </a:r>
            <a:endParaRPr dirty="0">
              <a:latin typeface="Noto Sans SC Regular" panose="020B0200000000000000" pitchFamily="34" charset="-128"/>
              <a:ea typeface="Noto Sans SC Regular" panose="020B0200000000000000" pitchFamily="34" charset="-128"/>
            </a:endParaRPr>
          </a:p>
        </p:txBody>
      </p:sp>
      <p:sp>
        <p:nvSpPr>
          <p:cNvPr id="2" name="Rectangle 1">
            <a:extLst>
              <a:ext uri="{FF2B5EF4-FFF2-40B4-BE49-F238E27FC236}">
                <a16:creationId xmlns:a16="http://schemas.microsoft.com/office/drawing/2014/main" id="{52932615-CF47-0025-A5D8-7DC669C4590F}"/>
              </a:ext>
            </a:extLst>
          </p:cNvPr>
          <p:cNvSpPr>
            <a:spLocks noGrp="1" noRot="1" noMove="1" noResize="1" noEditPoints="1" noAdjustHandles="1" noChangeArrowheads="1" noChangeShapeType="1"/>
          </p:cNvSpPr>
          <p:nvPr/>
        </p:nvSpPr>
        <p:spPr>
          <a:xfrm>
            <a:off x="0" y="0"/>
            <a:ext cx="12192000" cy="6858000"/>
          </a:xfrm>
          <a:prstGeom prst="rect">
            <a:avLst/>
          </a:prstGeom>
          <a:solidFill>
            <a:schemeClr val="accent1">
              <a:alpha val="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8.0.23"/>
  <p:tag name="AS_OS" val="Unix 6.1.158.178"/>
  <p:tag name="AS_RELEASE_DATE" val="2024.11.14"/>
  <p:tag name="AS_TITLE" val="Aspose.Slides for .NET6"/>
  <p:tag name="AS_VERSION" val="24.11"/>
</p:tagLst>
</file>

<file path=ppt/theme/theme1.xml><?xml version="1.0" encoding="utf-8"?>
<a:theme xmlns:a="http://schemas.openxmlformats.org/drawingml/2006/main" name="NSWG Corporate">
  <a:themeElements>
    <a:clrScheme name="CINSW purple">
      <a:dk1>
        <a:srgbClr val="22272B"/>
      </a:dk1>
      <a:lt1>
        <a:srgbClr val="FFFFFF"/>
      </a:lt1>
      <a:dk2>
        <a:srgbClr val="441170"/>
      </a:dk2>
      <a:lt2>
        <a:srgbClr val="E6E1FD"/>
      </a:lt2>
      <a:accent1>
        <a:srgbClr val="441170"/>
      </a:accent1>
      <a:accent2>
        <a:srgbClr val="8055F1"/>
      </a:accent2>
      <a:accent3>
        <a:srgbClr val="CEBFFF"/>
      </a:accent3>
      <a:accent4>
        <a:srgbClr val="E6E1FD"/>
      </a:accent4>
      <a:accent5>
        <a:srgbClr val="8055F1"/>
      </a:accent5>
      <a:accent6>
        <a:srgbClr val="EBEBEB"/>
      </a:accent6>
      <a:hlink>
        <a:srgbClr val="441170"/>
      </a:hlink>
      <a:folHlink>
        <a:srgbClr val="441170"/>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678F766C0AE84EBFA4E32F5AC241CD" ma:contentTypeVersion="19" ma:contentTypeDescription="Create a new document." ma:contentTypeScope="" ma:versionID="ac9acaa6e5598e74c164f457cd872db6">
  <xsd:schema xmlns:xsd="http://www.w3.org/2001/XMLSchema" xmlns:xs="http://www.w3.org/2001/XMLSchema" xmlns:p="http://schemas.microsoft.com/office/2006/metadata/properties" xmlns:ns2="4c396a81-bcd0-4db4-a47a-2b2309fe51e9" xmlns:ns3="56c52b94-bdfa-456a-b766-0e15e9e0a8c3" targetNamespace="http://schemas.microsoft.com/office/2006/metadata/properties" ma:root="true" ma:fieldsID="25335d0900f71919c980fa786e229c1d" ns2:_="" ns3:_="">
    <xsd:import namespace="4c396a81-bcd0-4db4-a47a-2b2309fe51e9"/>
    <xsd:import namespace="56c52b94-bdfa-456a-b766-0e15e9e0a8c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Location" minOccurs="0"/>
                <xsd:element ref="ns2:MediaServiceObjectDetectorVersions" minOccurs="0"/>
                <xsd:element ref="ns2:MediaLengthInSeconds" minOccurs="0"/>
                <xsd:element ref="ns2:lcf76f155ced4ddcb4097134ff3c332f" minOccurs="0"/>
                <xsd:element ref="ns3:TaxCatchAll"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c396a81-bcd0-4db4-a47a-2b2309fe51e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4a4c9e2d-f8e3-4a57-bac9-17bee8f45792"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6c52b94-bdfa-456a-b766-0e15e9e0a8c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0ed2eb-deb9-48a2-86b2-3045df3fca84}" ma:internalName="TaxCatchAll" ma:showField="CatchAllData" ma:web="56c52b94-bdfa-456a-b766-0e15e9e0a8c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6c52b94-bdfa-456a-b766-0e15e9e0a8c3" xsi:nil="true"/>
    <lcf76f155ced4ddcb4097134ff3c332f xmlns="4c396a81-bcd0-4db4-a47a-2b2309fe51e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F4B3CA6-6E7F-48A3-A02A-3A07AB4538BE}"/>
</file>

<file path=customXml/itemProps2.xml><?xml version="1.0" encoding="utf-8"?>
<ds:datastoreItem xmlns:ds="http://schemas.openxmlformats.org/officeDocument/2006/customXml" ds:itemID="{3686FACB-CFBD-407D-B0A2-6180E858D0DD}"/>
</file>

<file path=customXml/itemProps3.xml><?xml version="1.0" encoding="utf-8"?>
<ds:datastoreItem xmlns:ds="http://schemas.openxmlformats.org/officeDocument/2006/customXml" ds:itemID="{D31B6D7A-AFFE-4428-9EEA-6630C7031CED}"/>
</file>

<file path=docProps/app.xml><?xml version="1.0" encoding="utf-8"?>
<Properties xmlns="http://schemas.openxmlformats.org/officeDocument/2006/extended-properties" xmlns:vt="http://schemas.openxmlformats.org/officeDocument/2006/docPropsVTypes">
  <TotalTime>132</TotalTime>
  <Words>4296</Words>
  <Application>Microsoft Macintosh PowerPoint</Application>
  <PresentationFormat>Widescreen</PresentationFormat>
  <Paragraphs>284</Paragraphs>
  <Slides>22</Slides>
  <Notes>22</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22</vt:i4>
      </vt:variant>
    </vt:vector>
  </HeadingPairs>
  <TitlesOfParts>
    <vt:vector size="35" baseType="lpstr">
      <vt:lpstr>Public Sans Light</vt:lpstr>
      <vt:lpstr>Public Sans SemiBold</vt:lpstr>
      <vt:lpstr>Simsun</vt:lpstr>
      <vt:lpstr>Public Sans</vt:lpstr>
      <vt:lpstr>Noto Sans SC Medium</vt:lpstr>
      <vt:lpstr>Times New Roman</vt:lpstr>
      <vt:lpstr>Public Sans Regular</vt:lpstr>
      <vt:lpstr>Noto Sans SC Italic</vt:lpstr>
      <vt:lpstr>Noto Sans SC SemiBold</vt:lpstr>
      <vt:lpstr>Noto Sans SC Light</vt:lpstr>
      <vt:lpstr>Noto Sans SC Regular</vt:lpstr>
      <vt:lpstr>Arial</vt:lpstr>
      <vt:lpstr>NSWG Corporate</vt:lpstr>
      <vt:lpstr>与青少年谈论电子烟的问题</vt:lpstr>
      <vt:lpstr>国土承认声明 </vt:lpstr>
      <vt:lpstr>序言</vt:lpstr>
      <vt:lpstr>本指南的目的</vt:lpstr>
      <vt:lpstr>如何使用本指南</vt:lpstr>
      <vt:lpstr>小知识：电子烟中的化学物质</vt:lpstr>
      <vt:lpstr>小知识：健康影响</vt:lpstr>
      <vt:lpstr>小知识：澳大利亚相关法律</vt:lpstr>
      <vt:lpstr>与青少年谈话的技巧</vt:lpstr>
      <vt:lpstr>开始对话</vt:lpstr>
      <vt:lpstr>青少年可能尝试电子烟的原因</vt:lpstr>
      <vt:lpstr>如果您的孩子没有在吸电子烟</vt:lpstr>
      <vt:lpstr>尼古丁和成瘾问题</vt:lpstr>
      <vt:lpstr>尼古丁与戒断反应</vt:lpstr>
      <vt:lpstr>如果您的孩子现在有吸电子烟的情况</vt:lpstr>
      <vt:lpstr>青少年为什么会吸电子烟： 如何应对</vt:lpstr>
      <vt:lpstr>支持青少年戒掉电子烟</vt:lpstr>
      <vt:lpstr>在哪里获取帮助与支持</vt:lpstr>
      <vt:lpstr>保持沟通</vt:lpstr>
      <vt:lpstr>家长和照护人需要了解的要点</vt:lpstr>
      <vt:lpstr>资源</vt:lpstr>
      <vt:lpstr>感谢您的参与</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Rebecca Sourry (Cancer Institute NSW)</dc:creator>
  <cp:lastModifiedBy>Ethnolink</cp:lastModifiedBy>
  <cp:revision>184</cp:revision>
  <dcterms:created xsi:type="dcterms:W3CDTF">2026-03-25T02:54:34Z</dcterms:created>
  <dcterms:modified xsi:type="dcterms:W3CDTF">2026-09-16T02:29:48Z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lassificationContentMarkingFooterLocations">
    <vt:lpwstr>Office Theme:10</vt:lpwstr>
  </property>
  <property fmtid="{D5CDD505-2E9C-101B-9397-08002B2CF9AE}" pid="3" name="ClassificationContentMarkingFooterText">
    <vt:lpwstr>OFFICIAL: Sensitive – NSW Government</vt:lpwstr>
  </property>
  <property fmtid="{D5CDD505-2E9C-101B-9397-08002B2CF9AE}" pid="4" name="ClassificationContentMarkingHeaderLocations">
    <vt:lpwstr>Office Theme:9</vt:lpwstr>
  </property>
  <property fmtid="{D5CDD505-2E9C-101B-9397-08002B2CF9AE}" pid="5" name="ClassificationContentMarkingHeaderText">
    <vt:lpwstr>OFFICIAL: Sensitive – NSW Government</vt:lpwstr>
  </property>
  <property fmtid="{D5CDD505-2E9C-101B-9397-08002B2CF9AE}" pid="6" name="ContentTypeId">
    <vt:lpwstr>0x01010006678F766C0AE84EBFA4E32F5AC241CD</vt:lpwstr>
  </property>
  <property fmtid="{D5CDD505-2E9C-101B-9397-08002B2CF9AE}" pid="7" name="MediaServiceImageTags">
    <vt:lpwstr/>
  </property>
  <property fmtid="{D5CDD505-2E9C-101B-9397-08002B2CF9AE}" pid="8" name="MSIP_Label_f04c31a4-4a08-48f5-b596-0fd02ebfa4f0_ActionId">
    <vt:lpwstr>1ab46e97-ba6d-4996-8bcc-c603c666126b</vt:lpwstr>
  </property>
  <property fmtid="{D5CDD505-2E9C-101B-9397-08002B2CF9AE}" pid="9" name="MSIP_Label_f04c31a4-4a08-48f5-b596-0fd02ebfa4f0_ContentBits">
    <vt:lpwstr>3</vt:lpwstr>
  </property>
  <property fmtid="{D5CDD505-2E9C-101B-9397-08002B2CF9AE}" pid="10" name="MSIP_Label_f04c31a4-4a08-48f5-b596-0fd02ebfa4f0_Enabled">
    <vt:lpwstr>true</vt:lpwstr>
  </property>
  <property fmtid="{D5CDD505-2E9C-101B-9397-08002B2CF9AE}" pid="11" name="MSIP_Label_f04c31a4-4a08-48f5-b596-0fd02ebfa4f0_Method">
    <vt:lpwstr>Privileged</vt:lpwstr>
  </property>
  <property fmtid="{D5CDD505-2E9C-101B-9397-08002B2CF9AE}" pid="12" name="MSIP_Label_f04c31a4-4a08-48f5-b596-0fd02ebfa4f0_Name">
    <vt:lpwstr>OFFICIAL Sensitive - NSW Government</vt:lpwstr>
  </property>
  <property fmtid="{D5CDD505-2E9C-101B-9397-08002B2CF9AE}" pid="13" name="MSIP_Label_f04c31a4-4a08-48f5-b596-0fd02ebfa4f0_SetDate">
    <vt:lpwstr>2026-03-25T03:10:59Z</vt:lpwstr>
  </property>
  <property fmtid="{D5CDD505-2E9C-101B-9397-08002B2CF9AE}" pid="14" name="MSIP_Label_f04c31a4-4a08-48f5-b596-0fd02ebfa4f0_SiteId">
    <vt:lpwstr>a687a7bf-02db-43df-bcbb-e7a8bda611a2</vt:lpwstr>
  </property>
  <property fmtid="{D5CDD505-2E9C-101B-9397-08002B2CF9AE}" pid="15" name="MSIP_Label_f04c31a4-4a08-48f5-b596-0fd02ebfa4f0_Tag">
    <vt:lpwstr>10, 0, 1, 1</vt:lpwstr>
  </property>
  <property fmtid="{D5CDD505-2E9C-101B-9397-08002B2CF9AE}" pid="16" name="Tags">
    <vt:lpwstr/>
  </property>
</Properties>
</file>