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presentation.xml" ContentType="application/vnd.openxmlformats-officedocument.presentationml.presentation.main+xml"/>
  <Override PartName="/ppt/notesSlides/notesSlide4.xml" ContentType="application/vnd.openxmlformats-officedocument.presentationml.notesSlid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slideLayouts/slideLayout12.xml" ContentType="application/vnd.openxmlformats-officedocument.presentationml.slideLayou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13.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Public Sans" pitchFamily="2" charset="77"/>
      <p:regular r:id="rId25"/>
    </p:embeddedFont>
    <p:embeddedFont>
      <p:font typeface="Public Sans Light"/>
      <p:regular r:id="rId26"/>
      <p:bold r:id="rId27"/>
      <p:italic r:id="rId28"/>
      <p:boldItalic r:id="rId29"/>
    </p:embeddedFont>
    <p:embeddedFont>
      <p:font typeface="Public Sans SemiBold" pitchFamily="2" charset="77"/>
      <p:regular r:id="rId30"/>
    </p:embeddedFont>
  </p:embeddedFontLst>
  <p:custDataLst>
    <p:tags r:id="rId31"/>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0"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418"/>
    <p:restoredTop sz="0"/>
  </p:normalViewPr>
  <p:slideViewPr>
    <p:cSldViewPr snapToGrid="0">
      <p:cViewPr varScale="1">
        <p:scale>
          <a:sx n="116" d="100"/>
          <a:sy n="116" d="100"/>
        </p:scale>
        <p:origin x="320" y="176"/>
      </p:cViewPr>
      <p:guideLst>
        <p:guide pos="529"/>
        <p:guide orient="horz" pos="1275"/>
        <p:guide pos="3659"/>
      </p:guideLst>
    </p:cSldViewPr>
  </p:slideViewPr>
  <p:notesTextViewPr>
    <p:cViewPr>
      <p:scale>
        <a:sx n="3" d="2"/>
        <a:sy n="3" d="2"/>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42" Type="http://schemas.openxmlformats.org/officeDocument/2006/relationships/viewProps" Target="viewProps.xml"/><Relationship Id="rId47"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46"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40" Type="http://customschemas.google.com/relationships/presentationmetadata" Target="metadata"/><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43" Type="http://schemas.openxmlformats.org/officeDocument/2006/relationships/theme" Target="theme/theme1.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holome Fejedero" userId="96dfbccbe1f2cca6" providerId="LiveId" clId="{80FB349B-5766-4278-8571-E0CFC83DABE0}"/>
    <pc:docChg chg="undo redo custSel modSld modMainMaster">
      <pc:chgData name="Bartholome Fejedero" userId="96dfbccbe1f2cca6" providerId="LiveId" clId="{80FB349B-5766-4278-8571-E0CFC83DABE0}" dt="2026-09-03T05:53:11.626" v="1940"/>
      <pc:docMkLst>
        <pc:docMk/>
      </pc:docMkLst>
      <pc:sldChg chg="modSp mod">
        <pc:chgData name="Bartholome Fejedero" userId="96dfbccbe1f2cca6" providerId="LiveId" clId="{80FB349B-5766-4278-8571-E0CFC83DABE0}" dt="2026-08-11T23:58:50.525" v="1726"/>
        <pc:sldMkLst>
          <pc:docMk/>
          <pc:sldMk cId="0" sldId="256"/>
        </pc:sldMkLst>
        <pc:spChg chg="mod">
          <ac:chgData name="Bartholome Fejedero" userId="96dfbccbe1f2cca6" providerId="LiveId" clId="{80FB349B-5766-4278-8571-E0CFC83DABE0}" dt="2026-08-11T07:28:06.131" v="1717"/>
          <ac:spMkLst>
            <pc:docMk/>
            <pc:sldMk cId="0" sldId="256"/>
            <ac:spMk id="280" creationId="{00000000-0000-0000-0000-000000000000}"/>
          </ac:spMkLst>
        </pc:spChg>
        <pc:spChg chg="mod">
          <ac:chgData name="Bartholome Fejedero" userId="96dfbccbe1f2cca6" providerId="LiveId" clId="{80FB349B-5766-4278-8571-E0CFC83DABE0}" dt="2026-08-11T23:58:50.525" v="1726"/>
          <ac:spMkLst>
            <pc:docMk/>
            <pc:sldMk cId="0" sldId="256"/>
            <ac:spMk id="281" creationId="{00000000-0000-0000-0000-000000000000}"/>
          </ac:spMkLst>
        </pc:spChg>
        <pc:picChg chg="mod modVis">
          <ac:chgData name="Bartholome Fejedero" userId="96dfbccbe1f2cca6" providerId="LiveId" clId="{80FB349B-5766-4278-8571-E0CFC83DABE0}" dt="2026-08-11T22:42:34.207" v="1724" actId="14429"/>
          <ac:picMkLst>
            <pc:docMk/>
            <pc:sldMk cId="0" sldId="256"/>
            <ac:picMk id="282" creationId="{00000000-0000-0000-0000-000000000000}"/>
          </ac:picMkLst>
        </pc:picChg>
      </pc:sldChg>
      <pc:sldChg chg="modSp mod">
        <pc:chgData name="Bartholome Fejedero" userId="96dfbccbe1f2cca6" providerId="LiveId" clId="{80FB349B-5766-4278-8571-E0CFC83DABE0}" dt="2026-08-11T07:29:22.281" v="1722" actId="14100"/>
        <pc:sldMkLst>
          <pc:docMk/>
          <pc:sldMk cId="0" sldId="257"/>
        </pc:sldMkLst>
        <pc:spChg chg="mod">
          <ac:chgData name="Bartholome Fejedero" userId="96dfbccbe1f2cca6" providerId="LiveId" clId="{80FB349B-5766-4278-8571-E0CFC83DABE0}" dt="2026-08-04T01:40:58.323" v="1713" actId="1038"/>
          <ac:spMkLst>
            <pc:docMk/>
            <pc:sldMk cId="0" sldId="257"/>
            <ac:spMk id="289" creationId="{00000000-0000-0000-0000-000000000000}"/>
          </ac:spMkLst>
        </pc:spChg>
        <pc:spChg chg="mod">
          <ac:chgData name="Bartholome Fejedero" userId="96dfbccbe1f2cca6" providerId="LiveId" clId="{80FB349B-5766-4278-8571-E0CFC83DABE0}" dt="2026-08-11T07:29:22.281" v="1722" actId="14100"/>
          <ac:spMkLst>
            <pc:docMk/>
            <pc:sldMk cId="0" sldId="257"/>
            <ac:spMk id="290" creationId="{00000000-0000-0000-0000-000000000000}"/>
          </ac:spMkLst>
        </pc:spChg>
      </pc:sldChg>
      <pc:sldChg chg="addSp delSp modSp mod">
        <pc:chgData name="Bartholome Fejedero" userId="96dfbccbe1f2cca6" providerId="LiveId" clId="{80FB349B-5766-4278-8571-E0CFC83DABE0}" dt="2026-08-11T23:58:20.026" v="1725"/>
        <pc:sldMkLst>
          <pc:docMk/>
          <pc:sldMk cId="0" sldId="258"/>
        </pc:sldMkLst>
        <pc:spChg chg="add del mod">
          <ac:chgData name="Bartholome Fejedero" userId="96dfbccbe1f2cca6" providerId="LiveId" clId="{80FB349B-5766-4278-8571-E0CFC83DABE0}" dt="2026-08-04T00:06:02.080" v="1077" actId="1037"/>
          <ac:spMkLst>
            <pc:docMk/>
            <pc:sldMk cId="0" sldId="258"/>
            <ac:spMk id="299" creationId="{00000000-0000-0000-0000-000000000000}"/>
          </ac:spMkLst>
        </pc:spChg>
        <pc:spChg chg="add del mod">
          <ac:chgData name="Bartholome Fejedero" userId="96dfbccbe1f2cca6" providerId="LiveId" clId="{80FB349B-5766-4278-8571-E0CFC83DABE0}" dt="2026-08-04T00:14:13.066" v="1224" actId="1076"/>
          <ac:spMkLst>
            <pc:docMk/>
            <pc:sldMk cId="0" sldId="258"/>
            <ac:spMk id="300"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1"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2"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3" creationId="{00000000-0000-0000-0000-000000000000}"/>
          </ac:spMkLst>
        </pc:spChg>
        <pc:spChg chg="add del mod">
          <ac:chgData name="Bartholome Fejedero" userId="96dfbccbe1f2cca6" providerId="LiveId" clId="{80FB349B-5766-4278-8571-E0CFC83DABE0}" dt="2026-08-04T00:06:02.080" v="1077" actId="1037"/>
          <ac:spMkLst>
            <pc:docMk/>
            <pc:sldMk cId="0" sldId="258"/>
            <ac:spMk id="304" creationId="{00000000-0000-0000-0000-000000000000}"/>
          </ac:spMkLst>
        </pc:spChg>
        <pc:spChg chg="add del mod">
          <ac:chgData name="Bartholome Fejedero" userId="96dfbccbe1f2cca6" providerId="LiveId" clId="{80FB349B-5766-4278-8571-E0CFC83DABE0}" dt="2026-08-11T23:58:20.026" v="1725"/>
          <ac:spMkLst>
            <pc:docMk/>
            <pc:sldMk cId="0" sldId="258"/>
            <ac:spMk id="305" creationId="{00000000-0000-0000-0000-000000000000}"/>
          </ac:spMkLst>
        </pc:spChg>
      </pc:sldChg>
      <pc:sldChg chg="addSp delSp modSp mod">
        <pc:chgData name="Bartholome Fejedero" userId="96dfbccbe1f2cca6" providerId="LiveId" clId="{80FB349B-5766-4278-8571-E0CFC83DABE0}" dt="2026-08-12T00:00:09.037" v="1728"/>
        <pc:sldMkLst>
          <pc:docMk/>
          <pc:sldMk cId="0" sldId="259"/>
        </pc:sldMkLst>
        <pc:spChg chg="mod modVis">
          <ac:chgData name="Bartholome Fejedero" userId="96dfbccbe1f2cca6" providerId="LiveId" clId="{80FB349B-5766-4278-8571-E0CFC83DABE0}" dt="2026-08-04T01:47:22.864" v="1715" actId="14430"/>
          <ac:spMkLst>
            <pc:docMk/>
            <pc:sldMk cId="0" sldId="259"/>
            <ac:spMk id="312" creationId="{00000000-0000-0000-0000-000000000000}"/>
          </ac:spMkLst>
        </pc:spChg>
        <pc:spChg chg="mod">
          <ac:chgData name="Bartholome Fejedero" userId="96dfbccbe1f2cca6" providerId="LiveId" clId="{80FB349B-5766-4278-8571-E0CFC83DABE0}" dt="2026-08-04T00:06:41.029" v="1117" actId="1037"/>
          <ac:spMkLst>
            <pc:docMk/>
            <pc:sldMk cId="0" sldId="259"/>
            <ac:spMk id="313" creationId="{00000000-0000-0000-0000-000000000000}"/>
          </ac:spMkLst>
        </pc:spChg>
        <pc:spChg chg="mod">
          <ac:chgData name="Bartholome Fejedero" userId="96dfbccbe1f2cca6" providerId="LiveId" clId="{80FB349B-5766-4278-8571-E0CFC83DABE0}" dt="2026-08-04T00:06:41.029" v="1117" actId="1037"/>
          <ac:spMkLst>
            <pc:docMk/>
            <pc:sldMk cId="0" sldId="259"/>
            <ac:spMk id="314" creationId="{00000000-0000-0000-0000-000000000000}"/>
          </ac:spMkLst>
        </pc:spChg>
        <pc:spChg chg="mod">
          <ac:chgData name="Bartholome Fejedero" userId="96dfbccbe1f2cca6" providerId="LiveId" clId="{80FB349B-5766-4278-8571-E0CFC83DABE0}" dt="2026-08-04T00:06:41.029" v="1117" actId="1037"/>
          <ac:spMkLst>
            <pc:docMk/>
            <pc:sldMk cId="0" sldId="259"/>
            <ac:spMk id="315" creationId="{00000000-0000-0000-0000-000000000000}"/>
          </ac:spMkLst>
        </pc:spChg>
        <pc:spChg chg="mod">
          <ac:chgData name="Bartholome Fejedero" userId="96dfbccbe1f2cca6" providerId="LiveId" clId="{80FB349B-5766-4278-8571-E0CFC83DABE0}" dt="2026-08-04T00:06:41.029" v="1117" actId="1037"/>
          <ac:spMkLst>
            <pc:docMk/>
            <pc:sldMk cId="0" sldId="259"/>
            <ac:spMk id="316" creationId="{00000000-0000-0000-0000-000000000000}"/>
          </ac:spMkLst>
        </pc:spChg>
        <pc:spChg chg="mod modVis">
          <ac:chgData name="Bartholome Fejedero" userId="96dfbccbe1f2cca6" providerId="LiveId" clId="{80FB349B-5766-4278-8571-E0CFC83DABE0}" dt="2026-08-12T00:00:09.037" v="1728"/>
          <ac:spMkLst>
            <pc:docMk/>
            <pc:sldMk cId="0" sldId="259"/>
            <ac:spMk id="317" creationId="{00000000-0000-0000-0000-000000000000}"/>
          </ac:spMkLst>
        </pc:spChg>
        <pc:spChg chg="mod">
          <ac:chgData name="Bartholome Fejedero" userId="96dfbccbe1f2cca6" providerId="LiveId" clId="{80FB349B-5766-4278-8571-E0CFC83DABE0}" dt="2026-08-04T00:06:41.029" v="1117" actId="1037"/>
          <ac:spMkLst>
            <pc:docMk/>
            <pc:sldMk cId="0" sldId="259"/>
            <ac:spMk id="318" creationId="{00000000-0000-0000-0000-000000000000}"/>
          </ac:spMkLst>
        </pc:spChg>
      </pc:sldChg>
      <pc:sldChg chg="addSp delSp modSp mod">
        <pc:chgData name="Bartholome Fejedero" userId="96dfbccbe1f2cca6" providerId="LiveId" clId="{80FB349B-5766-4278-8571-E0CFC83DABE0}" dt="2026-08-12T00:43:10.260" v="1877"/>
        <pc:sldMkLst>
          <pc:docMk/>
          <pc:sldMk cId="0" sldId="260"/>
        </pc:sldMkLst>
        <pc:spChg chg="mod">
          <ac:chgData name="Bartholome Fejedero" userId="96dfbccbe1f2cca6" providerId="LiveId" clId="{80FB349B-5766-4278-8571-E0CFC83DABE0}" dt="2026-08-04T00:07:36.394" v="1139" actId="1076"/>
          <ac:spMkLst>
            <pc:docMk/>
            <pc:sldMk cId="0" sldId="260"/>
            <ac:spMk id="325" creationId="{00000000-0000-0000-0000-000000000000}"/>
          </ac:spMkLst>
        </pc:spChg>
        <pc:spChg chg="mod">
          <ac:chgData name="Bartholome Fejedero" userId="96dfbccbe1f2cca6" providerId="LiveId" clId="{80FB349B-5766-4278-8571-E0CFC83DABE0}" dt="2026-08-04T00:07:36.394" v="1139" actId="1076"/>
          <ac:spMkLst>
            <pc:docMk/>
            <pc:sldMk cId="0" sldId="260"/>
            <ac:spMk id="326" creationId="{00000000-0000-0000-0000-000000000000}"/>
          </ac:spMkLst>
        </pc:spChg>
        <pc:spChg chg="mod">
          <ac:chgData name="Bartholome Fejedero" userId="96dfbccbe1f2cca6" providerId="LiveId" clId="{80FB349B-5766-4278-8571-E0CFC83DABE0}" dt="2026-08-04T00:07:36.394" v="1139" actId="1076"/>
          <ac:spMkLst>
            <pc:docMk/>
            <pc:sldMk cId="0" sldId="260"/>
            <ac:spMk id="327" creationId="{00000000-0000-0000-0000-000000000000}"/>
          </ac:spMkLst>
        </pc:spChg>
        <pc:spChg chg="mod">
          <ac:chgData name="Bartholome Fejedero" userId="96dfbccbe1f2cca6" providerId="LiveId" clId="{80FB349B-5766-4278-8571-E0CFC83DABE0}" dt="2026-08-04T00:07:36.394" v="1139" actId="1076"/>
          <ac:spMkLst>
            <pc:docMk/>
            <pc:sldMk cId="0" sldId="260"/>
            <ac:spMk id="328" creationId="{00000000-0000-0000-0000-000000000000}"/>
          </ac:spMkLst>
        </pc:spChg>
        <pc:spChg chg="mod">
          <ac:chgData name="Bartholome Fejedero" userId="96dfbccbe1f2cca6" providerId="LiveId" clId="{80FB349B-5766-4278-8571-E0CFC83DABE0}" dt="2026-08-04T00:07:36.394" v="1139" actId="1076"/>
          <ac:spMkLst>
            <pc:docMk/>
            <pc:sldMk cId="0" sldId="260"/>
            <ac:spMk id="329" creationId="{00000000-0000-0000-0000-000000000000}"/>
          </ac:spMkLst>
        </pc:spChg>
        <pc:spChg chg="mod modVis">
          <ac:chgData name="Bartholome Fejedero" userId="96dfbccbe1f2cca6" providerId="LiveId" clId="{80FB349B-5766-4278-8571-E0CFC83DABE0}" dt="2026-08-12T00:43:10.260" v="1877"/>
          <ac:spMkLst>
            <pc:docMk/>
            <pc:sldMk cId="0" sldId="260"/>
            <ac:spMk id="330" creationId="{00000000-0000-0000-0000-000000000000}"/>
          </ac:spMkLst>
        </pc:spChg>
        <pc:spChg chg="mod">
          <ac:chgData name="Bartholome Fejedero" userId="96dfbccbe1f2cca6" providerId="LiveId" clId="{80FB349B-5766-4278-8571-E0CFC83DABE0}" dt="2026-08-04T00:07:36.394" v="1139" actId="1076"/>
          <ac:spMkLst>
            <pc:docMk/>
            <pc:sldMk cId="0" sldId="260"/>
            <ac:spMk id="331" creationId="{00000000-0000-0000-0000-000000000000}"/>
          </ac:spMkLst>
        </pc:spChg>
      </pc:sldChg>
      <pc:sldChg chg="addSp delSp modSp mod">
        <pc:chgData name="Bartholome Fejedero" userId="96dfbccbe1f2cca6" providerId="LiveId" clId="{80FB349B-5766-4278-8571-E0CFC83DABE0}" dt="2026-08-04T00:14:28.303" v="1228" actId="121"/>
        <pc:sldMkLst>
          <pc:docMk/>
          <pc:sldMk cId="0" sldId="261"/>
        </pc:sldMkLst>
        <pc:spChg chg="mod modVis">
          <ac:chgData name="Bartholome Fejedero" userId="96dfbccbe1f2cca6" providerId="LiveId" clId="{80FB349B-5766-4278-8571-E0CFC83DABE0}" dt="2026-08-04T00:14:28.303" v="1228" actId="121"/>
          <ac:spMkLst>
            <pc:docMk/>
            <pc:sldMk cId="0" sldId="261"/>
            <ac:spMk id="338" creationId="{00000000-0000-0000-0000-000000000000}"/>
          </ac:spMkLst>
        </pc:spChg>
        <pc:spChg chg="mod">
          <ac:chgData name="Bartholome Fejedero" userId="96dfbccbe1f2cca6" providerId="LiveId" clId="{80FB349B-5766-4278-8571-E0CFC83DABE0}" dt="2026-08-04T00:08:09.148" v="1144" actId="1076"/>
          <ac:spMkLst>
            <pc:docMk/>
            <pc:sldMk cId="0" sldId="261"/>
            <ac:spMk id="339" creationId="{00000000-0000-0000-0000-000000000000}"/>
          </ac:spMkLst>
        </pc:spChg>
        <pc:spChg chg="mod">
          <ac:chgData name="Bartholome Fejedero" userId="96dfbccbe1f2cca6" providerId="LiveId" clId="{80FB349B-5766-4278-8571-E0CFC83DABE0}" dt="2026-08-04T00:08:09.148" v="1144" actId="1076"/>
          <ac:spMkLst>
            <pc:docMk/>
            <pc:sldMk cId="0" sldId="261"/>
            <ac:spMk id="340" creationId="{00000000-0000-0000-0000-000000000000}"/>
          </ac:spMkLst>
        </pc:spChg>
        <pc:spChg chg="mod">
          <ac:chgData name="Bartholome Fejedero" userId="96dfbccbe1f2cca6" providerId="LiveId" clId="{80FB349B-5766-4278-8571-E0CFC83DABE0}" dt="2026-08-04T00:08:09.148" v="1144" actId="1076"/>
          <ac:spMkLst>
            <pc:docMk/>
            <pc:sldMk cId="0" sldId="261"/>
            <ac:spMk id="341" creationId="{00000000-0000-0000-0000-000000000000}"/>
          </ac:spMkLst>
        </pc:spChg>
        <pc:spChg chg="mod">
          <ac:chgData name="Bartholome Fejedero" userId="96dfbccbe1f2cca6" providerId="LiveId" clId="{80FB349B-5766-4278-8571-E0CFC83DABE0}" dt="2026-08-04T00:08:09.148" v="1144" actId="1076"/>
          <ac:spMkLst>
            <pc:docMk/>
            <pc:sldMk cId="0" sldId="261"/>
            <ac:spMk id="342" creationId="{00000000-0000-0000-0000-000000000000}"/>
          </ac:spMkLst>
        </pc:spChg>
        <pc:spChg chg="mod">
          <ac:chgData name="Bartholome Fejedero" userId="96dfbccbe1f2cca6" providerId="LiveId" clId="{80FB349B-5766-4278-8571-E0CFC83DABE0}" dt="2026-08-04T00:08:09.148" v="1144" actId="1076"/>
          <ac:spMkLst>
            <pc:docMk/>
            <pc:sldMk cId="0" sldId="261"/>
            <ac:spMk id="343" creationId="{00000000-0000-0000-0000-000000000000}"/>
          </ac:spMkLst>
        </pc:spChg>
        <pc:spChg chg="mod modVis">
          <ac:chgData name="Bartholome Fejedero" userId="96dfbccbe1f2cca6" providerId="LiveId" clId="{80FB349B-5766-4278-8571-E0CFC83DABE0}" dt="2026-08-04T00:08:09.148" v="1144" actId="1076"/>
          <ac:spMkLst>
            <pc:docMk/>
            <pc:sldMk cId="0" sldId="261"/>
            <ac:spMk id="344" creationId="{00000000-0000-0000-0000-000000000000}"/>
          </ac:spMkLst>
        </pc:spChg>
        <pc:picChg chg="mod modVis">
          <ac:chgData name="Bartholome Fejedero" userId="96dfbccbe1f2cca6" providerId="LiveId" clId="{80FB349B-5766-4278-8571-E0CFC83DABE0}" dt="2026-08-04T00:08:26.664" v="1161" actId="1038"/>
          <ac:picMkLst>
            <pc:docMk/>
            <pc:sldMk cId="0" sldId="261"/>
            <ac:picMk id="345" creationId="{00000000-0000-0000-0000-000000000000}"/>
          </ac:picMkLst>
        </pc:picChg>
      </pc:sldChg>
      <pc:sldChg chg="addSp delSp modSp mod">
        <pc:chgData name="Bartholome Fejedero" userId="96dfbccbe1f2cca6" providerId="LiveId" clId="{80FB349B-5766-4278-8571-E0CFC83DABE0}" dt="2026-08-04T00:14:38.891" v="1229" actId="1076"/>
        <pc:sldMkLst>
          <pc:docMk/>
          <pc:sldMk cId="0" sldId="262"/>
        </pc:sldMkLst>
        <pc:spChg chg="mod">
          <ac:chgData name="Bartholome Fejedero" userId="96dfbccbe1f2cca6" providerId="LiveId" clId="{80FB349B-5766-4278-8571-E0CFC83DABE0}" dt="2026-08-04T00:08:43.785" v="1165" actId="1076"/>
          <ac:spMkLst>
            <pc:docMk/>
            <pc:sldMk cId="0" sldId="262"/>
            <ac:spMk id="351" creationId="{00000000-0000-0000-0000-000000000000}"/>
          </ac:spMkLst>
        </pc:spChg>
        <pc:spChg chg="mod modVis">
          <ac:chgData name="Bartholome Fejedero" userId="96dfbccbe1f2cca6" providerId="LiveId" clId="{80FB349B-5766-4278-8571-E0CFC83DABE0}" dt="2026-08-04T00:14:38.891" v="1229" actId="1076"/>
          <ac:spMkLst>
            <pc:docMk/>
            <pc:sldMk cId="0" sldId="262"/>
            <ac:spMk id="352" creationId="{00000000-0000-0000-0000-000000000000}"/>
          </ac:spMkLst>
        </pc:spChg>
        <pc:spChg chg="mod">
          <ac:chgData name="Bartholome Fejedero" userId="96dfbccbe1f2cca6" providerId="LiveId" clId="{80FB349B-5766-4278-8571-E0CFC83DABE0}" dt="2026-08-04T00:08:43.785" v="1165" actId="1076"/>
          <ac:spMkLst>
            <pc:docMk/>
            <pc:sldMk cId="0" sldId="262"/>
            <ac:spMk id="353" creationId="{00000000-0000-0000-0000-000000000000}"/>
          </ac:spMkLst>
        </pc:spChg>
        <pc:spChg chg="mod">
          <ac:chgData name="Bartholome Fejedero" userId="96dfbccbe1f2cca6" providerId="LiveId" clId="{80FB349B-5766-4278-8571-E0CFC83DABE0}" dt="2026-08-04T00:08:43.785" v="1165" actId="1076"/>
          <ac:spMkLst>
            <pc:docMk/>
            <pc:sldMk cId="0" sldId="262"/>
            <ac:spMk id="354" creationId="{00000000-0000-0000-0000-000000000000}"/>
          </ac:spMkLst>
        </pc:spChg>
        <pc:spChg chg="mod">
          <ac:chgData name="Bartholome Fejedero" userId="96dfbccbe1f2cca6" providerId="LiveId" clId="{80FB349B-5766-4278-8571-E0CFC83DABE0}" dt="2026-08-04T00:08:43.785" v="1165" actId="1076"/>
          <ac:spMkLst>
            <pc:docMk/>
            <pc:sldMk cId="0" sldId="262"/>
            <ac:spMk id="355" creationId="{00000000-0000-0000-0000-000000000000}"/>
          </ac:spMkLst>
        </pc:spChg>
        <pc:spChg chg="mod">
          <ac:chgData name="Bartholome Fejedero" userId="96dfbccbe1f2cca6" providerId="LiveId" clId="{80FB349B-5766-4278-8571-E0CFC83DABE0}" dt="2026-08-04T00:08:52.514" v="1167" actId="1076"/>
          <ac:spMkLst>
            <pc:docMk/>
            <pc:sldMk cId="0" sldId="262"/>
            <ac:spMk id="356" creationId="{00000000-0000-0000-0000-000000000000}"/>
          </ac:spMkLst>
        </pc:spChg>
        <pc:picChg chg="mod modVis">
          <ac:chgData name="Bartholome Fejedero" userId="96dfbccbe1f2cca6" providerId="LiveId" clId="{80FB349B-5766-4278-8571-E0CFC83DABE0}" dt="2026-08-04T00:08:57.281" v="1168" actId="14429"/>
          <ac:picMkLst>
            <pc:docMk/>
            <pc:sldMk cId="0" sldId="262"/>
            <ac:picMk id="357" creationId="{00000000-0000-0000-0000-000000000000}"/>
          </ac:picMkLst>
        </pc:picChg>
      </pc:sldChg>
      <pc:sldChg chg="addSp delSp modSp mod">
        <pc:chgData name="Bartholome Fejedero" userId="96dfbccbe1f2cca6" providerId="LiveId" clId="{80FB349B-5766-4278-8571-E0CFC83DABE0}" dt="2026-08-04T00:14:42.858" v="1230" actId="1076"/>
        <pc:sldMkLst>
          <pc:docMk/>
          <pc:sldMk cId="0" sldId="263"/>
        </pc:sldMkLst>
        <pc:spChg chg="mod modVis">
          <ac:chgData name="Bartholome Fejedero" userId="96dfbccbe1f2cca6" providerId="LiveId" clId="{80FB349B-5766-4278-8571-E0CFC83DABE0}" dt="2026-08-04T00:14:42.858" v="1230" actId="1076"/>
          <ac:spMkLst>
            <pc:docMk/>
            <pc:sldMk cId="0" sldId="263"/>
            <ac:spMk id="363" creationId="{00000000-0000-0000-0000-000000000000}"/>
          </ac:spMkLst>
        </pc:spChg>
        <pc:spChg chg="mod modVis">
          <ac:chgData name="Bartholome Fejedero" userId="96dfbccbe1f2cca6" providerId="LiveId" clId="{80FB349B-5766-4278-8571-E0CFC83DABE0}" dt="2026-08-04T00:09:30.657" v="1175" actId="1076"/>
          <ac:spMkLst>
            <pc:docMk/>
            <pc:sldMk cId="0" sldId="263"/>
            <ac:spMk id="367" creationId="{00000000-0000-0000-0000-000000000000}"/>
          </ac:spMkLst>
        </pc:spChg>
        <pc:spChg chg="mod">
          <ac:chgData name="Bartholome Fejedero" userId="96dfbccbe1f2cca6" providerId="LiveId" clId="{80FB349B-5766-4278-8571-E0CFC83DABE0}" dt="2026-08-04T00:09:30.657" v="1175" actId="1076"/>
          <ac:spMkLst>
            <pc:docMk/>
            <pc:sldMk cId="0" sldId="263"/>
            <ac:spMk id="368" creationId="{00000000-0000-0000-0000-000000000000}"/>
          </ac:spMkLst>
        </pc:spChg>
        <pc:spChg chg="mod">
          <ac:chgData name="Bartholome Fejedero" userId="96dfbccbe1f2cca6" providerId="LiveId" clId="{80FB349B-5766-4278-8571-E0CFC83DABE0}" dt="2026-08-04T00:09:30.657" v="1175" actId="1076"/>
          <ac:spMkLst>
            <pc:docMk/>
            <pc:sldMk cId="0" sldId="263"/>
            <ac:spMk id="369" creationId="{00000000-0000-0000-0000-000000000000}"/>
          </ac:spMkLst>
        </pc:spChg>
        <pc:spChg chg="mod">
          <ac:chgData name="Bartholome Fejedero" userId="96dfbccbe1f2cca6" providerId="LiveId" clId="{80FB349B-5766-4278-8571-E0CFC83DABE0}" dt="2026-08-04T00:09:30.657" v="1175" actId="1076"/>
          <ac:spMkLst>
            <pc:docMk/>
            <pc:sldMk cId="0" sldId="263"/>
            <ac:spMk id="370" creationId="{00000000-0000-0000-0000-000000000000}"/>
          </ac:spMkLst>
        </pc:spChg>
        <pc:spChg chg="mod">
          <ac:chgData name="Bartholome Fejedero" userId="96dfbccbe1f2cca6" providerId="LiveId" clId="{80FB349B-5766-4278-8571-E0CFC83DABE0}" dt="2026-08-04T00:09:30.657" v="1175" actId="1076"/>
          <ac:spMkLst>
            <pc:docMk/>
            <pc:sldMk cId="0" sldId="263"/>
            <ac:spMk id="371" creationId="{00000000-0000-0000-0000-000000000000}"/>
          </ac:spMkLst>
        </pc:spChg>
        <pc:spChg chg="mod modVis">
          <ac:chgData name="Bartholome Fejedero" userId="96dfbccbe1f2cca6" providerId="LiveId" clId="{80FB349B-5766-4278-8571-E0CFC83DABE0}" dt="2026-08-04T00:09:30.657" v="1175" actId="1076"/>
          <ac:spMkLst>
            <pc:docMk/>
            <pc:sldMk cId="0" sldId="263"/>
            <ac:spMk id="372" creationId="{00000000-0000-0000-0000-000000000000}"/>
          </ac:spMkLst>
        </pc:spChg>
      </pc:sldChg>
      <pc:sldChg chg="addSp delSp modSp mod">
        <pc:chgData name="Bartholome Fejedero" userId="96dfbccbe1f2cca6" providerId="LiveId" clId="{80FB349B-5766-4278-8571-E0CFC83DABE0}" dt="2026-08-04T00:14:47.313" v="1231" actId="1076"/>
        <pc:sldMkLst>
          <pc:docMk/>
          <pc:sldMk cId="0" sldId="264"/>
        </pc:sldMkLst>
        <pc:spChg chg="mod">
          <ac:chgData name="Bartholome Fejedero" userId="96dfbccbe1f2cca6" providerId="LiveId" clId="{80FB349B-5766-4278-8571-E0CFC83DABE0}" dt="2026-08-04T00:09:54.145" v="1180" actId="1076"/>
          <ac:spMkLst>
            <pc:docMk/>
            <pc:sldMk cId="0" sldId="264"/>
            <ac:spMk id="378" creationId="{00000000-0000-0000-0000-000000000000}"/>
          </ac:spMkLst>
        </pc:spChg>
        <pc:spChg chg="mod">
          <ac:chgData name="Bartholome Fejedero" userId="96dfbccbe1f2cca6" providerId="LiveId" clId="{80FB349B-5766-4278-8571-E0CFC83DABE0}" dt="2026-08-04T00:09:54.145" v="1180" actId="1076"/>
          <ac:spMkLst>
            <pc:docMk/>
            <pc:sldMk cId="0" sldId="264"/>
            <ac:spMk id="379" creationId="{00000000-0000-0000-0000-000000000000}"/>
          </ac:spMkLst>
        </pc:spChg>
        <pc:spChg chg="mod">
          <ac:chgData name="Bartholome Fejedero" userId="96dfbccbe1f2cca6" providerId="LiveId" clId="{80FB349B-5766-4278-8571-E0CFC83DABE0}" dt="2026-08-04T00:14:47.313" v="1231" actId="1076"/>
          <ac:spMkLst>
            <pc:docMk/>
            <pc:sldMk cId="0" sldId="264"/>
            <ac:spMk id="380" creationId="{00000000-0000-0000-0000-000000000000}"/>
          </ac:spMkLst>
        </pc:spChg>
        <pc:spChg chg="mod">
          <ac:chgData name="Bartholome Fejedero" userId="96dfbccbe1f2cca6" providerId="LiveId" clId="{80FB349B-5766-4278-8571-E0CFC83DABE0}" dt="2026-08-04T00:09:54.145" v="1180" actId="1076"/>
          <ac:spMkLst>
            <pc:docMk/>
            <pc:sldMk cId="0" sldId="264"/>
            <ac:spMk id="381" creationId="{00000000-0000-0000-0000-000000000000}"/>
          </ac:spMkLst>
        </pc:spChg>
        <pc:spChg chg="mod">
          <ac:chgData name="Bartholome Fejedero" userId="96dfbccbe1f2cca6" providerId="LiveId" clId="{80FB349B-5766-4278-8571-E0CFC83DABE0}" dt="2026-08-04T00:09:54.145" v="1180" actId="1076"/>
          <ac:spMkLst>
            <pc:docMk/>
            <pc:sldMk cId="0" sldId="264"/>
            <ac:spMk id="382" creationId="{00000000-0000-0000-0000-000000000000}"/>
          </ac:spMkLst>
        </pc:spChg>
        <pc:spChg chg="mod">
          <ac:chgData name="Bartholome Fejedero" userId="96dfbccbe1f2cca6" providerId="LiveId" clId="{80FB349B-5766-4278-8571-E0CFC83DABE0}" dt="2026-08-04T00:09:54.145" v="1180" actId="1076"/>
          <ac:spMkLst>
            <pc:docMk/>
            <pc:sldMk cId="0" sldId="264"/>
            <ac:spMk id="383" creationId="{00000000-0000-0000-0000-000000000000}"/>
          </ac:spMkLst>
        </pc:spChg>
        <pc:picChg chg="mod modVis">
          <ac:chgData name="Bartholome Fejedero" userId="96dfbccbe1f2cca6" providerId="LiveId" clId="{80FB349B-5766-4278-8571-E0CFC83DABE0}" dt="2026-08-04T00:09:55.417" v="1181" actId="14429"/>
          <ac:picMkLst>
            <pc:docMk/>
            <pc:sldMk cId="0" sldId="264"/>
            <ac:picMk id="384" creationId="{00000000-0000-0000-0000-000000000000}"/>
          </ac:picMkLst>
        </pc:picChg>
      </pc:sldChg>
      <pc:sldChg chg="addSp delSp modSp mod">
        <pc:chgData name="Bartholome Fejedero" userId="96dfbccbe1f2cca6" providerId="LiveId" clId="{80FB349B-5766-4278-8571-E0CFC83DABE0}" dt="2026-08-04T00:14:53.219" v="1232" actId="1076"/>
        <pc:sldMkLst>
          <pc:docMk/>
          <pc:sldMk cId="0" sldId="265"/>
        </pc:sldMkLst>
        <pc:spChg chg="mod">
          <ac:chgData name="Bartholome Fejedero" userId="96dfbccbe1f2cca6" providerId="LiveId" clId="{80FB349B-5766-4278-8571-E0CFC83DABE0}" dt="2026-08-04T00:10:47.242" v="1190" actId="1076"/>
          <ac:spMkLst>
            <pc:docMk/>
            <pc:sldMk cId="0" sldId="265"/>
            <ac:spMk id="390" creationId="{00000000-0000-0000-0000-000000000000}"/>
          </ac:spMkLst>
        </pc:spChg>
        <pc:spChg chg="mod modVis">
          <ac:chgData name="Bartholome Fejedero" userId="96dfbccbe1f2cca6" providerId="LiveId" clId="{80FB349B-5766-4278-8571-E0CFC83DABE0}" dt="2026-08-04T00:14:53.219" v="1232" actId="1076"/>
          <ac:spMkLst>
            <pc:docMk/>
            <pc:sldMk cId="0" sldId="265"/>
            <ac:spMk id="391" creationId="{00000000-0000-0000-0000-000000000000}"/>
          </ac:spMkLst>
        </pc:spChg>
        <pc:spChg chg="mod">
          <ac:chgData name="Bartholome Fejedero" userId="96dfbccbe1f2cca6" providerId="LiveId" clId="{80FB349B-5766-4278-8571-E0CFC83DABE0}" dt="2026-08-04T00:10:47.242" v="1190" actId="1076"/>
          <ac:spMkLst>
            <pc:docMk/>
            <pc:sldMk cId="0" sldId="265"/>
            <ac:spMk id="392" creationId="{00000000-0000-0000-0000-000000000000}"/>
          </ac:spMkLst>
        </pc:spChg>
        <pc:spChg chg="mod">
          <ac:chgData name="Bartholome Fejedero" userId="96dfbccbe1f2cca6" providerId="LiveId" clId="{80FB349B-5766-4278-8571-E0CFC83DABE0}" dt="2026-08-04T00:10:47.242" v="1190" actId="1076"/>
          <ac:spMkLst>
            <pc:docMk/>
            <pc:sldMk cId="0" sldId="265"/>
            <ac:spMk id="393" creationId="{00000000-0000-0000-0000-000000000000}"/>
          </ac:spMkLst>
        </pc:spChg>
        <pc:spChg chg="mod modVis">
          <ac:chgData name="Bartholome Fejedero" userId="96dfbccbe1f2cca6" providerId="LiveId" clId="{80FB349B-5766-4278-8571-E0CFC83DABE0}" dt="2026-08-04T00:10:56.904" v="1193" actId="14100"/>
          <ac:spMkLst>
            <pc:docMk/>
            <pc:sldMk cId="0" sldId="265"/>
            <ac:spMk id="394" creationId="{00000000-0000-0000-0000-000000000000}"/>
          </ac:spMkLst>
        </pc:spChg>
        <pc:spChg chg="mod">
          <ac:chgData name="Bartholome Fejedero" userId="96dfbccbe1f2cca6" providerId="LiveId" clId="{80FB349B-5766-4278-8571-E0CFC83DABE0}" dt="2026-08-04T00:10:47.242" v="1190" actId="1076"/>
          <ac:spMkLst>
            <pc:docMk/>
            <pc:sldMk cId="0" sldId="265"/>
            <ac:spMk id="395" creationId="{00000000-0000-0000-0000-000000000000}"/>
          </ac:spMkLst>
        </pc:spChg>
        <pc:spChg chg="mod">
          <ac:chgData name="Bartholome Fejedero" userId="96dfbccbe1f2cca6" providerId="LiveId" clId="{80FB349B-5766-4278-8571-E0CFC83DABE0}" dt="2026-08-04T00:10:47.242" v="1190" actId="1076"/>
          <ac:spMkLst>
            <pc:docMk/>
            <pc:sldMk cId="0" sldId="265"/>
            <ac:spMk id="396" creationId="{00000000-0000-0000-0000-000000000000}"/>
          </ac:spMkLst>
        </pc:spChg>
        <pc:spChg chg="mod modVis">
          <ac:chgData name="Bartholome Fejedero" userId="96dfbccbe1f2cca6" providerId="LiveId" clId="{80FB349B-5766-4278-8571-E0CFC83DABE0}" dt="2026-08-04T00:10:50.209" v="1191" actId="14100"/>
          <ac:spMkLst>
            <pc:docMk/>
            <pc:sldMk cId="0" sldId="265"/>
            <ac:spMk id="397" creationId="{00000000-0000-0000-0000-000000000000}"/>
          </ac:spMkLst>
        </pc:spChg>
        <pc:picChg chg="mod modVis">
          <ac:chgData name="Bartholome Fejedero" userId="96dfbccbe1f2cca6" providerId="LiveId" clId="{80FB349B-5766-4278-8571-E0CFC83DABE0}" dt="2026-08-04T00:10:59.808" v="1195" actId="14429"/>
          <ac:picMkLst>
            <pc:docMk/>
            <pc:sldMk cId="0" sldId="265"/>
            <ac:picMk id="398" creationId="{00000000-0000-0000-0000-000000000000}"/>
          </ac:picMkLst>
        </pc:picChg>
      </pc:sldChg>
      <pc:sldChg chg="addSp delSp modSp mod">
        <pc:chgData name="Bartholome Fejedero" userId="96dfbccbe1f2cca6" providerId="LiveId" clId="{80FB349B-5766-4278-8571-E0CFC83DABE0}" dt="2026-08-04T00:15:54.499" v="1233" actId="1076"/>
        <pc:sldMkLst>
          <pc:docMk/>
          <pc:sldMk cId="0" sldId="266"/>
        </pc:sldMkLst>
        <pc:spChg chg="mod">
          <ac:chgData name="Bartholome Fejedero" userId="96dfbccbe1f2cca6" providerId="LiveId" clId="{80FB349B-5766-4278-8571-E0CFC83DABE0}" dt="2026-08-04T00:11:22.213" v="1197" actId="1076"/>
          <ac:spMkLst>
            <pc:docMk/>
            <pc:sldMk cId="0" sldId="266"/>
            <ac:spMk id="404" creationId="{00000000-0000-0000-0000-000000000000}"/>
          </ac:spMkLst>
        </pc:spChg>
        <pc:spChg chg="mod">
          <ac:chgData name="Bartholome Fejedero" userId="96dfbccbe1f2cca6" providerId="LiveId" clId="{80FB349B-5766-4278-8571-E0CFC83DABE0}" dt="2026-08-04T00:11:22.213" v="1197" actId="1076"/>
          <ac:spMkLst>
            <pc:docMk/>
            <pc:sldMk cId="0" sldId="266"/>
            <ac:spMk id="405" creationId="{00000000-0000-0000-0000-000000000000}"/>
          </ac:spMkLst>
        </pc:spChg>
        <pc:spChg chg="mod">
          <ac:chgData name="Bartholome Fejedero" userId="96dfbccbe1f2cca6" providerId="LiveId" clId="{80FB349B-5766-4278-8571-E0CFC83DABE0}" dt="2026-08-04T00:11:22.213" v="1197" actId="1076"/>
          <ac:spMkLst>
            <pc:docMk/>
            <pc:sldMk cId="0" sldId="266"/>
            <ac:spMk id="406" creationId="{00000000-0000-0000-0000-000000000000}"/>
          </ac:spMkLst>
        </pc:spChg>
        <pc:spChg chg="mod">
          <ac:chgData name="Bartholome Fejedero" userId="96dfbccbe1f2cca6" providerId="LiveId" clId="{80FB349B-5766-4278-8571-E0CFC83DABE0}" dt="2026-08-04T00:11:22.213" v="1197" actId="1076"/>
          <ac:spMkLst>
            <pc:docMk/>
            <pc:sldMk cId="0" sldId="266"/>
            <ac:spMk id="407" creationId="{00000000-0000-0000-0000-000000000000}"/>
          </ac:spMkLst>
        </pc:spChg>
        <pc:spChg chg="mod">
          <ac:chgData name="Bartholome Fejedero" userId="96dfbccbe1f2cca6" providerId="LiveId" clId="{80FB349B-5766-4278-8571-E0CFC83DABE0}" dt="2026-08-04T00:15:54.499" v="1233" actId="1076"/>
          <ac:spMkLst>
            <pc:docMk/>
            <pc:sldMk cId="0" sldId="266"/>
            <ac:spMk id="408" creationId="{00000000-0000-0000-0000-000000000000}"/>
          </ac:spMkLst>
        </pc:spChg>
        <pc:spChg chg="mod">
          <ac:chgData name="Bartholome Fejedero" userId="96dfbccbe1f2cca6" providerId="LiveId" clId="{80FB349B-5766-4278-8571-E0CFC83DABE0}" dt="2026-08-04T00:11:22.213" v="1197" actId="1076"/>
          <ac:spMkLst>
            <pc:docMk/>
            <pc:sldMk cId="0" sldId="266"/>
            <ac:spMk id="409" creationId="{00000000-0000-0000-0000-000000000000}"/>
          </ac:spMkLst>
        </pc:spChg>
        <pc:spChg chg="mod modVis">
          <ac:chgData name="Bartholome Fejedero" userId="96dfbccbe1f2cca6" providerId="LiveId" clId="{80FB349B-5766-4278-8571-E0CFC83DABE0}" dt="2026-08-04T00:11:22.213" v="1197" actId="1076"/>
          <ac:spMkLst>
            <pc:docMk/>
            <pc:sldMk cId="0" sldId="266"/>
            <ac:spMk id="410" creationId="{00000000-0000-0000-0000-000000000000}"/>
          </ac:spMkLst>
        </pc:spChg>
      </pc:sldChg>
      <pc:sldChg chg="addSp delSp modSp mod">
        <pc:chgData name="Bartholome Fejedero" userId="96dfbccbe1f2cca6" providerId="LiveId" clId="{80FB349B-5766-4278-8571-E0CFC83DABE0}" dt="2026-08-12T00:00:48.011" v="1732"/>
        <pc:sldMkLst>
          <pc:docMk/>
          <pc:sldMk cId="0" sldId="267"/>
        </pc:sldMkLst>
        <pc:spChg chg="add mod">
          <ac:chgData name="Bartholome Fejedero" userId="96dfbccbe1f2cca6" providerId="LiveId" clId="{80FB349B-5766-4278-8571-E0CFC83DABE0}" dt="2026-08-12T00:00:30.471" v="1731" actId="115"/>
          <ac:spMkLst>
            <pc:docMk/>
            <pc:sldMk cId="0" sldId="267"/>
            <ac:spMk id="2" creationId="{46D35EC6-0999-ADB3-6049-DB0FDDD0DD5F}"/>
          </ac:spMkLst>
        </pc:spChg>
        <pc:spChg chg="mod">
          <ac:chgData name="Bartholome Fejedero" userId="96dfbccbe1f2cca6" providerId="LiveId" clId="{80FB349B-5766-4278-8571-E0CFC83DABE0}" dt="2026-08-04T00:11:41.754" v="1201" actId="1076"/>
          <ac:spMkLst>
            <pc:docMk/>
            <pc:sldMk cId="0" sldId="267"/>
            <ac:spMk id="417" creationId="{00000000-0000-0000-0000-000000000000}"/>
          </ac:spMkLst>
        </pc:spChg>
        <pc:spChg chg="mod">
          <ac:chgData name="Bartholome Fejedero" userId="96dfbccbe1f2cca6" providerId="LiveId" clId="{80FB349B-5766-4278-8571-E0CFC83DABE0}" dt="2026-08-04T00:11:41.754" v="1201" actId="1076"/>
          <ac:spMkLst>
            <pc:docMk/>
            <pc:sldMk cId="0" sldId="267"/>
            <ac:spMk id="418" creationId="{00000000-0000-0000-0000-000000000000}"/>
          </ac:spMkLst>
        </pc:spChg>
        <pc:spChg chg="mod">
          <ac:chgData name="Bartholome Fejedero" userId="96dfbccbe1f2cca6" providerId="LiveId" clId="{80FB349B-5766-4278-8571-E0CFC83DABE0}" dt="2026-08-04T00:11:41.754" v="1201" actId="1076"/>
          <ac:spMkLst>
            <pc:docMk/>
            <pc:sldMk cId="0" sldId="267"/>
            <ac:spMk id="419" creationId="{00000000-0000-0000-0000-000000000000}"/>
          </ac:spMkLst>
        </pc:spChg>
        <pc:spChg chg="mod modVis">
          <ac:chgData name="Bartholome Fejedero" userId="96dfbccbe1f2cca6" providerId="LiveId" clId="{80FB349B-5766-4278-8571-E0CFC83DABE0}" dt="2026-08-04T00:11:41.754" v="1201" actId="1076"/>
          <ac:spMkLst>
            <pc:docMk/>
            <pc:sldMk cId="0" sldId="267"/>
            <ac:spMk id="421" creationId="{00000000-0000-0000-0000-000000000000}"/>
          </ac:spMkLst>
        </pc:spChg>
        <pc:spChg chg="mod modVis">
          <ac:chgData name="Bartholome Fejedero" userId="96dfbccbe1f2cca6" providerId="LiveId" clId="{80FB349B-5766-4278-8571-E0CFC83DABE0}" dt="2026-08-12T00:00:48.011" v="1732"/>
          <ac:spMkLst>
            <pc:docMk/>
            <pc:sldMk cId="0" sldId="267"/>
            <ac:spMk id="422" creationId="{00000000-0000-0000-0000-000000000000}"/>
          </ac:spMkLst>
        </pc:spChg>
        <pc:picChg chg="mod modVis">
          <ac:chgData name="Bartholome Fejedero" userId="96dfbccbe1f2cca6" providerId="LiveId" clId="{80FB349B-5766-4278-8571-E0CFC83DABE0}" dt="2026-08-04T00:11:45.111" v="1202" actId="14429"/>
          <ac:picMkLst>
            <pc:docMk/>
            <pc:sldMk cId="0" sldId="267"/>
            <ac:picMk id="423" creationId="{00000000-0000-0000-0000-000000000000}"/>
          </ac:picMkLst>
        </pc:picChg>
      </pc:sldChg>
      <pc:sldChg chg="addSp delSp modSp mod">
        <pc:chgData name="Bartholome Fejedero" userId="96dfbccbe1f2cca6" providerId="LiveId" clId="{80FB349B-5766-4278-8571-E0CFC83DABE0}" dt="2026-08-13T23:46:43.282" v="1915" actId="1076"/>
        <pc:sldMkLst>
          <pc:docMk/>
          <pc:sldMk cId="0" sldId="268"/>
        </pc:sldMkLst>
        <pc:spChg chg="mod">
          <ac:chgData name="Bartholome Fejedero" userId="96dfbccbe1f2cca6" providerId="LiveId" clId="{80FB349B-5766-4278-8571-E0CFC83DABE0}" dt="2026-08-04T00:12:08.571" v="1206" actId="1076"/>
          <ac:spMkLst>
            <pc:docMk/>
            <pc:sldMk cId="0" sldId="268"/>
            <ac:spMk id="429" creationId="{00000000-0000-0000-0000-000000000000}"/>
          </ac:spMkLst>
        </pc:spChg>
        <pc:spChg chg="mod">
          <ac:chgData name="Bartholome Fejedero" userId="96dfbccbe1f2cca6" providerId="LiveId" clId="{80FB349B-5766-4278-8571-E0CFC83DABE0}" dt="2026-08-04T00:12:08.571" v="1206" actId="1076"/>
          <ac:spMkLst>
            <pc:docMk/>
            <pc:sldMk cId="0" sldId="268"/>
            <ac:spMk id="430" creationId="{00000000-0000-0000-0000-000000000000}"/>
          </ac:spMkLst>
        </pc:spChg>
        <pc:spChg chg="mod">
          <ac:chgData name="Bartholome Fejedero" userId="96dfbccbe1f2cca6" providerId="LiveId" clId="{80FB349B-5766-4278-8571-E0CFC83DABE0}" dt="2026-08-04T00:12:08.571" v="1206" actId="1076"/>
          <ac:spMkLst>
            <pc:docMk/>
            <pc:sldMk cId="0" sldId="268"/>
            <ac:spMk id="431" creationId="{00000000-0000-0000-0000-000000000000}"/>
          </ac:spMkLst>
        </pc:spChg>
        <pc:spChg chg="mod">
          <ac:chgData name="Bartholome Fejedero" userId="96dfbccbe1f2cca6" providerId="LiveId" clId="{80FB349B-5766-4278-8571-E0CFC83DABE0}" dt="2026-08-04T00:12:08.571" v="1206" actId="1076"/>
          <ac:spMkLst>
            <pc:docMk/>
            <pc:sldMk cId="0" sldId="268"/>
            <ac:spMk id="432" creationId="{00000000-0000-0000-0000-000000000000}"/>
          </ac:spMkLst>
        </pc:spChg>
        <pc:spChg chg="mod">
          <ac:chgData name="Bartholome Fejedero" userId="96dfbccbe1f2cca6" providerId="LiveId" clId="{80FB349B-5766-4278-8571-E0CFC83DABE0}" dt="2026-08-04T00:12:28.115" v="1209" actId="1076"/>
          <ac:spMkLst>
            <pc:docMk/>
            <pc:sldMk cId="0" sldId="268"/>
            <ac:spMk id="433" creationId="{00000000-0000-0000-0000-000000000000}"/>
          </ac:spMkLst>
        </pc:spChg>
        <pc:spChg chg="mod modVis">
          <ac:chgData name="Bartholome Fejedero" userId="96dfbccbe1f2cca6" providerId="LiveId" clId="{80FB349B-5766-4278-8571-E0CFC83DABE0}" dt="2026-08-04T00:12:08.571" v="1206" actId="1076"/>
          <ac:spMkLst>
            <pc:docMk/>
            <pc:sldMk cId="0" sldId="268"/>
            <ac:spMk id="434" creationId="{00000000-0000-0000-0000-000000000000}"/>
          </ac:spMkLst>
        </pc:spChg>
        <pc:spChg chg="mod topLvl">
          <ac:chgData name="Bartholome Fejedero" userId="96dfbccbe1f2cca6" providerId="LiveId" clId="{80FB349B-5766-4278-8571-E0CFC83DABE0}" dt="2026-08-12T00:03:20.676" v="1743" actId="1036"/>
          <ac:spMkLst>
            <pc:docMk/>
            <pc:sldMk cId="0" sldId="268"/>
            <ac:spMk id="436" creationId="{00000000-0000-0000-0000-000000000000}"/>
          </ac:spMkLst>
        </pc:spChg>
        <pc:spChg chg="mod topLvl">
          <ac:chgData name="Bartholome Fejedero" userId="96dfbccbe1f2cca6" providerId="LiveId" clId="{80FB349B-5766-4278-8571-E0CFC83DABE0}" dt="2026-08-13T23:36:36.517" v="1909" actId="1035"/>
          <ac:spMkLst>
            <pc:docMk/>
            <pc:sldMk cId="0" sldId="268"/>
            <ac:spMk id="437" creationId="{00000000-0000-0000-0000-000000000000}"/>
          </ac:spMkLst>
        </pc:spChg>
        <pc:spChg chg="mod topLvl">
          <ac:chgData name="Bartholome Fejedero" userId="96dfbccbe1f2cca6" providerId="LiveId" clId="{80FB349B-5766-4278-8571-E0CFC83DABE0}" dt="2026-08-13T23:46:43.282" v="1915" actId="1076"/>
          <ac:spMkLst>
            <pc:docMk/>
            <pc:sldMk cId="0" sldId="268"/>
            <ac:spMk id="438" creationId="{00000000-0000-0000-0000-000000000000}"/>
          </ac:spMkLst>
        </pc:spChg>
        <pc:spChg chg="mod topLvl">
          <ac:chgData name="Bartholome Fejedero" userId="96dfbccbe1f2cca6" providerId="LiveId" clId="{80FB349B-5766-4278-8571-E0CFC83DABE0}" dt="2026-08-13T23:45:53.304" v="1911" actId="1076"/>
          <ac:spMkLst>
            <pc:docMk/>
            <pc:sldMk cId="0" sldId="268"/>
            <ac:spMk id="439" creationId="{00000000-0000-0000-0000-000000000000}"/>
          </ac:spMkLst>
        </pc:spChg>
        <pc:picChg chg="mod topLvl modVis">
          <ac:chgData name="Bartholome Fejedero" userId="96dfbccbe1f2cca6" providerId="LiveId" clId="{80FB349B-5766-4278-8571-E0CFC83DABE0}" dt="2026-08-04T00:12:10.376" v="1207" actId="14429"/>
          <ac:picMkLst>
            <pc:docMk/>
            <pc:sldMk cId="0" sldId="268"/>
            <ac:picMk id="435" creationId="{00000000-0000-0000-0000-000000000000}"/>
          </ac:picMkLst>
        </pc:picChg>
      </pc:sldChg>
      <pc:sldChg chg="addSp delSp modSp mod">
        <pc:chgData name="Bartholome Fejedero" userId="96dfbccbe1f2cca6" providerId="LiveId" clId="{80FB349B-5766-4278-8571-E0CFC83DABE0}" dt="2026-08-12T00:06:04.553" v="1764"/>
        <pc:sldMkLst>
          <pc:docMk/>
          <pc:sldMk cId="0" sldId="269"/>
        </pc:sldMkLst>
        <pc:spChg chg="mod">
          <ac:chgData name="Bartholome Fejedero" userId="96dfbccbe1f2cca6" providerId="LiveId" clId="{80FB349B-5766-4278-8571-E0CFC83DABE0}" dt="2026-08-04T00:12:48.717" v="1211" actId="1076"/>
          <ac:spMkLst>
            <pc:docMk/>
            <pc:sldMk cId="0" sldId="269"/>
            <ac:spMk id="445" creationId="{00000000-0000-0000-0000-000000000000}"/>
          </ac:spMkLst>
        </pc:spChg>
        <pc:spChg chg="mod">
          <ac:chgData name="Bartholome Fejedero" userId="96dfbccbe1f2cca6" providerId="LiveId" clId="{80FB349B-5766-4278-8571-E0CFC83DABE0}" dt="2026-08-04T00:12:48.717" v="1211" actId="1076"/>
          <ac:spMkLst>
            <pc:docMk/>
            <pc:sldMk cId="0" sldId="269"/>
            <ac:spMk id="446" creationId="{00000000-0000-0000-0000-000000000000}"/>
          </ac:spMkLst>
        </pc:spChg>
        <pc:spChg chg="mod">
          <ac:chgData name="Bartholome Fejedero" userId="96dfbccbe1f2cca6" providerId="LiveId" clId="{80FB349B-5766-4278-8571-E0CFC83DABE0}" dt="2026-08-04T00:12:48.717" v="1211" actId="1076"/>
          <ac:spMkLst>
            <pc:docMk/>
            <pc:sldMk cId="0" sldId="269"/>
            <ac:spMk id="447" creationId="{00000000-0000-0000-0000-000000000000}"/>
          </ac:spMkLst>
        </pc:spChg>
        <pc:spChg chg="mod">
          <ac:chgData name="Bartholome Fejedero" userId="96dfbccbe1f2cca6" providerId="LiveId" clId="{80FB349B-5766-4278-8571-E0CFC83DABE0}" dt="2026-08-04T00:12:51.281" v="1212" actId="1076"/>
          <ac:spMkLst>
            <pc:docMk/>
            <pc:sldMk cId="0" sldId="269"/>
            <ac:spMk id="448" creationId="{00000000-0000-0000-0000-000000000000}"/>
          </ac:spMkLst>
        </pc:spChg>
        <pc:spChg chg="mod">
          <ac:chgData name="Bartholome Fejedero" userId="96dfbccbe1f2cca6" providerId="LiveId" clId="{80FB349B-5766-4278-8571-E0CFC83DABE0}" dt="2026-08-04T00:12:48.717" v="1211" actId="1076"/>
          <ac:spMkLst>
            <pc:docMk/>
            <pc:sldMk cId="0" sldId="269"/>
            <ac:spMk id="449" creationId="{00000000-0000-0000-0000-000000000000}"/>
          </ac:spMkLst>
        </pc:spChg>
        <pc:spChg chg="mod modVis">
          <ac:chgData name="Bartholome Fejedero" userId="96dfbccbe1f2cca6" providerId="LiveId" clId="{80FB349B-5766-4278-8571-E0CFC83DABE0}" dt="2026-08-04T00:12:48.717" v="1211" actId="1076"/>
          <ac:spMkLst>
            <pc:docMk/>
            <pc:sldMk cId="0" sldId="269"/>
            <ac:spMk id="450" creationId="{00000000-0000-0000-0000-000000000000}"/>
          </ac:spMkLst>
        </pc:spChg>
        <pc:spChg chg="mod">
          <ac:chgData name="Bartholome Fejedero" userId="96dfbccbe1f2cca6" providerId="LiveId" clId="{80FB349B-5766-4278-8571-E0CFC83DABE0}" dt="2026-08-12T00:06:04.553" v="1764"/>
          <ac:spMkLst>
            <pc:docMk/>
            <pc:sldMk cId="0" sldId="269"/>
            <ac:spMk id="451" creationId="{00000000-0000-0000-0000-000000000000}"/>
          </ac:spMkLst>
        </pc:spChg>
      </pc:sldChg>
      <pc:sldChg chg="addSp delSp modSp mod">
        <pc:chgData name="Bartholome Fejedero" userId="96dfbccbe1f2cca6" providerId="LiveId" clId="{80FB349B-5766-4278-8571-E0CFC83DABE0}" dt="2026-08-12T00:07:41.063" v="1777" actId="20577"/>
        <pc:sldMkLst>
          <pc:docMk/>
          <pc:sldMk cId="0" sldId="270"/>
        </pc:sldMkLst>
        <pc:spChg chg="mod">
          <ac:chgData name="Bartholome Fejedero" userId="96dfbccbe1f2cca6" providerId="LiveId" clId="{80FB349B-5766-4278-8571-E0CFC83DABE0}" dt="2026-08-04T00:13:20.125" v="1220" actId="1076"/>
          <ac:spMkLst>
            <pc:docMk/>
            <pc:sldMk cId="0" sldId="270"/>
            <ac:spMk id="458" creationId="{00000000-0000-0000-0000-000000000000}"/>
          </ac:spMkLst>
        </pc:spChg>
        <pc:spChg chg="mod">
          <ac:chgData name="Bartholome Fejedero" userId="96dfbccbe1f2cca6" providerId="LiveId" clId="{80FB349B-5766-4278-8571-E0CFC83DABE0}" dt="2026-08-04T00:13:20.125" v="1220" actId="1076"/>
          <ac:spMkLst>
            <pc:docMk/>
            <pc:sldMk cId="0" sldId="270"/>
            <ac:spMk id="459" creationId="{00000000-0000-0000-0000-000000000000}"/>
          </ac:spMkLst>
        </pc:spChg>
        <pc:spChg chg="mod">
          <ac:chgData name="Bartholome Fejedero" userId="96dfbccbe1f2cca6" providerId="LiveId" clId="{80FB349B-5766-4278-8571-E0CFC83DABE0}" dt="2026-08-04T00:13:20.125" v="1220" actId="1076"/>
          <ac:spMkLst>
            <pc:docMk/>
            <pc:sldMk cId="0" sldId="270"/>
            <ac:spMk id="460" creationId="{00000000-0000-0000-0000-000000000000}"/>
          </ac:spMkLst>
        </pc:spChg>
        <pc:spChg chg="mod">
          <ac:chgData name="Bartholome Fejedero" userId="96dfbccbe1f2cca6" providerId="LiveId" clId="{80FB349B-5766-4278-8571-E0CFC83DABE0}" dt="2026-08-04T00:13:20.125" v="1220" actId="1076"/>
          <ac:spMkLst>
            <pc:docMk/>
            <pc:sldMk cId="0" sldId="270"/>
            <ac:spMk id="461" creationId="{00000000-0000-0000-0000-000000000000}"/>
          </ac:spMkLst>
        </pc:spChg>
        <pc:spChg chg="mod">
          <ac:chgData name="Bartholome Fejedero" userId="96dfbccbe1f2cca6" providerId="LiveId" clId="{80FB349B-5766-4278-8571-E0CFC83DABE0}" dt="2026-08-04T00:13:20.125" v="1220" actId="1076"/>
          <ac:spMkLst>
            <pc:docMk/>
            <pc:sldMk cId="0" sldId="270"/>
            <ac:spMk id="462" creationId="{00000000-0000-0000-0000-000000000000}"/>
          </ac:spMkLst>
        </pc:spChg>
        <pc:spChg chg="mod">
          <ac:chgData name="Bartholome Fejedero" userId="96dfbccbe1f2cca6" providerId="LiveId" clId="{80FB349B-5766-4278-8571-E0CFC83DABE0}" dt="2026-08-04T00:13:20.125" v="1220" actId="1076"/>
          <ac:spMkLst>
            <pc:docMk/>
            <pc:sldMk cId="0" sldId="270"/>
            <ac:spMk id="463" creationId="{00000000-0000-0000-0000-000000000000}"/>
          </ac:spMkLst>
        </pc:spChg>
        <pc:spChg chg="mod">
          <ac:chgData name="Bartholome Fejedero" userId="96dfbccbe1f2cca6" providerId="LiveId" clId="{80FB349B-5766-4278-8571-E0CFC83DABE0}" dt="2026-08-04T00:13:35.009" v="1222" actId="1076"/>
          <ac:spMkLst>
            <pc:docMk/>
            <pc:sldMk cId="0" sldId="270"/>
            <ac:spMk id="464" creationId="{00000000-0000-0000-0000-000000000000}"/>
          </ac:spMkLst>
        </pc:spChg>
        <pc:spChg chg="mod">
          <ac:chgData name="Bartholome Fejedero" userId="96dfbccbe1f2cca6" providerId="LiveId" clId="{80FB349B-5766-4278-8571-E0CFC83DABE0}" dt="2026-08-04T00:13:20.125" v="1220" actId="1076"/>
          <ac:spMkLst>
            <pc:docMk/>
            <pc:sldMk cId="0" sldId="270"/>
            <ac:spMk id="465" creationId="{00000000-0000-0000-0000-000000000000}"/>
          </ac:spMkLst>
        </pc:spChg>
        <pc:spChg chg="mod">
          <ac:chgData name="Bartholome Fejedero" userId="96dfbccbe1f2cca6" providerId="LiveId" clId="{80FB349B-5766-4278-8571-E0CFC83DABE0}" dt="2026-08-12T00:07:41.063" v="1777" actId="20577"/>
          <ac:spMkLst>
            <pc:docMk/>
            <pc:sldMk cId="0" sldId="270"/>
            <ac:spMk id="466" creationId="{00000000-0000-0000-0000-000000000000}"/>
          </ac:spMkLst>
        </pc:spChg>
        <pc:picChg chg="mod">
          <ac:chgData name="Bartholome Fejedero" userId="96dfbccbe1f2cca6" providerId="LiveId" clId="{80FB349B-5766-4278-8571-E0CFC83DABE0}" dt="2026-08-04T00:04:03.575" v="1037" actId="1076"/>
          <ac:picMkLst>
            <pc:docMk/>
            <pc:sldMk cId="0" sldId="270"/>
            <ac:picMk id="467" creationId="{00000000-0000-0000-0000-000000000000}"/>
          </ac:picMkLst>
        </pc:picChg>
      </pc:sldChg>
      <pc:sldChg chg="addSp delSp modSp mod">
        <pc:chgData name="Bartholome Fejedero" userId="96dfbccbe1f2cca6" providerId="LiveId" clId="{80FB349B-5766-4278-8571-E0CFC83DABE0}" dt="2026-08-04T00:42:54.382" v="1250" actId="21"/>
        <pc:sldMkLst>
          <pc:docMk/>
          <pc:sldMk cId="0" sldId="271"/>
        </pc:sldMkLst>
        <pc:spChg chg="mod">
          <ac:chgData name="Bartholome Fejedero" userId="96dfbccbe1f2cca6" providerId="LiveId" clId="{80FB349B-5766-4278-8571-E0CFC83DABE0}" dt="2026-08-04T00:17:07.832" v="1244" actId="1076"/>
          <ac:spMkLst>
            <pc:docMk/>
            <pc:sldMk cId="0" sldId="271"/>
            <ac:spMk id="473" creationId="{00000000-0000-0000-0000-000000000000}"/>
          </ac:spMkLst>
        </pc:spChg>
        <pc:spChg chg="mod">
          <ac:chgData name="Bartholome Fejedero" userId="96dfbccbe1f2cca6" providerId="LiveId" clId="{80FB349B-5766-4278-8571-E0CFC83DABE0}" dt="2026-08-04T00:17:07.832" v="1244" actId="1076"/>
          <ac:spMkLst>
            <pc:docMk/>
            <pc:sldMk cId="0" sldId="271"/>
            <ac:spMk id="474" creationId="{00000000-0000-0000-0000-000000000000}"/>
          </ac:spMkLst>
        </pc:spChg>
        <pc:spChg chg="mod">
          <ac:chgData name="Bartholome Fejedero" userId="96dfbccbe1f2cca6" providerId="LiveId" clId="{80FB349B-5766-4278-8571-E0CFC83DABE0}" dt="2026-08-04T00:42:14.681" v="1248" actId="14100"/>
          <ac:spMkLst>
            <pc:docMk/>
            <pc:sldMk cId="0" sldId="271"/>
            <ac:spMk id="475" creationId="{00000000-0000-0000-0000-000000000000}"/>
          </ac:spMkLst>
        </pc:spChg>
        <pc:spChg chg="mod">
          <ac:chgData name="Bartholome Fejedero" userId="96dfbccbe1f2cca6" providerId="LiveId" clId="{80FB349B-5766-4278-8571-E0CFC83DABE0}" dt="2026-08-04T00:17:07.832" v="1244" actId="1076"/>
          <ac:spMkLst>
            <pc:docMk/>
            <pc:sldMk cId="0" sldId="271"/>
            <ac:spMk id="476" creationId="{00000000-0000-0000-0000-000000000000}"/>
          </ac:spMkLst>
        </pc:spChg>
        <pc:spChg chg="mod">
          <ac:chgData name="Bartholome Fejedero" userId="96dfbccbe1f2cca6" providerId="LiveId" clId="{80FB349B-5766-4278-8571-E0CFC83DABE0}" dt="2026-08-04T00:17:07.832" v="1244" actId="1076"/>
          <ac:spMkLst>
            <pc:docMk/>
            <pc:sldMk cId="0" sldId="271"/>
            <ac:spMk id="477" creationId="{00000000-0000-0000-0000-000000000000}"/>
          </ac:spMkLst>
        </pc:spChg>
        <pc:spChg chg="mod">
          <ac:chgData name="Bartholome Fejedero" userId="96dfbccbe1f2cca6" providerId="LiveId" clId="{80FB349B-5766-4278-8571-E0CFC83DABE0}" dt="2026-08-04T00:17:07.832" v="1244" actId="1076"/>
          <ac:spMkLst>
            <pc:docMk/>
            <pc:sldMk cId="0" sldId="271"/>
            <ac:spMk id="478" creationId="{00000000-0000-0000-0000-000000000000}"/>
          </ac:spMkLst>
        </pc:spChg>
        <pc:picChg chg="mod modVis">
          <ac:chgData name="Bartholome Fejedero" userId="96dfbccbe1f2cca6" providerId="LiveId" clId="{80FB349B-5766-4278-8571-E0CFC83DABE0}" dt="2026-08-04T00:41:27.697" v="1246" actId="14826"/>
          <ac:picMkLst>
            <pc:docMk/>
            <pc:sldMk cId="0" sldId="271"/>
            <ac:picMk id="479" creationId="{00000000-0000-0000-0000-000000000000}"/>
          </ac:picMkLst>
        </pc:picChg>
      </pc:sldChg>
      <pc:sldChg chg="addSp delSp modSp mod">
        <pc:chgData name="Bartholome Fejedero" userId="96dfbccbe1f2cca6" providerId="LiveId" clId="{80FB349B-5766-4278-8571-E0CFC83DABE0}" dt="2026-08-04T01:15:57.529" v="1474" actId="14429"/>
        <pc:sldMkLst>
          <pc:docMk/>
          <pc:sldMk cId="0" sldId="272"/>
        </pc:sldMkLst>
        <pc:spChg chg="mod">
          <ac:chgData name="Bartholome Fejedero" userId="96dfbccbe1f2cca6" providerId="LiveId" clId="{80FB349B-5766-4278-8571-E0CFC83DABE0}" dt="2026-08-04T00:43:28.722" v="1258" actId="1076"/>
          <ac:spMkLst>
            <pc:docMk/>
            <pc:sldMk cId="0" sldId="272"/>
            <ac:spMk id="485" creationId="{00000000-0000-0000-0000-000000000000}"/>
          </ac:spMkLst>
        </pc:spChg>
        <pc:spChg chg="mod">
          <ac:chgData name="Bartholome Fejedero" userId="96dfbccbe1f2cca6" providerId="LiveId" clId="{80FB349B-5766-4278-8571-E0CFC83DABE0}" dt="2026-08-04T00:43:28.722" v="1258" actId="1076"/>
          <ac:spMkLst>
            <pc:docMk/>
            <pc:sldMk cId="0" sldId="272"/>
            <ac:spMk id="486" creationId="{00000000-0000-0000-0000-000000000000}"/>
          </ac:spMkLst>
        </pc:spChg>
        <pc:spChg chg="mod">
          <ac:chgData name="Bartholome Fejedero" userId="96dfbccbe1f2cca6" providerId="LiveId" clId="{80FB349B-5766-4278-8571-E0CFC83DABE0}" dt="2026-08-04T00:43:28.722" v="1258" actId="1076"/>
          <ac:spMkLst>
            <pc:docMk/>
            <pc:sldMk cId="0" sldId="272"/>
            <ac:spMk id="487" creationId="{00000000-0000-0000-0000-000000000000}"/>
          </ac:spMkLst>
        </pc:spChg>
        <pc:spChg chg="mod">
          <ac:chgData name="Bartholome Fejedero" userId="96dfbccbe1f2cca6" providerId="LiveId" clId="{80FB349B-5766-4278-8571-E0CFC83DABE0}" dt="2026-08-04T00:43:28.722" v="1258" actId="1076"/>
          <ac:spMkLst>
            <pc:docMk/>
            <pc:sldMk cId="0" sldId="272"/>
            <ac:spMk id="488" creationId="{00000000-0000-0000-0000-000000000000}"/>
          </ac:spMkLst>
        </pc:spChg>
        <pc:spChg chg="mod">
          <ac:chgData name="Bartholome Fejedero" userId="96dfbccbe1f2cca6" providerId="LiveId" clId="{80FB349B-5766-4278-8571-E0CFC83DABE0}" dt="2026-08-04T00:45:46.120" v="1259" actId="164"/>
          <ac:spMkLst>
            <pc:docMk/>
            <pc:sldMk cId="0" sldId="272"/>
            <ac:spMk id="491" creationId="{00000000-0000-0000-0000-000000000000}"/>
          </ac:spMkLst>
        </pc:spChg>
        <pc:spChg chg="mod">
          <ac:chgData name="Bartholome Fejedero" userId="96dfbccbe1f2cca6" providerId="LiveId" clId="{80FB349B-5766-4278-8571-E0CFC83DABE0}" dt="2026-08-04T00:45:46.120" v="1259" actId="164"/>
          <ac:spMkLst>
            <pc:docMk/>
            <pc:sldMk cId="0" sldId="272"/>
            <ac:spMk id="492" creationId="{00000000-0000-0000-0000-000000000000}"/>
          </ac:spMkLst>
        </pc:spChg>
        <pc:spChg chg="mod">
          <ac:chgData name="Bartholome Fejedero" userId="96dfbccbe1f2cca6" providerId="LiveId" clId="{80FB349B-5766-4278-8571-E0CFC83DABE0}" dt="2026-08-04T00:45:46.120" v="1259" actId="164"/>
          <ac:spMkLst>
            <pc:docMk/>
            <pc:sldMk cId="0" sldId="272"/>
            <ac:spMk id="493" creationId="{00000000-0000-0000-0000-000000000000}"/>
          </ac:spMkLst>
        </pc:spChg>
        <pc:spChg chg="mod">
          <ac:chgData name="Bartholome Fejedero" userId="96dfbccbe1f2cca6" providerId="LiveId" clId="{80FB349B-5766-4278-8571-E0CFC83DABE0}" dt="2026-08-04T00:46:06.170" v="1264" actId="1076"/>
          <ac:spMkLst>
            <pc:docMk/>
            <pc:sldMk cId="0" sldId="272"/>
            <ac:spMk id="494" creationId="{00000000-0000-0000-0000-000000000000}"/>
          </ac:spMkLst>
        </pc:spChg>
        <pc:spChg chg="add del mod">
          <ac:chgData name="Bartholome Fejedero" userId="96dfbccbe1f2cca6" providerId="LiveId" clId="{80FB349B-5766-4278-8571-E0CFC83DABE0}" dt="2026-08-04T00:56:32.956" v="1357" actId="21"/>
          <ac:spMkLst>
            <pc:docMk/>
            <pc:sldMk cId="0" sldId="272"/>
            <ac:spMk id="495" creationId="{00000000-0000-0000-0000-000000000000}"/>
          </ac:spMkLst>
        </pc:spChg>
        <pc:spChg chg="mod modVis">
          <ac:chgData name="Bartholome Fejedero" userId="96dfbccbe1f2cca6" providerId="LiveId" clId="{80FB349B-5766-4278-8571-E0CFC83DABE0}" dt="2026-08-04T01:15:57.529" v="1474" actId="14429"/>
          <ac:spMkLst>
            <pc:docMk/>
            <pc:sldMk cId="0" sldId="272"/>
            <ac:spMk id="496" creationId="{00000000-0000-0000-0000-000000000000}"/>
          </ac:spMkLst>
        </pc:spChg>
        <pc:grpChg chg="add mod">
          <ac:chgData name="Bartholome Fejedero" userId="96dfbccbe1f2cca6" providerId="LiveId" clId="{80FB349B-5766-4278-8571-E0CFC83DABE0}" dt="2026-08-04T00:45:55.582" v="1262" actId="196"/>
          <ac:grpSpMkLst>
            <pc:docMk/>
            <pc:sldMk cId="0" sldId="272"/>
            <ac:grpSpMk id="4" creationId="{E3C56DA3-43AD-EC5E-9FB0-2CDDE35D3C18}"/>
          </ac:grpSpMkLst>
        </pc:grpChg>
        <pc:picChg chg="mod modVis">
          <ac:chgData name="Bartholome Fejedero" userId="96dfbccbe1f2cca6" providerId="LiveId" clId="{80FB349B-5766-4278-8571-E0CFC83DABE0}" dt="2026-08-04T00:56:36.289" v="1358" actId="14429"/>
          <ac:picMkLst>
            <pc:docMk/>
            <pc:sldMk cId="0" sldId="272"/>
            <ac:picMk id="497" creationId="{00000000-0000-0000-0000-000000000000}"/>
          </ac:picMkLst>
        </pc:picChg>
      </pc:sldChg>
      <pc:sldChg chg="addSp delSp modSp mod">
        <pc:chgData name="Bartholome Fejedero" userId="96dfbccbe1f2cca6" providerId="LiveId" clId="{80FB349B-5766-4278-8571-E0CFC83DABE0}" dt="2026-09-03T05:53:11.626" v="1940"/>
        <pc:sldMkLst>
          <pc:docMk/>
          <pc:sldMk cId="0" sldId="273"/>
        </pc:sldMkLst>
        <pc:spChg chg="add mod modVis">
          <ac:chgData name="Bartholome Fejedero" userId="96dfbccbe1f2cca6" providerId="LiveId" clId="{80FB349B-5766-4278-8571-E0CFC83DABE0}" dt="2026-09-03T05:50:27.926" v="1926"/>
          <ac:spMkLst>
            <pc:docMk/>
            <pc:sldMk cId="0" sldId="273"/>
            <ac:spMk id="4" creationId="{2DFE520A-7B47-650D-EE3B-89DEFE966261}"/>
          </ac:spMkLst>
        </pc:spChg>
        <pc:spChg chg="add mod modVis">
          <ac:chgData name="Bartholome Fejedero" userId="96dfbccbe1f2cca6" providerId="LiveId" clId="{80FB349B-5766-4278-8571-E0CFC83DABE0}" dt="2026-09-03T05:53:11.626" v="1940"/>
          <ac:spMkLst>
            <pc:docMk/>
            <pc:sldMk cId="0" sldId="273"/>
            <ac:spMk id="6" creationId="{DF3FEF82-C7AF-0034-9B40-F59B04246ADA}"/>
          </ac:spMkLst>
        </pc:spChg>
        <pc:spChg chg="add">
          <ac:chgData name="Bartholome Fejedero" userId="96dfbccbe1f2cca6" providerId="LiveId" clId="{80FB349B-5766-4278-8571-E0CFC83DABE0}" dt="2026-08-12T00:44:46.412" v="1878" actId="22"/>
          <ac:spMkLst>
            <pc:docMk/>
            <pc:sldMk cId="0" sldId="273"/>
            <ac:spMk id="9" creationId="{07E801B2-BC49-17CC-0538-715B2EF5B774}"/>
          </ac:spMkLst>
        </pc:spChg>
        <pc:spChg chg="mod topLvl">
          <ac:chgData name="Bartholome Fejedero" userId="96dfbccbe1f2cca6" providerId="LiveId" clId="{80FB349B-5766-4278-8571-E0CFC83DABE0}" dt="2026-08-04T00:56:14.107" v="1353" actId="165"/>
          <ac:spMkLst>
            <pc:docMk/>
            <pc:sldMk cId="0" sldId="273"/>
            <ac:spMk id="503" creationId="{00000000-0000-0000-0000-000000000000}"/>
          </ac:spMkLst>
        </pc:spChg>
        <pc:spChg chg="mod topLvl">
          <ac:chgData name="Bartholome Fejedero" userId="96dfbccbe1f2cca6" providerId="LiveId" clId="{80FB349B-5766-4278-8571-E0CFC83DABE0}" dt="2026-08-04T00:56:14.107" v="1353" actId="165"/>
          <ac:spMkLst>
            <pc:docMk/>
            <pc:sldMk cId="0" sldId="273"/>
            <ac:spMk id="504" creationId="{00000000-0000-0000-0000-000000000000}"/>
          </ac:spMkLst>
        </pc:spChg>
        <pc:spChg chg="mod topLvl">
          <ac:chgData name="Bartholome Fejedero" userId="96dfbccbe1f2cca6" providerId="LiveId" clId="{80FB349B-5766-4278-8571-E0CFC83DABE0}" dt="2026-08-04T00:56:14.107" v="1353" actId="165"/>
          <ac:spMkLst>
            <pc:docMk/>
            <pc:sldMk cId="0" sldId="273"/>
            <ac:spMk id="505" creationId="{00000000-0000-0000-0000-000000000000}"/>
          </ac:spMkLst>
        </pc:spChg>
        <pc:spChg chg="mod">
          <ac:chgData name="Bartholome Fejedero" userId="96dfbccbe1f2cca6" providerId="LiveId" clId="{80FB349B-5766-4278-8571-E0CFC83DABE0}" dt="2026-08-04T00:56:47.458" v="1361" actId="1076"/>
          <ac:spMkLst>
            <pc:docMk/>
            <pc:sldMk cId="0" sldId="273"/>
            <ac:spMk id="506"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07" creationId="{00000000-0000-0000-0000-000000000000}"/>
          </ac:spMkLst>
        </pc:spChg>
        <pc:spChg chg="mod topLvl">
          <ac:chgData name="Bartholome Fejedero" userId="96dfbccbe1f2cca6" providerId="LiveId" clId="{80FB349B-5766-4278-8571-E0CFC83DABE0}" dt="2026-08-12T00:22:15.062" v="1846" actId="1035"/>
          <ac:spMkLst>
            <pc:docMk/>
            <pc:sldMk cId="0" sldId="273"/>
            <ac:spMk id="508" creationId="{00000000-0000-0000-0000-000000000000}"/>
          </ac:spMkLst>
        </pc:spChg>
        <pc:spChg chg="mod topLvl">
          <ac:chgData name="Bartholome Fejedero" userId="96dfbccbe1f2cca6" providerId="LiveId" clId="{80FB349B-5766-4278-8571-E0CFC83DABE0}" dt="2026-08-12T00:22:03.263" v="1843" actId="1036"/>
          <ac:spMkLst>
            <pc:docMk/>
            <pc:sldMk cId="0" sldId="273"/>
            <ac:spMk id="509"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10" creationId="{00000000-0000-0000-0000-000000000000}"/>
          </ac:spMkLst>
        </pc:spChg>
        <pc:spChg chg="mod topLvl">
          <ac:chgData name="Bartholome Fejedero" userId="96dfbccbe1f2cca6" providerId="LiveId" clId="{80FB349B-5766-4278-8571-E0CFC83DABE0}" dt="2026-08-04T00:54:51.392" v="1339" actId="165"/>
          <ac:spMkLst>
            <pc:docMk/>
            <pc:sldMk cId="0" sldId="273"/>
            <ac:spMk id="511" creationId="{00000000-0000-0000-0000-000000000000}"/>
          </ac:spMkLst>
        </pc:spChg>
        <pc:spChg chg="mod topLvl">
          <ac:chgData name="Bartholome Fejedero" userId="96dfbccbe1f2cca6" providerId="LiveId" clId="{80FB349B-5766-4278-8571-E0CFC83DABE0}" dt="2026-08-04T00:57:43.910" v="1363" actId="20577"/>
          <ac:spMkLst>
            <pc:docMk/>
            <pc:sldMk cId="0" sldId="273"/>
            <ac:spMk id="512" creationId="{00000000-0000-0000-0000-000000000000}"/>
          </ac:spMkLst>
        </pc:spChg>
        <pc:spChg chg="mod topLvl">
          <ac:chgData name="Bartholome Fejedero" userId="96dfbccbe1f2cca6" providerId="LiveId" clId="{80FB349B-5766-4278-8571-E0CFC83DABE0}" dt="2026-09-03T05:52:44.152" v="1937" actId="6549"/>
          <ac:spMkLst>
            <pc:docMk/>
            <pc:sldMk cId="0" sldId="273"/>
            <ac:spMk id="513" creationId="{00000000-0000-0000-0000-000000000000}"/>
          </ac:spMkLst>
        </pc:spChg>
        <pc:spChg chg="mod topLvl">
          <ac:chgData name="Bartholome Fejedero" userId="96dfbccbe1f2cca6" providerId="LiveId" clId="{80FB349B-5766-4278-8571-E0CFC83DABE0}" dt="2026-08-12T00:25:26.511" v="1849" actId="20577"/>
          <ac:spMkLst>
            <pc:docMk/>
            <pc:sldMk cId="0" sldId="273"/>
            <ac:spMk id="514" creationId="{00000000-0000-0000-0000-000000000000}"/>
          </ac:spMkLst>
        </pc:spChg>
        <pc:spChg chg="mod topLvl">
          <ac:chgData name="Bartholome Fejedero" userId="96dfbccbe1f2cca6" providerId="LiveId" clId="{80FB349B-5766-4278-8571-E0CFC83DABE0}" dt="2026-08-04T00:55:13.265" v="1344" actId="121"/>
          <ac:spMkLst>
            <pc:docMk/>
            <pc:sldMk cId="0" sldId="273"/>
            <ac:spMk id="515" creationId="{00000000-0000-0000-0000-000000000000}"/>
          </ac:spMkLst>
        </pc:spChg>
        <pc:spChg chg="mod topLvl">
          <ac:chgData name="Bartholome Fejedero" userId="96dfbccbe1f2cca6" providerId="LiveId" clId="{80FB349B-5766-4278-8571-E0CFC83DABE0}" dt="2026-09-03T05:50:08.838" v="1923" actId="948"/>
          <ac:spMkLst>
            <pc:docMk/>
            <pc:sldMk cId="0" sldId="273"/>
            <ac:spMk id="516" creationId="{00000000-0000-0000-0000-000000000000}"/>
          </ac:spMkLst>
        </pc:spChg>
        <pc:picChg chg="mod topLvl">
          <ac:chgData name="Bartholome Fejedero" userId="96dfbccbe1f2cca6" providerId="LiveId" clId="{80FB349B-5766-4278-8571-E0CFC83DABE0}" dt="2026-08-04T01:11:11.497" v="1366" actId="14826"/>
          <ac:picMkLst>
            <pc:docMk/>
            <pc:sldMk cId="0" sldId="273"/>
            <ac:picMk id="517" creationId="{00000000-0000-0000-0000-000000000000}"/>
          </ac:picMkLst>
        </pc:picChg>
        <pc:picChg chg="mod topLvl">
          <ac:chgData name="Bartholome Fejedero" userId="96dfbccbe1f2cca6" providerId="LiveId" clId="{80FB349B-5766-4278-8571-E0CFC83DABE0}" dt="2026-08-04T00:54:58.915" v="1340" actId="165"/>
          <ac:picMkLst>
            <pc:docMk/>
            <pc:sldMk cId="0" sldId="273"/>
            <ac:picMk id="518" creationId="{00000000-0000-0000-0000-000000000000}"/>
          </ac:picMkLst>
        </pc:picChg>
        <pc:picChg chg="mod">
          <ac:chgData name="Bartholome Fejedero" userId="96dfbccbe1f2cca6" providerId="LiveId" clId="{80FB349B-5766-4278-8571-E0CFC83DABE0}" dt="2026-08-04T01:14:36.833" v="1414" actId="1036"/>
          <ac:picMkLst>
            <pc:docMk/>
            <pc:sldMk cId="0" sldId="273"/>
            <ac:picMk id="519" creationId="{00000000-0000-0000-0000-000000000000}"/>
          </ac:picMkLst>
        </pc:picChg>
        <pc:picChg chg="mod topLvl">
          <ac:chgData name="Bartholome Fejedero" userId="96dfbccbe1f2cca6" providerId="LiveId" clId="{80FB349B-5766-4278-8571-E0CFC83DABE0}" dt="2026-08-04T01:15:19.191" v="1472" actId="1036"/>
          <ac:picMkLst>
            <pc:docMk/>
            <pc:sldMk cId="0" sldId="273"/>
            <ac:picMk id="520" creationId="{00000000-0000-0000-0000-000000000000}"/>
          </ac:picMkLst>
        </pc:picChg>
        <pc:picChg chg="mod">
          <ac:chgData name="Bartholome Fejedero" userId="96dfbccbe1f2cca6" providerId="LiveId" clId="{80FB349B-5766-4278-8571-E0CFC83DABE0}" dt="2026-08-04T01:13:51.133" v="1406" actId="196"/>
          <ac:picMkLst>
            <pc:docMk/>
            <pc:sldMk cId="0" sldId="273"/>
            <ac:picMk id="521" creationId="{00000000-0000-0000-0000-000000000000}"/>
          </ac:picMkLst>
        </pc:picChg>
        <pc:picChg chg="mod">
          <ac:chgData name="Bartholome Fejedero" userId="96dfbccbe1f2cca6" providerId="LiveId" clId="{80FB349B-5766-4278-8571-E0CFC83DABE0}" dt="2026-08-04T01:11:02.327" v="1365" actId="14826"/>
          <ac:picMkLst>
            <pc:docMk/>
            <pc:sldMk cId="0" sldId="273"/>
            <ac:picMk id="522" creationId="{00000000-0000-0000-0000-000000000000}"/>
          </ac:picMkLst>
        </pc:picChg>
        <pc:picChg chg="mod">
          <ac:chgData name="Bartholome Fejedero" userId="96dfbccbe1f2cca6" providerId="LiveId" clId="{80FB349B-5766-4278-8571-E0CFC83DABE0}" dt="2026-08-12T00:22:03.263" v="1843" actId="1036"/>
          <ac:picMkLst>
            <pc:docMk/>
            <pc:sldMk cId="0" sldId="273"/>
            <ac:picMk id="523" creationId="{00000000-0000-0000-0000-000000000000}"/>
          </ac:picMkLst>
        </pc:picChg>
        <pc:picChg chg="mod topLvl">
          <ac:chgData name="Bartholome Fejedero" userId="96dfbccbe1f2cca6" providerId="LiveId" clId="{80FB349B-5766-4278-8571-E0CFC83DABE0}" dt="2026-08-12T00:22:15.062" v="1846" actId="1035"/>
          <ac:picMkLst>
            <pc:docMk/>
            <pc:sldMk cId="0" sldId="273"/>
            <ac:picMk id="524" creationId="{00000000-0000-0000-0000-000000000000}"/>
          </ac:picMkLst>
        </pc:picChg>
        <pc:picChg chg="mod topLvl">
          <ac:chgData name="Bartholome Fejedero" userId="96dfbccbe1f2cca6" providerId="LiveId" clId="{80FB349B-5766-4278-8571-E0CFC83DABE0}" dt="2026-08-04T00:54:58.915" v="1340" actId="165"/>
          <ac:picMkLst>
            <pc:docMk/>
            <pc:sldMk cId="0" sldId="273"/>
            <ac:picMk id="526" creationId="{00000000-0000-0000-0000-000000000000}"/>
          </ac:picMkLst>
        </pc:picChg>
      </pc:sldChg>
      <pc:sldChg chg="addSp delSp modSp mod">
        <pc:chgData name="Bartholome Fejedero" userId="96dfbccbe1f2cca6" providerId="LiveId" clId="{80FB349B-5766-4278-8571-E0CFC83DABE0}" dt="2026-08-04T01:19:35.155" v="1541" actId="1038"/>
        <pc:sldMkLst>
          <pc:docMk/>
          <pc:sldMk cId="0" sldId="274"/>
        </pc:sldMkLst>
        <pc:spChg chg="mod">
          <ac:chgData name="Bartholome Fejedero" userId="96dfbccbe1f2cca6" providerId="LiveId" clId="{80FB349B-5766-4278-8571-E0CFC83DABE0}" dt="2026-08-04T01:17:00.833" v="1488" actId="1076"/>
          <ac:spMkLst>
            <pc:docMk/>
            <pc:sldMk cId="0" sldId="274"/>
            <ac:spMk id="532" creationId="{00000000-0000-0000-0000-000000000000}"/>
          </ac:spMkLst>
        </pc:spChg>
        <pc:spChg chg="mod">
          <ac:chgData name="Bartholome Fejedero" userId="96dfbccbe1f2cca6" providerId="LiveId" clId="{80FB349B-5766-4278-8571-E0CFC83DABE0}" dt="2026-08-04T01:17:00.833" v="1488" actId="1076"/>
          <ac:spMkLst>
            <pc:docMk/>
            <pc:sldMk cId="0" sldId="274"/>
            <ac:spMk id="533" creationId="{00000000-0000-0000-0000-000000000000}"/>
          </ac:spMkLst>
        </pc:spChg>
        <pc:spChg chg="mod">
          <ac:chgData name="Bartholome Fejedero" userId="96dfbccbe1f2cca6" providerId="LiveId" clId="{80FB349B-5766-4278-8571-E0CFC83DABE0}" dt="2026-08-04T01:17:00.833" v="1488" actId="1076"/>
          <ac:spMkLst>
            <pc:docMk/>
            <pc:sldMk cId="0" sldId="274"/>
            <ac:spMk id="534" creationId="{00000000-0000-0000-0000-000000000000}"/>
          </ac:spMkLst>
        </pc:spChg>
        <pc:spChg chg="mod">
          <ac:chgData name="Bartholome Fejedero" userId="96dfbccbe1f2cca6" providerId="LiveId" clId="{80FB349B-5766-4278-8571-E0CFC83DABE0}" dt="2026-08-04T01:17:00.833" v="1488" actId="1076"/>
          <ac:spMkLst>
            <pc:docMk/>
            <pc:sldMk cId="0" sldId="274"/>
            <ac:spMk id="535" creationId="{00000000-0000-0000-0000-000000000000}"/>
          </ac:spMkLst>
        </pc:spChg>
        <pc:spChg chg="mod">
          <ac:chgData name="Bartholome Fejedero" userId="96dfbccbe1f2cca6" providerId="LiveId" clId="{80FB349B-5766-4278-8571-E0CFC83DABE0}" dt="2026-08-04T01:17:00.833" v="1488" actId="1076"/>
          <ac:spMkLst>
            <pc:docMk/>
            <pc:sldMk cId="0" sldId="274"/>
            <ac:spMk id="536"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7"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8" creationId="{00000000-0000-0000-0000-000000000000}"/>
          </ac:spMkLst>
        </pc:spChg>
        <pc:spChg chg="mod topLvl">
          <ac:chgData name="Bartholome Fejedero" userId="96dfbccbe1f2cca6" providerId="LiveId" clId="{80FB349B-5766-4278-8571-E0CFC83DABE0}" dt="2026-08-04T01:16:24.001" v="1481" actId="165"/>
          <ac:spMkLst>
            <pc:docMk/>
            <pc:sldMk cId="0" sldId="274"/>
            <ac:spMk id="539" creationId="{00000000-0000-0000-0000-000000000000}"/>
          </ac:spMkLst>
        </pc:spChg>
        <pc:spChg chg="mod">
          <ac:chgData name="Bartholome Fejedero" userId="96dfbccbe1f2cca6" providerId="LiveId" clId="{80FB349B-5766-4278-8571-E0CFC83DABE0}" dt="2026-08-04T01:16:13.707" v="1478" actId="1076"/>
          <ac:spMkLst>
            <pc:docMk/>
            <pc:sldMk cId="0" sldId="274"/>
            <ac:spMk id="540" creationId="{00000000-0000-0000-0000-000000000000}"/>
          </ac:spMkLst>
        </pc:spChg>
        <pc:spChg chg="mod">
          <ac:chgData name="Bartholome Fejedero" userId="96dfbccbe1f2cca6" providerId="LiveId" clId="{80FB349B-5766-4278-8571-E0CFC83DABE0}" dt="2026-08-04T01:17:53.214" v="1493" actId="14100"/>
          <ac:spMkLst>
            <pc:docMk/>
            <pc:sldMk cId="0" sldId="274"/>
            <ac:spMk id="541" creationId="{00000000-0000-0000-0000-000000000000}"/>
          </ac:spMkLst>
        </pc:spChg>
        <pc:picChg chg="mod modVis">
          <ac:chgData name="Bartholome Fejedero" userId="96dfbccbe1f2cca6" providerId="LiveId" clId="{80FB349B-5766-4278-8571-E0CFC83DABE0}" dt="2026-08-04T01:19:35.155" v="1541" actId="1038"/>
          <ac:picMkLst>
            <pc:docMk/>
            <pc:sldMk cId="0" sldId="274"/>
            <ac:picMk id="542" creationId="{00000000-0000-0000-0000-000000000000}"/>
          </ac:picMkLst>
        </pc:picChg>
      </pc:sldChg>
      <pc:sldChg chg="addSp delSp modSp mod">
        <pc:chgData name="Bartholome Fejedero" userId="96dfbccbe1f2cca6" providerId="LiveId" clId="{80FB349B-5766-4278-8571-E0CFC83DABE0}" dt="2026-08-04T01:24:04.233" v="1676" actId="14429"/>
        <pc:sldMkLst>
          <pc:docMk/>
          <pc:sldMk cId="0" sldId="275"/>
        </pc:sldMkLst>
        <pc:spChg chg="mod">
          <ac:chgData name="Bartholome Fejedero" userId="96dfbccbe1f2cca6" providerId="LiveId" clId="{80FB349B-5766-4278-8571-E0CFC83DABE0}" dt="2026-08-04T01:24:00.905" v="1675" actId="1076"/>
          <ac:spMkLst>
            <pc:docMk/>
            <pc:sldMk cId="0" sldId="275"/>
            <ac:spMk id="548"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49"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50" creationId="{00000000-0000-0000-0000-000000000000}"/>
          </ac:spMkLst>
        </pc:spChg>
        <pc:spChg chg="mod topLvl">
          <ac:chgData name="Bartholome Fejedero" userId="96dfbccbe1f2cca6" providerId="LiveId" clId="{80FB349B-5766-4278-8571-E0CFC83DABE0}" dt="2026-08-04T01:20:25.813" v="1550" actId="165"/>
          <ac:spMkLst>
            <pc:docMk/>
            <pc:sldMk cId="0" sldId="275"/>
            <ac:spMk id="551" creationId="{00000000-0000-0000-0000-000000000000}"/>
          </ac:spMkLst>
        </pc:spChg>
        <pc:spChg chg="mod">
          <ac:chgData name="Bartholome Fejedero" userId="96dfbccbe1f2cca6" providerId="LiveId" clId="{80FB349B-5766-4278-8571-E0CFC83DABE0}" dt="2026-08-04T01:20:15.041" v="1546" actId="1076"/>
          <ac:spMkLst>
            <pc:docMk/>
            <pc:sldMk cId="0" sldId="275"/>
            <ac:spMk id="552" creationId="{00000000-0000-0000-0000-000000000000}"/>
          </ac:spMkLst>
        </pc:spChg>
        <pc:spChg chg="mod">
          <ac:chgData name="Bartholome Fejedero" userId="96dfbccbe1f2cca6" providerId="LiveId" clId="{80FB349B-5766-4278-8571-E0CFC83DABE0}" dt="2026-08-04T01:24:00.905" v="1675" actId="1076"/>
          <ac:spMkLst>
            <pc:docMk/>
            <pc:sldMk cId="0" sldId="275"/>
            <ac:spMk id="553" creationId="{00000000-0000-0000-0000-000000000000}"/>
          </ac:spMkLst>
        </pc:spChg>
        <pc:spChg chg="mod">
          <ac:chgData name="Bartholome Fejedero" userId="96dfbccbe1f2cca6" providerId="LiveId" clId="{80FB349B-5766-4278-8571-E0CFC83DABE0}" dt="2026-08-04T01:24:00.905" v="1675" actId="1076"/>
          <ac:spMkLst>
            <pc:docMk/>
            <pc:sldMk cId="0" sldId="275"/>
            <ac:spMk id="554" creationId="{00000000-0000-0000-0000-000000000000}"/>
          </ac:spMkLst>
        </pc:spChg>
        <pc:spChg chg="mod">
          <ac:chgData name="Bartholome Fejedero" userId="96dfbccbe1f2cca6" providerId="LiveId" clId="{80FB349B-5766-4278-8571-E0CFC83DABE0}" dt="2026-08-04T01:24:00.905" v="1675" actId="1076"/>
          <ac:spMkLst>
            <pc:docMk/>
            <pc:sldMk cId="0" sldId="275"/>
            <ac:spMk id="555" creationId="{00000000-0000-0000-0000-000000000000}"/>
          </ac:spMkLst>
        </pc:spChg>
        <pc:spChg chg="mod">
          <ac:chgData name="Bartholome Fejedero" userId="96dfbccbe1f2cca6" providerId="LiveId" clId="{80FB349B-5766-4278-8571-E0CFC83DABE0}" dt="2026-08-04T01:24:00.905" v="1675" actId="1076"/>
          <ac:spMkLst>
            <pc:docMk/>
            <pc:sldMk cId="0" sldId="275"/>
            <ac:spMk id="556" creationId="{00000000-0000-0000-0000-000000000000}"/>
          </ac:spMkLst>
        </pc:spChg>
        <pc:spChg chg="mod">
          <ac:chgData name="Bartholome Fejedero" userId="96dfbccbe1f2cca6" providerId="LiveId" clId="{80FB349B-5766-4278-8571-E0CFC83DABE0}" dt="2026-08-04T01:24:00.905" v="1675" actId="1076"/>
          <ac:spMkLst>
            <pc:docMk/>
            <pc:sldMk cId="0" sldId="275"/>
            <ac:spMk id="557" creationId="{00000000-0000-0000-0000-000000000000}"/>
          </ac:spMkLst>
        </pc:spChg>
        <pc:picChg chg="mod modVis">
          <ac:chgData name="Bartholome Fejedero" userId="96dfbccbe1f2cca6" providerId="LiveId" clId="{80FB349B-5766-4278-8571-E0CFC83DABE0}" dt="2026-08-04T01:24:04.233" v="1676" actId="14429"/>
          <ac:picMkLst>
            <pc:docMk/>
            <pc:sldMk cId="0" sldId="275"/>
            <ac:picMk id="558" creationId="{00000000-0000-0000-0000-000000000000}"/>
          </ac:picMkLst>
        </pc:picChg>
      </pc:sldChg>
      <pc:sldChg chg="addSp delSp modSp mod">
        <pc:chgData name="Bartholome Fejedero" userId="96dfbccbe1f2cca6" providerId="LiveId" clId="{80FB349B-5766-4278-8571-E0CFC83DABE0}" dt="2026-08-13T22:43:56.914" v="1897" actId="1036"/>
        <pc:sldMkLst>
          <pc:docMk/>
          <pc:sldMk cId="0" sldId="276"/>
        </pc:sldMkLst>
        <pc:spChg chg="add mod">
          <ac:chgData name="Bartholome Fejedero" userId="96dfbccbe1f2cca6" providerId="LiveId" clId="{80FB349B-5766-4278-8571-E0CFC83DABE0}" dt="2026-08-12T00:29:20.448" v="1859" actId="14100"/>
          <ac:spMkLst>
            <pc:docMk/>
            <pc:sldMk cId="0" sldId="276"/>
            <ac:spMk id="5" creationId="{E35FF435-E0FD-256E-41F3-5A22E245A8DA}"/>
          </ac:spMkLst>
        </pc:spChg>
        <pc:spChg chg="add mod">
          <ac:chgData name="Bartholome Fejedero" userId="96dfbccbe1f2cca6" providerId="LiveId" clId="{80FB349B-5766-4278-8571-E0CFC83DABE0}" dt="2026-08-13T22:43:56.914" v="1897" actId="1036"/>
          <ac:spMkLst>
            <pc:docMk/>
            <pc:sldMk cId="0" sldId="276"/>
            <ac:spMk id="7" creationId="{B67351F7-56F3-648F-38BE-E259464086D8}"/>
          </ac:spMkLst>
        </pc:spChg>
        <pc:spChg chg="add mod">
          <ac:chgData name="Bartholome Fejedero" userId="96dfbccbe1f2cca6" providerId="LiveId" clId="{80FB349B-5766-4278-8571-E0CFC83DABE0}" dt="2026-08-12T00:31:56.287" v="1873" actId="14100"/>
          <ac:spMkLst>
            <pc:docMk/>
            <pc:sldMk cId="0" sldId="276"/>
            <ac:spMk id="9" creationId="{F085A22B-E6FF-5C77-ADBC-963C0C63519E}"/>
          </ac:spMkLst>
        </pc:spChg>
        <pc:spChg chg="mod">
          <ac:chgData name="Bartholome Fejedero" userId="96dfbccbe1f2cca6" providerId="LiveId" clId="{80FB349B-5766-4278-8571-E0CFC83DABE0}" dt="2026-08-04T01:25:13.299" v="1688" actId="1076"/>
          <ac:spMkLst>
            <pc:docMk/>
            <pc:sldMk cId="0" sldId="276"/>
            <ac:spMk id="564" creationId="{00000000-0000-0000-0000-000000000000}"/>
          </ac:spMkLst>
        </pc:spChg>
        <pc:spChg chg="mod">
          <ac:chgData name="Bartholome Fejedero" userId="96dfbccbe1f2cca6" providerId="LiveId" clId="{80FB349B-5766-4278-8571-E0CFC83DABE0}" dt="2026-08-04T01:25:13.299" v="1688" actId="1076"/>
          <ac:spMkLst>
            <pc:docMk/>
            <pc:sldMk cId="0" sldId="276"/>
            <ac:spMk id="565" creationId="{00000000-0000-0000-0000-000000000000}"/>
          </ac:spMkLst>
        </pc:spChg>
        <pc:spChg chg="mod">
          <ac:chgData name="Bartholome Fejedero" userId="96dfbccbe1f2cca6" providerId="LiveId" clId="{80FB349B-5766-4278-8571-E0CFC83DABE0}" dt="2026-08-04T01:25:13.299" v="1688" actId="1076"/>
          <ac:spMkLst>
            <pc:docMk/>
            <pc:sldMk cId="0" sldId="276"/>
            <ac:spMk id="566"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7"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8" creationId="{00000000-0000-0000-0000-000000000000}"/>
          </ac:spMkLst>
        </pc:spChg>
        <pc:spChg chg="mod topLvl">
          <ac:chgData name="Bartholome Fejedero" userId="96dfbccbe1f2cca6" providerId="LiveId" clId="{80FB349B-5766-4278-8571-E0CFC83DABE0}" dt="2026-08-04T01:24:38.459" v="1681" actId="165"/>
          <ac:spMkLst>
            <pc:docMk/>
            <pc:sldMk cId="0" sldId="276"/>
            <ac:spMk id="569" creationId="{00000000-0000-0000-0000-000000000000}"/>
          </ac:spMkLst>
        </pc:spChg>
        <pc:spChg chg="mod">
          <ac:chgData name="Bartholome Fejedero" userId="96dfbccbe1f2cca6" providerId="LiveId" clId="{80FB349B-5766-4278-8571-E0CFC83DABE0}" dt="2026-08-04T01:24:51.424" v="1684" actId="1076"/>
          <ac:spMkLst>
            <pc:docMk/>
            <pc:sldMk cId="0" sldId="276"/>
            <ac:spMk id="570" creationId="{00000000-0000-0000-0000-000000000000}"/>
          </ac:spMkLst>
        </pc:spChg>
        <pc:spChg chg="mod">
          <ac:chgData name="Bartholome Fejedero" userId="96dfbccbe1f2cca6" providerId="LiveId" clId="{80FB349B-5766-4278-8571-E0CFC83DABE0}" dt="2026-08-04T01:25:13.299" v="1688" actId="1076"/>
          <ac:spMkLst>
            <pc:docMk/>
            <pc:sldMk cId="0" sldId="276"/>
            <ac:spMk id="571" creationId="{00000000-0000-0000-0000-000000000000}"/>
          </ac:spMkLst>
        </pc:spChg>
        <pc:spChg chg="mod">
          <ac:chgData name="Bartholome Fejedero" userId="96dfbccbe1f2cca6" providerId="LiveId" clId="{80FB349B-5766-4278-8571-E0CFC83DABE0}" dt="2026-08-04T01:25:13.299" v="1688" actId="1076"/>
          <ac:spMkLst>
            <pc:docMk/>
            <pc:sldMk cId="0" sldId="276"/>
            <ac:spMk id="572" creationId="{00000000-0000-0000-0000-000000000000}"/>
          </ac:spMkLst>
        </pc:spChg>
        <pc:spChg chg="mod">
          <ac:chgData name="Bartholome Fejedero" userId="96dfbccbe1f2cca6" providerId="LiveId" clId="{80FB349B-5766-4278-8571-E0CFC83DABE0}" dt="2026-08-13T22:43:45.563" v="1889" actId="6549"/>
          <ac:spMkLst>
            <pc:docMk/>
            <pc:sldMk cId="0" sldId="276"/>
            <ac:spMk id="573" creationId="{00000000-0000-0000-0000-000000000000}"/>
          </ac:spMkLst>
        </pc:spChg>
        <pc:picChg chg="mod modVis">
          <ac:chgData name="Bartholome Fejedero" userId="96dfbccbe1f2cca6" providerId="LiveId" clId="{80FB349B-5766-4278-8571-E0CFC83DABE0}" dt="2026-08-04T01:25:19.983" v="1690" actId="14429"/>
          <ac:picMkLst>
            <pc:docMk/>
            <pc:sldMk cId="0" sldId="276"/>
            <ac:picMk id="575" creationId="{00000000-0000-0000-0000-000000000000}"/>
          </ac:picMkLst>
        </pc:picChg>
      </pc:sldChg>
      <pc:sldChg chg="modSp mod">
        <pc:chgData name="Bartholome Fejedero" userId="96dfbccbe1f2cca6" providerId="LiveId" clId="{80FB349B-5766-4278-8571-E0CFC83DABE0}" dt="2026-08-04T01:28:21.961" v="1706" actId="1076"/>
        <pc:sldMkLst>
          <pc:docMk/>
          <pc:sldMk cId="0" sldId="277"/>
        </pc:sldMkLst>
        <pc:spChg chg="mod">
          <ac:chgData name="Bartholome Fejedero" userId="96dfbccbe1f2cca6" providerId="LiveId" clId="{80FB349B-5766-4278-8571-E0CFC83DABE0}" dt="2026-08-04T01:28:21.961" v="1706" actId="1076"/>
          <ac:spMkLst>
            <pc:docMk/>
            <pc:sldMk cId="0" sldId="277"/>
            <ac:spMk id="581" creationId="{00000000-0000-0000-0000-000000000000}"/>
          </ac:spMkLst>
        </pc:spChg>
      </pc:sldChg>
      <pc:sldMasterChg chg="modSp mod modSldLayout">
        <pc:chgData name="Bartholome Fejedero" userId="96dfbccbe1f2cca6" providerId="LiveId" clId="{80FB349B-5766-4278-8571-E0CFC83DABE0}" dt="2026-08-12T00:11:20.100" v="1814"/>
        <pc:sldMasterMkLst>
          <pc:docMk/>
          <pc:sldMasterMk cId="0" sldId="2147483648"/>
        </pc:sldMasterMkLst>
        <pc:sldLayoutChg chg="modSp mod">
          <pc:chgData name="Bartholome Fejedero" userId="96dfbccbe1f2cca6" providerId="LiveId" clId="{80FB349B-5766-4278-8571-E0CFC83DABE0}" dt="2026-08-12T00:11:20.100" v="1814"/>
          <pc:sldLayoutMkLst>
            <pc:docMk/>
            <pc:sldMasterMk cId="0" sldId="2147483648"/>
            <pc:sldLayoutMk cId="0" sldId="2147483649"/>
          </pc:sldLayoutMkLst>
          <pc:spChg chg="mod modVis">
            <ac:chgData name="Bartholome Fejedero" userId="96dfbccbe1f2cca6" providerId="LiveId" clId="{80FB349B-5766-4278-8571-E0CFC83DABE0}" dt="2026-08-12T00:11:20.100" v="1814"/>
            <ac:spMkLst>
              <pc:docMk/>
              <pc:sldMasterMk cId="0" sldId="2147483648"/>
              <pc:sldLayoutMk cId="0" sldId="2147483649"/>
              <ac:spMk id="23" creationId="{00000000-0000-0000-0000-000000000000}"/>
            </ac:spMkLst>
          </pc:spChg>
        </pc:sldLayoutChg>
        <pc:sldLayoutChg chg="addSp delSp modSp mod">
          <pc:chgData name="Bartholome Fejedero" userId="96dfbccbe1f2cca6" providerId="LiveId" clId="{80FB349B-5766-4278-8571-E0CFC83DABE0}" dt="2026-08-04T01:39:42.409" v="1709" actId="1076"/>
          <pc:sldLayoutMkLst>
            <pc:docMk/>
            <pc:sldMasterMk cId="0" sldId="2147483648"/>
            <pc:sldLayoutMk cId="0" sldId="2147483650"/>
          </pc:sldLayoutMkLst>
          <pc:spChg chg="mod modVis">
            <ac:chgData name="Bartholome Fejedero" userId="96dfbccbe1f2cca6" providerId="LiveId" clId="{80FB349B-5766-4278-8571-E0CFC83DABE0}" dt="2026-08-04T01:39:42.409" v="1709" actId="1076"/>
            <ac:spMkLst>
              <pc:docMk/>
              <pc:sldMasterMk cId="0" sldId="2147483648"/>
              <pc:sldLayoutMk cId="0" sldId="2147483650"/>
              <ac:spMk id="36" creationId="{00000000-0000-0000-0000-000000000000}"/>
            </ac:spMkLst>
          </pc:spChg>
          <pc:cxnChg chg="mod modVis">
            <ac:chgData name="Bartholome Fejedero" userId="96dfbccbe1f2cca6" providerId="LiveId" clId="{80FB349B-5766-4278-8571-E0CFC83DABE0}" dt="2026-08-04T01:39:42.409" v="1709" actId="1076"/>
            <ac:cxnSpMkLst>
              <pc:docMk/>
              <pc:sldMasterMk cId="0" sldId="2147483648"/>
              <pc:sldLayoutMk cId="0" sldId="2147483650"/>
              <ac:cxnSpMk id="34" creationId="{00000000-0000-0000-0000-000000000000}"/>
            </ac:cxnSpMkLst>
          </pc:cxnChg>
        </pc:sldLayoutChg>
        <pc:sldLayoutChg chg="addSp delSp modSp mod">
          <pc:chgData name="Bartholome Fejedero" userId="96dfbccbe1f2cca6" providerId="LiveId" clId="{80FB349B-5766-4278-8571-E0CFC83DABE0}" dt="2026-08-12T00:10:30.464" v="1806" actId="14100"/>
          <pc:sldLayoutMkLst>
            <pc:docMk/>
            <pc:sldMasterMk cId="0" sldId="2147483648"/>
            <pc:sldLayoutMk cId="0" sldId="2147483651"/>
          </pc:sldLayoutMkLst>
          <pc:spChg chg="add mod">
            <ac:chgData name="Bartholome Fejedero" userId="96dfbccbe1f2cca6" providerId="LiveId" clId="{80FB349B-5766-4278-8571-E0CFC83DABE0}" dt="2026-08-12T00:10:30.464" v="1806" actId="14100"/>
            <ac:spMkLst>
              <pc:docMk/>
              <pc:sldMasterMk cId="0" sldId="2147483648"/>
              <pc:sldLayoutMk cId="0" sldId="2147483651"/>
              <ac:spMk id="3" creationId="{D3AAEA79-2B33-0FFD-FF64-CCB5B3463F2D}"/>
            </ac:spMkLst>
          </pc:spChg>
        </pc:sldLayoutChg>
        <pc:sldLayoutChg chg="addSp delSp modSp mod">
          <pc:chgData name="Bartholome Fejedero" userId="96dfbccbe1f2cca6" providerId="LiveId" clId="{80FB349B-5766-4278-8571-E0CFC83DABE0}" dt="2026-08-12T00:10:46.982" v="1811" actId="1035"/>
          <pc:sldLayoutMkLst>
            <pc:docMk/>
            <pc:sldMasterMk cId="0" sldId="2147483648"/>
            <pc:sldLayoutMk cId="0" sldId="2147483652"/>
          </pc:sldLayoutMkLst>
          <pc:spChg chg="add mod">
            <ac:chgData name="Bartholome Fejedero" userId="96dfbccbe1f2cca6" providerId="LiveId" clId="{80FB349B-5766-4278-8571-E0CFC83DABE0}" dt="2026-08-12T00:10:46.982" v="1811" actId="1035"/>
            <ac:spMkLst>
              <pc:docMk/>
              <pc:sldMasterMk cId="0" sldId="2147483648"/>
              <pc:sldLayoutMk cId="0" sldId="2147483652"/>
              <ac:spMk id="3" creationId="{CD2C994B-23E6-894A-113E-05866AB155D7}"/>
            </ac:spMkLst>
          </pc:spChg>
          <pc:spChg chg="mod topLvl modVis">
            <ac:chgData name="Bartholome Fejedero" userId="96dfbccbe1f2cca6" providerId="LiveId" clId="{80FB349B-5766-4278-8571-E0CFC83DABE0}" dt="2026-08-04T01:27:56.748" v="1705" actId="121"/>
            <ac:spMkLst>
              <pc:docMk/>
              <pc:sldMasterMk cId="0" sldId="2147483648"/>
              <pc:sldLayoutMk cId="0" sldId="2147483652"/>
              <ac:spMk id="49" creationId="{00000000-0000-0000-0000-000000000000}"/>
            </ac:spMkLst>
          </pc:spChg>
          <pc:cxnChg chg="mod topLvl">
            <ac:chgData name="Bartholome Fejedero" userId="96dfbccbe1f2cca6" providerId="LiveId" clId="{80FB349B-5766-4278-8571-E0CFC83DABE0}" dt="2026-08-04T01:27:53.090" v="1704" actId="165"/>
            <ac:cxnSpMkLst>
              <pc:docMk/>
              <pc:sldMasterMk cId="0" sldId="2147483648"/>
              <pc:sldLayoutMk cId="0" sldId="2147483652"/>
              <ac:cxnSpMk id="45" creationId="{00000000-0000-0000-0000-000000000000}"/>
            </ac:cxnSpMkLst>
          </pc:cxnChg>
        </pc:sldLayoutChg>
        <pc:sldLayoutChg chg="modSp mod">
          <pc:chgData name="Bartholome Fejedero" userId="96dfbccbe1f2cca6" providerId="LiveId" clId="{80FB349B-5766-4278-8571-E0CFC83DABE0}" dt="2026-08-04T01:26:55.025" v="1696" actId="14429"/>
          <pc:sldLayoutMkLst>
            <pc:docMk/>
            <pc:sldMasterMk cId="0" sldId="2147483648"/>
            <pc:sldLayoutMk cId="0" sldId="2147483654"/>
          </pc:sldLayoutMkLst>
          <pc:spChg chg="mod modVis">
            <ac:chgData name="Bartholome Fejedero" userId="96dfbccbe1f2cca6" providerId="LiveId" clId="{80FB349B-5766-4278-8571-E0CFC83DABE0}" dt="2026-08-04T01:26:55.025" v="1696" actId="14429"/>
            <ac:spMkLst>
              <pc:docMk/>
              <pc:sldMasterMk cId="0" sldId="2147483648"/>
              <pc:sldLayoutMk cId="0" sldId="2147483654"/>
              <ac:spMk id="7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icanquit.com.au/"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icanquit.com.au/"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icanquit.com.au/"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userDrawn="1">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223999"/>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cxnSp>
        <p:nvCxnSpPr>
          <p:cNvPr id="18" name="Google Shape;18;p24"/>
          <p:cNvCxnSpPr/>
          <p:nvPr/>
        </p:nvCxnSpPr>
        <p:spPr>
          <a:xfrm>
            <a:off x="5002022" y="252000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a:hlinkClick r:id="rId2"/>
          </p:cNvPr>
          <p:cNvSpPr txBox="1"/>
          <p:nvPr/>
        </p:nvSpPr>
        <p:spPr>
          <a:xfrm>
            <a:off x="9778482" y="360000"/>
            <a:ext cx="2083737" cy="6840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ct val="0"/>
              </a:spcBef>
              <a:spcAft>
                <a:spcPct val="0"/>
              </a:spcAft>
              <a:buClr>
                <a:schemeClr val="accent1"/>
              </a:buClr>
              <a:buSzPts val="2000"/>
              <a:buFont typeface="Public Sans SemiBold"/>
              <a:buNone/>
            </a:pPr>
            <a:r>
              <a:rPr lang="en-AU" sz="2000" b="0" i="0" u="none" strike="noStrike" cap="none" dirty="0">
                <a:solidFill>
                  <a:schemeClr val="accent1"/>
                </a:solidFill>
                <a:latin typeface="Public Sans SemiBold"/>
                <a:ea typeface="Public Sans SemiBold"/>
                <a:cs typeface="Public Sans SemiBold"/>
                <a:sym typeface="Public Sans SemiBold"/>
              </a:rPr>
              <a:t>iCanQuit.com.au</a:t>
            </a:r>
            <a:endParaRPr sz="2000" b="0" i="0" u="none" strike="noStrike" cap="none" dirty="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userDrawn="1">
  <p:cSld name="Acknowledgement / Introduction - Red">
    <p:spTree>
      <p:nvGrpSpPr>
        <p:cNvPr id="1" name="Shape 26"/>
        <p:cNvGrpSpPr/>
        <p:nvPr/>
      </p:nvGrpSpPr>
      <p:grpSpPr>
        <a:xfrm>
          <a:off x="0" y="0"/>
          <a:ext cx="0" cy="0"/>
          <a:chOff x="0" y="0"/>
          <a:chExt cx="0" cy="0"/>
        </a:xfrm>
      </p:grpSpPr>
      <p:sp>
        <p:nvSpPr>
          <p:cNvPr id="27" name="Google Shape;27;p25"/>
          <p:cNvSpPr/>
          <p:nvPr userDrawn="1"/>
        </p:nvSpPr>
        <p:spPr>
          <a:xfrm flipH="1">
            <a:off x="9671999"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userDrawn="1"/>
        </p:nvSpPr>
        <p:spPr>
          <a:xfrm flipH="1">
            <a:off x="8412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userDrawn="1"/>
        </p:nvSpPr>
        <p:spPr>
          <a:xfrm flipH="1">
            <a:off x="7152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userDrawn="1">
            <p:ph type="title"/>
          </p:nvPr>
        </p:nvSpPr>
        <p:spPr>
          <a:xfrm>
            <a:off x="552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sp>
        <p:nvSpPr>
          <p:cNvPr id="31" name="Google Shape;31;p25"/>
          <p:cNvSpPr txBox="1">
            <a:spLocks noGrp="1"/>
          </p:cNvSpPr>
          <p:nvPr userDrawn="1">
            <p:ph type="body" idx="1"/>
          </p:nvPr>
        </p:nvSpPr>
        <p:spPr>
          <a:xfrm>
            <a:off x="552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userDrawn="1">
            <p:ph type="pic" idx="2"/>
          </p:nvPr>
        </p:nvSpPr>
        <p:spPr>
          <a:xfrm flipH="1">
            <a:off x="7152000" y="0"/>
            <a:ext cx="5040000" cy="6858000"/>
          </a:xfrm>
          <a:prstGeom prst="rect">
            <a:avLst/>
          </a:prstGeom>
          <a:noFill/>
          <a:ln>
            <a:noFill/>
          </a:ln>
        </p:spPr>
        <p:txBody>
          <a:bodyPr/>
          <a:lstStyle/>
          <a:p>
            <a:endParaRPr/>
          </a:p>
        </p:txBody>
      </p:sp>
      <p:sp>
        <p:nvSpPr>
          <p:cNvPr id="33" name="Google Shape;33;p25"/>
          <p:cNvSpPr txBox="1">
            <a:spLocks noGrp="1"/>
          </p:cNvSpPr>
          <p:nvPr userDrawn="1">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userDrawn="1"/>
        </p:nvCxnSpPr>
        <p:spPr>
          <a:xfrm flipH="1">
            <a:off x="696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hidden="1"/>
          <p:cNvSpPr>
            <a:spLocks noGrp="1"/>
          </p:cNvSpPr>
          <p:nvPr userDrawn="1">
            <p:ph type="pic" idx="3"/>
          </p:nvPr>
        </p:nvSpPr>
        <p:spPr>
          <a:xfrm>
            <a:off x="0" y="0"/>
            <a:ext cx="5040000" cy="6858000"/>
          </a:xfrm>
          <a:prstGeom prst="rect">
            <a:avLst/>
          </a:prstGeom>
          <a:noFill/>
          <a:ln>
            <a:noFill/>
          </a:ln>
        </p:spPr>
        <p:txBody>
          <a:bodyPr/>
          <a:lstStyle/>
          <a:p>
            <a:endParaRPr/>
          </a:p>
        </p:txBody>
      </p:sp>
      <p:sp>
        <p:nvSpPr>
          <p:cNvPr id="36" name="Google Shape;36;p25"/>
          <p:cNvSpPr txBox="1"/>
          <p:nvPr userDrawn="1"/>
        </p:nvSpPr>
        <p:spPr>
          <a:xfrm>
            <a:off x="4644978" y="6300000"/>
            <a:ext cx="2125692" cy="395998"/>
          </a:xfrm>
          <a:prstGeom prst="rect">
            <a:avLst/>
          </a:prstGeom>
          <a:noFill/>
          <a:ln>
            <a:noFill/>
          </a:ln>
        </p:spPr>
        <p:txBody>
          <a:bodyPr spcFirstLastPara="1" wrap="square" lIns="0" tIns="0" rIns="0" bIns="0" anchor="b" anchorCtr="0">
            <a:noAutofit/>
          </a:bodyPr>
          <a:lstStyle/>
          <a:p>
            <a:pPr marL="0" marR="0" lvl="0" indent="0" algn="r"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272498"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7481574" y="6300000"/>
            <a:ext cx="4432778" cy="395998"/>
          </a:xfrm>
          <a:prstGeom prst="rect">
            <a:avLst/>
          </a:prstGeom>
          <a:noFill/>
          <a:ln>
            <a:noFill/>
          </a:ln>
        </p:spPr>
        <p:txBody>
          <a:bodyPr spcFirstLastPara="1" wrap="square" lIns="0" tIns="0" rIns="0" bIns="0" anchor="b" anchorCtr="0">
            <a:noAutofit/>
          </a:bodyPr>
          <a:lstStyle/>
          <a:p>
            <a:pPr marL="0" marR="0" lvl="0" indent="0" algn="r"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flipH="1">
            <a:off x="1315092"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flipH="1">
            <a:off x="1925581"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flipH="1">
            <a:off x="2930448"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userDrawn="1">
            <p:ph type="title"/>
          </p:nvPr>
        </p:nvSpPr>
        <p:spPr>
          <a:xfrm>
            <a:off x="3991947"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dirty="0"/>
          </a:p>
        </p:txBody>
      </p:sp>
      <p:sp>
        <p:nvSpPr>
          <p:cNvPr id="3" name="Rectangle 2">
            <a:hlinkClick r:id="rId2"/>
            <a:extLst>
              <a:ext uri="{FF2B5EF4-FFF2-40B4-BE49-F238E27FC236}">
                <a16:creationId xmlns:a16="http://schemas.microsoft.com/office/drawing/2014/main" id="{D3AAEA79-2B33-0FFD-FF64-CCB5B3463F2D}"/>
              </a:ext>
            </a:extLst>
          </p:cNvPr>
          <p:cNvSpPr/>
          <p:nvPr userDrawn="1"/>
        </p:nvSpPr>
        <p:spPr>
          <a:xfrm>
            <a:off x="10133044" y="6429702"/>
            <a:ext cx="1781307" cy="2662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45" name="Google Shape;45;p27"/>
          <p:cNvCxnSpPr/>
          <p:nvPr/>
        </p:nvCxnSpPr>
        <p:spPr>
          <a:xfrm>
            <a:off x="11796978"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9" name="Google Shape;49;p27"/>
          <p:cNvSpPr txBox="1"/>
          <p:nvPr/>
        </p:nvSpPr>
        <p:spPr>
          <a:xfrm flipH="1">
            <a:off x="6217875" y="360000"/>
            <a:ext cx="5399103" cy="684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chemeClr val="accent1"/>
              </a:buClr>
              <a:buSzPts val="2000"/>
              <a:buFont typeface="Public Sans SemiBold"/>
              <a:buNone/>
            </a:pPr>
            <a:r>
              <a:rPr lang="en-AU" sz="2000" dirty="0">
                <a:solidFill>
                  <a:schemeClr val="accent1"/>
                </a:solidFill>
                <a:latin typeface="Public Sans SemiBold"/>
                <a:ea typeface="Public Sans SemiBold"/>
                <a:cs typeface="Public Sans SemiBold"/>
                <a:sym typeface="Public Sans SemiBold"/>
              </a:rPr>
              <a:t>iCanQuit.com.au</a:t>
            </a:r>
            <a:endParaRPr sz="2000" dirty="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D2C994B-23E6-894A-113E-05866AB155D7}"/>
              </a:ext>
            </a:extLst>
          </p:cNvPr>
          <p:cNvSpPr/>
          <p:nvPr userDrawn="1"/>
        </p:nvSpPr>
        <p:spPr>
          <a:xfrm>
            <a:off x="9638527" y="391885"/>
            <a:ext cx="1978452" cy="2662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pic>
        <p:nvPicPr>
          <p:cNvPr id="11" name="Google Shape;11;p23" descr="NSW Government logo"/>
          <p:cNvPicPr preferRelativeResize="0"/>
          <p:nvPr/>
        </p:nvPicPr>
        <p:blipFill>
          <a:blip r:embed="rId34">
            <a:alphaModFix/>
          </a:blip>
          <a:stretch>
            <a:fillRect/>
          </a:stretch>
        </p:blipFill>
        <p:spPr>
          <a:xfrm>
            <a:off x="360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health.nsw.gov.au/vaping" TargetMode="External"/><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icanquit.com.au/Arabic"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shishanothanks.org.au/resources/" TargetMode="External"/><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shishanothanks.org.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s://www.health.nsw.gov.au/vaping" TargetMode="External"/><Relationship Id="rId5" Type="http://schemas.openxmlformats.org/officeDocument/2006/relationships/hyperlink" Target="https://icanquit.com.au/"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3330784" y="1086683"/>
            <a:ext cx="8531999" cy="1031363"/>
          </a:xfrm>
          <a:prstGeom prst="rect">
            <a:avLst/>
          </a:prstGeom>
          <a:noFill/>
          <a:ln>
            <a:noFill/>
          </a:ln>
        </p:spPr>
        <p:txBody>
          <a:bodyPr spcFirstLastPara="1" wrap="square" lIns="0" tIns="0" rIns="0" bIns="0" anchor="t" anchorCtr="0">
            <a:noAutofit/>
          </a:bodyPr>
          <a:lstStyle/>
          <a:p>
            <a:pPr marL="0" lvl="0" indent="0" algn="r" rtl="1">
              <a:lnSpc>
                <a:spcPct val="90000"/>
              </a:lnSpc>
              <a:spcBef>
                <a:spcPct val="0"/>
              </a:spcBef>
              <a:spcAft>
                <a:spcPct val="0"/>
              </a:spcAft>
              <a:buClr>
                <a:schemeClr val="accent1"/>
              </a:buClr>
              <a:buSzPts val="4800"/>
              <a:buFont typeface="Public Sans"/>
              <a:buNone/>
            </a:pPr>
            <a:r>
              <a:rPr lang="ar" sz="4800" b="0" i="0" u="none" strike="noStrike" dirty="0">
                <a:latin typeface="Public Sans"/>
              </a:rPr>
              <a:t>التحدث مع الشباب حول التدخين </a:t>
            </a:r>
            <a:br>
              <a:rPr lang="en-US" sz="4800" b="0" i="0" u="none" strike="noStrike" dirty="0">
                <a:latin typeface="Public Sans"/>
              </a:rPr>
            </a:br>
            <a:r>
              <a:rPr lang="ar" sz="4800" b="0" i="0" u="none" strike="noStrike" dirty="0">
                <a:latin typeface="Public Sans"/>
              </a:rPr>
              <a:t>الإلكتروني</a:t>
            </a:r>
            <a:endParaRPr dirty="0"/>
          </a:p>
        </p:txBody>
      </p:sp>
      <p:sp>
        <p:nvSpPr>
          <p:cNvPr id="281" name="Google Shape;281;p1"/>
          <p:cNvSpPr txBox="1">
            <a:spLocks noGrp="1" noRot="1" noMove="1" noResize="1" noEditPoints="1" noAdjustHandles="1" noChangeArrowheads="1" noChangeShapeType="1"/>
          </p:cNvSpPr>
          <p:nvPr>
            <p:ph type="body" idx="1"/>
          </p:nvPr>
        </p:nvSpPr>
        <p:spPr>
          <a:xfrm>
            <a:off x="5002586" y="2663999"/>
            <a:ext cx="6860197" cy="612000"/>
          </a:xfrm>
          <a:prstGeom prst="rect">
            <a:avLst/>
          </a:prstGeom>
          <a:noFill/>
          <a:ln>
            <a:noFill/>
          </a:ln>
        </p:spPr>
        <p:txBody>
          <a:bodyPr spcFirstLastPara="1" wrap="square" lIns="0" tIns="0" rIns="0" bIns="0" anchor="t" anchorCtr="0">
            <a:noAutofit/>
          </a:bodyPr>
          <a:lstStyle/>
          <a:p>
            <a:pPr marL="0" lvl="0" indent="0" algn="r" rtl="1">
              <a:buSzPts val="2800"/>
            </a:pPr>
            <a:r>
              <a:rPr lang="ar" sz="2800" b="1" i="0" u="none" strike="noStrike" dirty="0">
                <a:latin typeface="Public Sans SemiBold"/>
              </a:rPr>
              <a:t>دليل </a:t>
            </a:r>
            <a:r>
              <a:rPr lang="ar-EG" sz="2800" b="1" dirty="0"/>
              <a:t>إرشادي</a:t>
            </a:r>
            <a:r>
              <a:rPr lang="en-US" sz="2800" b="1" i="0" u="none" strike="noStrike" dirty="0">
                <a:latin typeface="Public Sans SemiBold"/>
              </a:rPr>
              <a:t> </a:t>
            </a:r>
            <a:r>
              <a:rPr lang="ar" sz="2800" b="1" i="0" u="none" strike="noStrike" dirty="0">
                <a:latin typeface="Public Sans SemiBold"/>
              </a:rPr>
              <a:t>لأولياء الأمور ومقدمي الرعاية</a:t>
            </a:r>
            <a:endParaRPr b="1" dirty="0"/>
          </a:p>
        </p:txBody>
      </p:sp>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171239" y="1269851"/>
            <a:ext cx="8553873" cy="4767733"/>
          </a:xfrm>
          <a:prstGeom prst="rect">
            <a:avLst/>
          </a:prstGeom>
          <a:noFill/>
          <a:ln>
            <a:noFill/>
          </a:ln>
        </p:spPr>
      </p:pic>
      <p:sp>
        <p:nvSpPr>
          <p:cNvPr id="2" name="TextBox 1">
            <a:extLst>
              <a:ext uri="{FF2B5EF4-FFF2-40B4-BE49-F238E27FC236}">
                <a16:creationId xmlns:a16="http://schemas.microsoft.com/office/drawing/2014/main" id="{23A0520F-181F-35E4-8DDA-B99CAABB83F5}"/>
              </a:ext>
            </a:extLst>
          </p:cNvPr>
          <p:cNvSpPr txBox="1">
            <a:spLocks noGrp="1" noRot="1" noMove="1" noResize="1" noEditPoints="1" noAdjustHandles="1" noChangeArrowheads="1" noChangeShapeType="1"/>
          </p:cNvSpPr>
          <p:nvPr/>
        </p:nvSpPr>
        <p:spPr>
          <a:xfrm>
            <a:off x="-977900" y="114300"/>
            <a:ext cx="184731" cy="307777"/>
          </a:xfrm>
          <a:prstGeom prst="rect">
            <a:avLst/>
          </a:prstGeom>
          <a:noFill/>
        </p:spPr>
        <p:txBody>
          <a:bodyPr wrap="none" rtlCol="0">
            <a:spAutoFit/>
          </a:bodyPr>
          <a:lstStyle/>
          <a:p>
            <a:endParaRPr lang="en-US" dirty="0"/>
          </a:p>
        </p:txBody>
      </p:sp>
      <p:sp>
        <p:nvSpPr>
          <p:cNvPr id="4" name="Rectangle 3">
            <a:extLst>
              <a:ext uri="{FF2B5EF4-FFF2-40B4-BE49-F238E27FC236}">
                <a16:creationId xmlns:a16="http://schemas.microsoft.com/office/drawing/2014/main" id="{38F469BC-37EF-5C3F-1F30-98C16E5AA64B}"/>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4886073" y="385782"/>
            <a:ext cx="1877878" cy="1008000"/>
          </a:xfrm>
          <a:prstGeom prst="rect">
            <a:avLst/>
          </a:prstGeom>
          <a:noFill/>
          <a:ln>
            <a:noFill/>
          </a:ln>
        </p:spPr>
        <p:txBody>
          <a:bodyPr spcFirstLastPara="1" wrap="square" lIns="0" tIns="0" rIns="0" bIns="0" anchor="ctr" anchorCtr="0">
            <a:noAutofit/>
          </a:bodyPr>
          <a:lstStyle/>
          <a:p>
            <a:pPr marL="0" lvl="0" indent="0" algn="r" rtl="1">
              <a:lnSpc>
                <a:spcPct val="90000"/>
              </a:lnSpc>
              <a:spcBef>
                <a:spcPct val="0"/>
              </a:spcBef>
              <a:spcAft>
                <a:spcPct val="0"/>
              </a:spcAft>
              <a:buClr>
                <a:schemeClr val="accent1"/>
              </a:buClr>
              <a:buSzPts val="3600"/>
              <a:buFont typeface="Public Sans"/>
              <a:buNone/>
            </a:pPr>
            <a:r>
              <a:rPr lang="ar" sz="3600" b="0" i="0" u="none" strike="noStrike" dirty="0">
                <a:latin typeface="Public Sans"/>
              </a:rPr>
              <a:t>الإقرار</a:t>
            </a:r>
            <a:r>
              <a:rPr lang="en-US" sz="3600" b="0" i="0" u="none" strike="noStrike" dirty="0">
                <a:latin typeface="Public Sans"/>
              </a:rPr>
              <a:t> </a:t>
            </a:r>
            <a:r>
              <a:rPr lang="ar" sz="3600" b="0" i="0" u="none" strike="noStrike" dirty="0">
                <a:latin typeface="Public Sans"/>
              </a:rPr>
              <a:t>بالبلد</a:t>
            </a:r>
            <a:endParaRPr dirty="0"/>
          </a:p>
        </p:txBody>
      </p:sp>
      <p:sp>
        <p:nvSpPr>
          <p:cNvPr id="290" name="Google Shape;290;p2"/>
          <p:cNvSpPr txBox="1">
            <a:spLocks noGrp="1" noRot="1" noMove="1" noResize="1" noEditPoints="1" noAdjustHandles="1" noChangeArrowheads="1" noChangeShapeType="1"/>
          </p:cNvSpPr>
          <p:nvPr>
            <p:ph type="body" idx="1"/>
          </p:nvPr>
        </p:nvSpPr>
        <p:spPr>
          <a:xfrm>
            <a:off x="2020825" y="1800225"/>
            <a:ext cx="4743126" cy="4140000"/>
          </a:xfrm>
          <a:prstGeom prst="rect">
            <a:avLst/>
          </a:prstGeom>
          <a:noFill/>
          <a:ln>
            <a:noFill/>
          </a:ln>
        </p:spPr>
        <p:txBody>
          <a:bodyPr spcFirstLastPara="1" wrap="square" lIns="0" tIns="0" rIns="0" bIns="0" anchor="t" anchorCtr="0">
            <a:noAutofit/>
          </a:bodyPr>
          <a:lstStyle/>
          <a:p>
            <a:pPr marL="0" lvl="0" indent="0" algn="r" rtl="1">
              <a:buClr>
                <a:srgbClr val="22272B"/>
              </a:buClr>
              <a:buSzPts val="1800"/>
            </a:pPr>
            <a:r>
              <a:rPr lang="ar" sz="1800" b="0" i="0" u="none" strike="noStrike" dirty="0">
                <a:solidFill>
                  <a:srgbClr val="22272B"/>
                </a:solidFill>
                <a:latin typeface="Public Sans Light"/>
              </a:rPr>
              <a:t>أعترف بالأوصياء التقليديين على الأراضي التي نلتقي </a:t>
            </a:r>
            <a:r>
              <a:rPr lang="ar-EG" sz="1800" dirty="0">
                <a:solidFill>
                  <a:srgbClr val="22272B"/>
                </a:solidFill>
              </a:rPr>
              <a:t>عليها</a:t>
            </a:r>
            <a:r>
              <a:rPr lang="ar" sz="1800" b="0" i="0" u="none" strike="noStrike" dirty="0">
                <a:solidFill>
                  <a:srgbClr val="22272B"/>
                </a:solidFill>
                <a:latin typeface="Public Sans Light"/>
              </a:rPr>
              <a:t> اليوم. أقدم احترامي لشيوخهم في الماضي والحاضر وأحتفي بتنوع الشعوب الأصلية وثقافاتها المستمرة وعلاقاتها بأراضي ومياه </a:t>
            </a:r>
            <a:br>
              <a:rPr lang="en-US" sz="1800" b="0" i="0" u="none" strike="noStrike" dirty="0">
                <a:solidFill>
                  <a:srgbClr val="22272B"/>
                </a:solidFill>
                <a:latin typeface="Public Sans Light"/>
              </a:rPr>
            </a:br>
            <a:r>
              <a:rPr lang="ar" sz="1800" b="0" i="0" u="none" strike="noStrike" dirty="0">
                <a:solidFill>
                  <a:srgbClr val="22272B"/>
                </a:solidFill>
                <a:latin typeface="Public Sans Light"/>
              </a:rPr>
              <a:t>نيو ساوث ويلز. </a:t>
            </a:r>
            <a:endParaRPr dirty="0"/>
          </a:p>
          <a:p>
            <a:pPr marL="0" lvl="0" indent="0" algn="r" rtl="1">
              <a:lnSpc>
                <a:spcPct val="100000"/>
              </a:lnSpc>
              <a:spcBef>
                <a:spcPts val="1200"/>
              </a:spcBef>
              <a:spcAft>
                <a:spcPct val="0"/>
              </a:spcAft>
              <a:buClr>
                <a:srgbClr val="22272B"/>
              </a:buClr>
              <a:buSzPts val="1800"/>
              <a:buNone/>
            </a:pPr>
            <a:r>
              <a:rPr lang="ar" sz="1800" b="0" i="0" u="none" strike="noStrike" dirty="0">
                <a:solidFill>
                  <a:srgbClr val="22272B"/>
                </a:solidFill>
                <a:latin typeface="Public Sans Light"/>
              </a:rPr>
              <a:t>كما أنني أعترف وأقدم احترامي لشعب وزملائنا من السكان الأصليين وسكان جزر مضيق توريس الذين ينضمون إلينا اليوم.</a:t>
            </a:r>
            <a:endParaRPr sz="1800" b="1" dirty="0"/>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1">
              <a:lnSpc>
                <a:spcPct val="100000"/>
              </a:lnSpc>
              <a:spcBef>
                <a:spcPct val="0"/>
              </a:spcBef>
              <a:spcAft>
                <a:spcPct val="0"/>
              </a:spcAft>
              <a:buClr>
                <a:srgbClr val="22272B"/>
              </a:buClr>
              <a:buSzPts val="1200"/>
              <a:buFont typeface="Public Sans Light"/>
              <a:buNone/>
            </a:pPr>
            <a:r>
              <a:rPr lang="ar" sz="1200" b="0" i="0" u="none" strike="noStrike" cap="none">
                <a:solidFill>
                  <a:srgbClr val="22272B"/>
                </a:solidFill>
                <a:latin typeface="Public Sans Light"/>
                <a:ea typeface="Public Sans Light"/>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4294967295"/>
          </p:nvPr>
        </p:nvPicPr>
        <p:blipFill>
          <a:blip r:embed="rId3">
            <a:alphaModFix/>
          </a:blip>
          <a:srcRect l="42535" r="37233"/>
          <a:stretch>
            <a:fillRect/>
          </a:stretch>
        </p:blipFill>
        <p:spPr>
          <a:xfrm flipH="1">
            <a:off x="7151687"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7151688" y="6320665"/>
            <a:ext cx="2290892"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1">
              <a:lnSpc>
                <a:spcPct val="90000"/>
              </a:lnSpc>
              <a:spcBef>
                <a:spcPct val="0"/>
              </a:spcBef>
              <a:spcAft>
                <a:spcPct val="0"/>
              </a:spcAft>
              <a:buClr>
                <a:srgbClr val="FFFFFF"/>
              </a:buClr>
              <a:buSzPts val="1200"/>
              <a:buFont typeface="Public Sans"/>
              <a:buNone/>
            </a:pPr>
            <a:r>
              <a:rPr lang="ar" sz="1200" b="0" i="1" u="none" strike="noStrike" cap="none" dirty="0">
                <a:solidFill>
                  <a:srgbClr val="FFFFFF"/>
                </a:solidFill>
                <a:latin typeface="Public Sans"/>
                <a:ea typeface="Public Sans"/>
                <a:cs typeface="Public Sans"/>
                <a:sym typeface="Public Sans"/>
              </a:rPr>
              <a:t>الأعمال الفنية بريشة Dennis Golding</a:t>
            </a:r>
            <a:endParaRPr sz="1200" b="0" i="1" u="none" strike="noStrike" cap="none" dirty="0">
              <a:solidFill>
                <a:srgbClr val="FFFFFF"/>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6A22D622-AF52-77CC-4B7F-4252AD09E572}"/>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6703242" y="2022289"/>
            <a:ext cx="4684059" cy="4129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570296" y="87723"/>
            <a:ext cx="28170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المقدمة</a:t>
            </a:r>
            <a:endParaRPr dirty="0"/>
          </a:p>
        </p:txBody>
      </p:sp>
      <p:sp>
        <p:nvSpPr>
          <p:cNvPr id="301" name="Google Shape;301;p3"/>
          <p:cNvSpPr>
            <a:spLocks noGrp="1" noRot="1" noMove="1" noResize="1" noEditPoints="1" noAdjustHandles="1" noChangeArrowheads="1" noChangeShapeType="1"/>
          </p:cNvSpPr>
          <p:nvPr/>
        </p:nvSpPr>
        <p:spPr>
          <a:xfrm>
            <a:off x="6703242" y="2499290"/>
            <a:ext cx="4684059" cy="54493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6703242" y="3108293"/>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6703242" y="3912145"/>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6703242" y="4715998"/>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6823942" y="2023352"/>
            <a:ext cx="4563359" cy="3960000"/>
          </a:xfrm>
          <a:prstGeom prst="rect">
            <a:avLst/>
          </a:prstGeom>
          <a:noFill/>
          <a:ln>
            <a:noFill/>
          </a:ln>
        </p:spPr>
        <p:txBody>
          <a:bodyPr spcFirstLastPara="1" wrap="square" lIns="91425" tIns="45700" rIns="91425" bIns="4570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أصبح التدخين الإلكتروني أكثر شيوعًا</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يرى الشباب التدخين الإلكتروني بطرق مختلفة</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ويتراوح ذلك من الفضول إلى الاختيار بين التدخين الإلكتروني أو عدمه</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قد لا يعرف أولياء الأمور أو مقدمو الرعاية ما الذي يجب قوله</a:t>
            </a:r>
            <a:endParaRPr dirty="0"/>
          </a:p>
          <a:p>
            <a:pPr marL="342900" lvl="0" indent="-342900" algn="r" rtl="1">
              <a:spcBef>
                <a:spcPts val="1800"/>
              </a:spcBef>
              <a:buFont typeface="Arial"/>
              <a:buChar char="•"/>
            </a:pPr>
            <a:r>
              <a:rPr lang="ar" sz="2000" b="0" i="0" u="none" strike="noStrike" dirty="0">
                <a:latin typeface="Public Sans Light"/>
              </a:rPr>
              <a:t>يساعدك هذا الدليل </a:t>
            </a:r>
            <a:r>
              <a:rPr lang="ar-EG" dirty="0"/>
              <a:t>الإرشادي</a:t>
            </a:r>
            <a:r>
              <a:rPr lang="ar" sz="2000" b="0" i="0" u="none" strike="noStrike" dirty="0">
                <a:latin typeface="Public Sans Light"/>
              </a:rPr>
              <a:t> على إجراء محادثات هادئة وبسيطة</a:t>
            </a:r>
            <a:endParaRPr dirty="0"/>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710" r="8710"/>
          <a:stretch/>
        </p:blipFill>
        <p:spPr>
          <a:xfrm>
            <a:off x="-3680" y="2169218"/>
            <a:ext cx="6982048" cy="4791467"/>
          </a:xfrm>
          <a:prstGeom prst="rect">
            <a:avLst/>
          </a:prstGeom>
          <a:noFill/>
          <a:ln>
            <a:noFill/>
          </a:ln>
        </p:spPr>
      </p:pic>
      <p:sp>
        <p:nvSpPr>
          <p:cNvPr id="2" name="Rectangle 1">
            <a:extLst>
              <a:ext uri="{FF2B5EF4-FFF2-40B4-BE49-F238E27FC236}">
                <a16:creationId xmlns:a16="http://schemas.microsoft.com/office/drawing/2014/main" id="{4F6BD802-3CB8-1CD6-4DEE-5840DAB8CCF2}"/>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hidden="1"/>
          <p:cNvSpPr/>
          <p:nvPr/>
        </p:nvSpPr>
        <p:spPr>
          <a:xfrm>
            <a:off x="6696313" y="2066533"/>
            <a:ext cx="4684059" cy="743718"/>
          </a:xfrm>
          <a:prstGeom prst="rect">
            <a:avLst/>
          </a:prstGeom>
          <a:solidFill>
            <a:schemeClr val="accent1"/>
          </a:solidFill>
          <a:ln>
            <a:noFill/>
          </a:ln>
        </p:spPr>
        <p:txBody>
          <a:bodyPr spcFirstLastPara="1" wrap="square" lIns="0" tIns="0" rIns="0" bIns="0" anchor="t" anchorCtr="0">
            <a:noAutofit/>
          </a:bodyPr>
          <a:lstStyle/>
          <a:p>
            <a:pPr marL="0" marR="0" lvl="0" indent="0" algn="ctr">
              <a:spcBef>
                <a:spcPct val="0"/>
              </a:spcBef>
              <a:spcAft>
                <a:spcPct val="0"/>
              </a:spcAft>
              <a:buNone/>
            </a:pPr>
            <a:endParaRPr sz="1800" b="0" i="0" u="none" strike="noStrike" cap="none" dirty="0">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6703243" y="2022286"/>
            <a:ext cx="4684059" cy="107449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4" name="Google Shape;314;p4"/>
          <p:cNvSpPr>
            <a:spLocks noGrp="1" noRot="1" noMove="1" noResize="1" noEditPoints="1" noAdjustHandles="1" noChangeArrowheads="1" noChangeShapeType="1"/>
          </p:cNvSpPr>
          <p:nvPr/>
        </p:nvSpPr>
        <p:spPr>
          <a:xfrm>
            <a:off x="6703243" y="3156716"/>
            <a:ext cx="4684059" cy="51713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5" name="Google Shape;315;p4"/>
          <p:cNvSpPr>
            <a:spLocks noGrp="1" noRot="1" noMove="1" noResize="1" noEditPoints="1" noAdjustHandles="1" noChangeArrowheads="1" noChangeShapeType="1"/>
          </p:cNvSpPr>
          <p:nvPr/>
        </p:nvSpPr>
        <p:spPr>
          <a:xfrm>
            <a:off x="6703243" y="3733787"/>
            <a:ext cx="4684059" cy="4531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6" name="Google Shape;316;p4"/>
          <p:cNvSpPr>
            <a:spLocks noGrp="1" noRot="1" noMove="1" noResize="1" noEditPoints="1" noAdjustHandles="1" noChangeArrowheads="1" noChangeShapeType="1"/>
          </p:cNvSpPr>
          <p:nvPr/>
        </p:nvSpPr>
        <p:spPr>
          <a:xfrm>
            <a:off x="6703243" y="4246902"/>
            <a:ext cx="4684059" cy="4531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346489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ar" sz="3600" b="0" i="0" u="none" strike="noStrike" dirty="0">
                <a:solidFill>
                  <a:srgbClr val="FFFFFF"/>
                </a:solidFill>
                <a:latin typeface="Public Sans"/>
              </a:rPr>
              <a:t>الغرض من هذا الدليل </a:t>
            </a:r>
            <a:r>
              <a:rPr lang="ar-EG" dirty="0">
                <a:solidFill>
                  <a:srgbClr val="FFFFFF"/>
                </a:solidFill>
              </a:rPr>
              <a:t>الإرشادي</a:t>
            </a:r>
            <a:endParaRPr dirty="0"/>
          </a:p>
        </p:txBody>
      </p:sp>
      <p:sp>
        <p:nvSpPr>
          <p:cNvPr id="318" name="Google Shape;318;p4"/>
          <p:cNvSpPr txBox="1">
            <a:spLocks noGrp="1" noRot="1" noMove="1" noResize="1" noEditPoints="1" noAdjustHandles="1" noChangeArrowheads="1" noChangeShapeType="1"/>
          </p:cNvSpPr>
          <p:nvPr>
            <p:ph type="body" idx="4294967295"/>
          </p:nvPr>
        </p:nvSpPr>
        <p:spPr>
          <a:xfrm>
            <a:off x="7239579" y="2033196"/>
            <a:ext cx="4146169" cy="3315456"/>
          </a:xfrm>
          <a:prstGeom prst="rect">
            <a:avLst/>
          </a:prstGeom>
          <a:noFill/>
          <a:ln>
            <a:noFill/>
          </a:ln>
        </p:spPr>
        <p:txBody>
          <a:bodyPr spcFirstLastPara="1" wrap="square" lIns="90000" tIns="46800" rIns="90000" bIns="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dirty="0"/>
              <a:t>مساعدة أولياء الأمور ومقدمي الرعاية على التحدث بأمان واحترام حول التدخين الإلكتروني</a:t>
            </a:r>
            <a:endParaRPr dirty="0"/>
          </a:p>
          <a:p>
            <a:pPr marL="342900" lvl="0" indent="-342900" algn="r" rtl="1">
              <a:lnSpc>
                <a:spcPct val="100000"/>
              </a:lnSpc>
              <a:spcBef>
                <a:spcPts val="1800"/>
              </a:spcBef>
              <a:spcAft>
                <a:spcPct val="0"/>
              </a:spcAft>
              <a:buClr>
                <a:schemeClr val="dk1"/>
              </a:buClr>
              <a:buSzPts val="2000"/>
              <a:buFont typeface="Arial"/>
              <a:buChar char="•"/>
            </a:pPr>
            <a:r>
              <a:rPr lang="ar" dirty="0"/>
              <a:t>منع الشباب من البدء بالتدخين الإلكتروني</a:t>
            </a:r>
            <a:endParaRPr dirty="0"/>
          </a:p>
          <a:p>
            <a:pPr marL="342900" lvl="0" indent="-342900" algn="r" rtl="1">
              <a:lnSpc>
                <a:spcPct val="100000"/>
              </a:lnSpc>
              <a:spcBef>
                <a:spcPts val="1800"/>
              </a:spcBef>
              <a:spcAft>
                <a:spcPct val="0"/>
              </a:spcAft>
              <a:buClr>
                <a:schemeClr val="dk1"/>
              </a:buClr>
              <a:buSzPts val="2000"/>
              <a:buFont typeface="Arial"/>
              <a:buChar char="•"/>
            </a:pPr>
            <a:r>
              <a:rPr lang="ar" dirty="0"/>
              <a:t>دعم الشباب للتوقف عن التدخين الإلكتروني</a:t>
            </a:r>
            <a:endParaRPr dirty="0"/>
          </a:p>
          <a:p>
            <a:pPr marL="342900" lvl="0" indent="-342900" algn="r" rtl="1">
              <a:lnSpc>
                <a:spcPct val="100000"/>
              </a:lnSpc>
              <a:spcBef>
                <a:spcPts val="1800"/>
              </a:spcBef>
              <a:spcAft>
                <a:spcPct val="0"/>
              </a:spcAft>
              <a:buClr>
                <a:schemeClr val="dk1"/>
              </a:buClr>
              <a:buSzPts val="2000"/>
              <a:buFont typeface="Arial"/>
              <a:buChar char="•"/>
            </a:pPr>
            <a:r>
              <a:rPr lang="ar" dirty="0"/>
              <a:t>بناء الثقة والتواصل المفتوح</a:t>
            </a:r>
            <a:endParaRPr dirty="0"/>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10703" r="10703"/>
          <a:stretch/>
        </p:blipFill>
        <p:spPr>
          <a:xfrm>
            <a:off x="0" y="2514600"/>
            <a:ext cx="6484374" cy="4343400"/>
          </a:xfrm>
          <a:prstGeom prst="rect">
            <a:avLst/>
          </a:prstGeom>
          <a:noFill/>
          <a:ln>
            <a:noFill/>
          </a:ln>
        </p:spPr>
      </p:pic>
      <p:sp>
        <p:nvSpPr>
          <p:cNvPr id="2" name="Rectangle 1">
            <a:extLst>
              <a:ext uri="{FF2B5EF4-FFF2-40B4-BE49-F238E27FC236}">
                <a16:creationId xmlns:a16="http://schemas.microsoft.com/office/drawing/2014/main" id="{A76683A1-12A9-50E1-9EE5-80B16ECA4121}"/>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6415830" y="4437532"/>
            <a:ext cx="4978402" cy="4927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6415830" y="2024063"/>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6415830" y="283229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6415830" y="3356271"/>
            <a:ext cx="4978402" cy="49276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6415830" y="3905013"/>
            <a:ext cx="4978402" cy="47654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lvl="0" algn="r" rtl="1">
              <a:buClr>
                <a:schemeClr val="lt1"/>
              </a:buClr>
              <a:buSzPts val="3600"/>
            </a:pPr>
            <a:r>
              <a:rPr lang="ar" sz="3600" b="0" i="0" u="none" strike="noStrike" dirty="0">
                <a:solidFill>
                  <a:srgbClr val="FFFFFF"/>
                </a:solidFill>
                <a:latin typeface="Public Sans"/>
              </a:rPr>
              <a:t>كيفية استخدام هذا الدليل </a:t>
            </a:r>
            <a:r>
              <a:rPr lang="ar-EG" dirty="0">
                <a:solidFill>
                  <a:srgbClr val="FFFFFF"/>
                </a:solidFill>
              </a:rPr>
              <a:t>الإرشادي</a:t>
            </a:r>
            <a:endParaRPr dirty="0"/>
          </a:p>
        </p:txBody>
      </p:sp>
      <p:sp>
        <p:nvSpPr>
          <p:cNvPr id="331" name="Google Shape;331;p5"/>
          <p:cNvSpPr txBox="1">
            <a:spLocks noGrp="1" noRot="1" noMove="1" noResize="1" noEditPoints="1" noAdjustHandles="1" noChangeArrowheads="1" noChangeShapeType="1"/>
          </p:cNvSpPr>
          <p:nvPr>
            <p:ph type="body" idx="4294967295"/>
          </p:nvPr>
        </p:nvSpPr>
        <p:spPr>
          <a:xfrm>
            <a:off x="6847632" y="2046572"/>
            <a:ext cx="4546600" cy="2973297"/>
          </a:xfrm>
          <a:prstGeom prst="rect">
            <a:avLst/>
          </a:prstGeom>
          <a:noFill/>
          <a:ln>
            <a:noFill/>
          </a:ln>
        </p:spPr>
        <p:txBody>
          <a:bodyPr spcFirstLastPara="1" wrap="square" lIns="90000" tIns="46800" rIns="90000" bIns="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لا تحتاج إلى استخدام الدليل الإرشادي بأكمله </a:t>
            </a:r>
            <a:br>
              <a:rPr lang="en-US" sz="2000" b="0" i="0" u="none" strike="noStrike" dirty="0">
                <a:latin typeface="Public Sans Light"/>
              </a:rPr>
            </a:br>
            <a:r>
              <a:rPr lang="ar" sz="2000" b="0" i="0" u="none" strike="noStrike" dirty="0">
                <a:latin typeface="Public Sans Light"/>
              </a:rPr>
              <a:t>مرة واحدة</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قد يتم الحديث تدريجيًا مع مرور الوقت</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اختر الأجزاء التي تناسب عائلتك وثقافتك</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لا بأس إذا كان الحديث يبدو محرجًا</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حافظ على المحادثات مفتوحة وداعمة</a:t>
            </a:r>
            <a:endParaRPr dirty="0"/>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0" y="2494545"/>
            <a:ext cx="6382112" cy="4387702"/>
          </a:xfrm>
          <a:prstGeom prst="rect">
            <a:avLst/>
          </a:prstGeom>
          <a:noFill/>
          <a:ln>
            <a:noFill/>
          </a:ln>
        </p:spPr>
      </p:pic>
      <p:sp>
        <p:nvSpPr>
          <p:cNvPr id="2" name="Rectangle 1">
            <a:extLst>
              <a:ext uri="{FF2B5EF4-FFF2-40B4-BE49-F238E27FC236}">
                <a16:creationId xmlns:a16="http://schemas.microsoft.com/office/drawing/2014/main" id="{5EC3EB82-A389-388A-C2CC-B7533E013E2D}"/>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3479603"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حقائق سريعة: المواد الكيميائية في السجائر الإلكترونية</a:t>
            </a:r>
            <a:endParaRPr dirty="0"/>
          </a:p>
        </p:txBody>
      </p:sp>
      <p:sp>
        <p:nvSpPr>
          <p:cNvPr id="339" name="Google Shape;339;p6"/>
          <p:cNvSpPr>
            <a:spLocks noGrp="1" noRot="1" noMove="1" noResize="1" noEditPoints="1" noAdjustHandles="1" noChangeArrowheads="1" noChangeShapeType="1"/>
          </p:cNvSpPr>
          <p:nvPr/>
        </p:nvSpPr>
        <p:spPr>
          <a:xfrm>
            <a:off x="6415830" y="5115979"/>
            <a:ext cx="4978402" cy="5128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6415830" y="2024063"/>
            <a:ext cx="4978402" cy="501645"/>
          </a:xfrm>
          <a:prstGeom prst="rect">
            <a:avLst/>
          </a:prstGeom>
          <a:solidFill>
            <a:schemeClr val="accent4"/>
          </a:solidFill>
          <a:ln>
            <a:noFill/>
          </a:ln>
        </p:spPr>
        <p:txBody>
          <a:bodyPr spcFirstLastPara="1" wrap="square" lIns="0" tIns="0" rIns="0" bIns="0" anchor="t" anchorCtr="0">
            <a:noAutofit/>
          </a:bodyPr>
          <a:lstStyle/>
          <a:p>
            <a:pPr marL="0" marR="0" lvl="0" indent="0" algn="ctr">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6415830" y="2588821"/>
            <a:ext cx="4978402" cy="72245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6415830" y="337439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6423606" y="4185939"/>
            <a:ext cx="4978402" cy="86220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6544330" y="2070717"/>
            <a:ext cx="4849902" cy="4699559"/>
          </a:xfrm>
          <a:prstGeom prst="rect">
            <a:avLst/>
          </a:prstGeom>
          <a:noFill/>
          <a:ln>
            <a:noFill/>
          </a:ln>
        </p:spPr>
        <p:txBody>
          <a:bodyPr spcFirstLastPara="1" wrap="square" lIns="91425" tIns="45700" rIns="91425" bIns="4570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تحتوي معظم السجائر الإلكترونية على النيكوتين</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قد تعادل كمية النيكوتين في سيجارة إلكترونية تحتوي على 6 آلاف “نفخة” ما يقارب 400 سيجارة </a:t>
            </a:r>
            <a:endParaRPr dirty="0"/>
          </a:p>
          <a:p>
            <a:pPr marL="342900" lvl="0" indent="-342900" algn="r" rtl="1">
              <a:lnSpc>
                <a:spcPct val="100000"/>
              </a:lnSpc>
              <a:spcBef>
                <a:spcPts val="1200"/>
              </a:spcBef>
              <a:spcAft>
                <a:spcPct val="0"/>
              </a:spcAft>
              <a:buClr>
                <a:schemeClr val="dk1"/>
              </a:buClr>
              <a:buSzPts val="2000"/>
              <a:buFont typeface="Arial"/>
              <a:buChar char="•"/>
            </a:pPr>
            <a:r>
              <a:rPr lang="ar" sz="2000" b="0" i="0" u="none" strike="noStrike" dirty="0">
                <a:latin typeface="Public Sans Light"/>
              </a:rPr>
              <a:t>تحتوي السجائر الإلكترونية على مواد كيميائية ضارة ومعادن ثقيلة</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يمكن أن تؤذي هذه المواد الكيميائية الرئتين والقلب والأعضاء الأخرى</a:t>
            </a:r>
            <a:endParaRPr dirty="0"/>
          </a:p>
          <a:p>
            <a:pPr marL="342900" lvl="0" indent="-342900" algn="r" rtl="1">
              <a:lnSpc>
                <a:spcPct val="100000"/>
              </a:lnSpc>
              <a:spcBef>
                <a:spcPts val="2400"/>
              </a:spcBef>
              <a:spcAft>
                <a:spcPct val="0"/>
              </a:spcAft>
              <a:buClr>
                <a:schemeClr val="dk1"/>
              </a:buClr>
              <a:buSzPts val="2000"/>
              <a:buFont typeface="Arial"/>
              <a:buChar char="•"/>
            </a:pPr>
            <a:r>
              <a:rPr lang="ar" sz="2000" b="0" i="0" u="none" strike="noStrike" dirty="0">
                <a:latin typeface="Public Sans Light"/>
              </a:rPr>
              <a:t>التدخين الإلكتروني يسبب الضرر</a:t>
            </a:r>
            <a:endParaRPr dirty="0"/>
          </a:p>
          <a:p>
            <a:pPr marL="342900" lvl="0" indent="-215900" algn="l" rtl="1">
              <a:lnSpc>
                <a:spcPct val="100000"/>
              </a:lnSpc>
              <a:spcBef>
                <a:spcPts val="1800"/>
              </a:spcBef>
              <a:spcAft>
                <a:spcPct val="0"/>
              </a:spcAft>
              <a:buClr>
                <a:schemeClr val="dk1"/>
              </a:buClr>
              <a:buSzPts val="2000"/>
              <a:buFont typeface="Arial"/>
              <a:buNone/>
            </a:pPr>
            <a:endParaRPr dirty="0"/>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198376" y="2418128"/>
            <a:ext cx="8725801" cy="4461137"/>
          </a:xfrm>
          <a:prstGeom prst="rect">
            <a:avLst/>
          </a:prstGeom>
          <a:noFill/>
          <a:ln>
            <a:noFill/>
          </a:ln>
        </p:spPr>
      </p:pic>
      <p:sp>
        <p:nvSpPr>
          <p:cNvPr id="2" name="Rectangle 1">
            <a:extLst>
              <a:ext uri="{FF2B5EF4-FFF2-40B4-BE49-F238E27FC236}">
                <a16:creationId xmlns:a16="http://schemas.microsoft.com/office/drawing/2014/main" id="{1CC88ECA-A278-CF1C-2421-F9F7A024735E}"/>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6415830" y="337873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3470239"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حقائق سريعة: التأثيرات الصحية</a:t>
            </a:r>
            <a:endParaRPr dirty="0"/>
          </a:p>
        </p:txBody>
      </p:sp>
      <p:sp>
        <p:nvSpPr>
          <p:cNvPr id="353" name="Google Shape;353;p7"/>
          <p:cNvSpPr>
            <a:spLocks noGrp="1" noRot="1" noMove="1" noResize="1" noEditPoints="1" noAdjustHandles="1" noChangeArrowheads="1" noChangeShapeType="1"/>
          </p:cNvSpPr>
          <p:nvPr/>
        </p:nvSpPr>
        <p:spPr>
          <a:xfrm>
            <a:off x="6414242" y="4204494"/>
            <a:ext cx="4978402" cy="82470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6415830" y="2028825"/>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6415830" y="284859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6757144" y="2028825"/>
            <a:ext cx="4635500" cy="4351338"/>
          </a:xfrm>
          <a:prstGeom prst="rect">
            <a:avLst/>
          </a:prstGeom>
          <a:noFill/>
          <a:ln>
            <a:noFill/>
          </a:ln>
        </p:spPr>
        <p:txBody>
          <a:bodyPr spcFirstLastPara="1" wrap="square" lIns="90000" tIns="46800" rIns="90000" bIns="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يُدخل التدخين الإلكتروني مواد كيميائية إلى الرئتين ويسبب مشاكل في التنفس</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يمكن أن يتسبب النيكوتين في تلف الدماغ</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يمكن أن يجعل التعلّم والتركيز وإدارة العواطف أمرًا صعبًا</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يمكن أن يؤدي التدخين الإلكتروني إلى الإدمان وزيادة الفرصة لتدخين السجائر</a:t>
            </a:r>
            <a:endParaRPr dirty="0"/>
          </a:p>
          <a:p>
            <a:pPr marL="342900" lvl="0" indent="-215900" algn="r" rtl="0">
              <a:lnSpc>
                <a:spcPct val="100000"/>
              </a:lnSpc>
              <a:spcBef>
                <a:spcPts val="1800"/>
              </a:spcBef>
              <a:spcAft>
                <a:spcPct val="0"/>
              </a:spcAft>
              <a:buClr>
                <a:schemeClr val="dk1"/>
              </a:buClr>
              <a:buSzPts val="2000"/>
              <a:buFont typeface="Arial"/>
              <a:buNone/>
            </a:pPr>
            <a:endParaRPr dirty="0"/>
          </a:p>
          <a:p>
            <a:pPr marL="342900" lvl="0" indent="-215900" algn="r" rtl="0">
              <a:lnSpc>
                <a:spcPct val="100000"/>
              </a:lnSpc>
              <a:spcBef>
                <a:spcPts val="1800"/>
              </a:spcBef>
              <a:spcAft>
                <a:spcPct val="0"/>
              </a:spcAft>
              <a:buClr>
                <a:schemeClr val="dk1"/>
              </a:buClr>
              <a:buSzPts val="2000"/>
              <a:buFont typeface="Arial"/>
              <a:buNone/>
            </a:pPr>
            <a:endParaRPr dirty="0"/>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flipH="1">
            <a:off x="0" y="2108728"/>
            <a:ext cx="7094422" cy="6265999"/>
          </a:xfrm>
          <a:prstGeom prst="rect">
            <a:avLst/>
          </a:prstGeom>
          <a:noFill/>
          <a:ln>
            <a:noFill/>
          </a:ln>
        </p:spPr>
      </p:pic>
      <p:sp>
        <p:nvSpPr>
          <p:cNvPr id="2" name="Rectangle 1">
            <a:extLst>
              <a:ext uri="{FF2B5EF4-FFF2-40B4-BE49-F238E27FC236}">
                <a16:creationId xmlns:a16="http://schemas.microsoft.com/office/drawing/2014/main" id="{FFE0829B-020A-4DF0-4589-2D6411870D02}"/>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حقائق سريعة: القانون في أستراليا</a:t>
            </a:r>
            <a:endParaRPr dirty="0"/>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1">
              <a:lnSpc>
                <a:spcPct val="100000"/>
              </a:lnSpc>
              <a:spcBef>
                <a:spcPct val="0"/>
              </a:spcBef>
              <a:spcAft>
                <a:spcPct val="0"/>
              </a:spcAft>
              <a:buClr>
                <a:schemeClr val="dk1"/>
              </a:buClr>
              <a:buSzPts val="1100"/>
              <a:buFont typeface="Public Sans"/>
              <a:buNone/>
            </a:pPr>
            <a:r>
              <a:rPr lang="ar" sz="1100" b="0" i="0" u="none" strike="noStrike" cap="none">
                <a:solidFill>
                  <a:srgbClr val="22272B"/>
                </a:solidFill>
                <a:latin typeface="Public Sans"/>
                <a:ea typeface="Public Sans"/>
                <a:cs typeface="Public Sans"/>
                <a:sym typeface="Public Sans"/>
              </a:rPr>
              <a:t>لا تستهدف قوانين laws</a:t>
            </a:r>
            <a:r>
              <a:rPr lang="ar" sz="1100" b="0" i="0" u="none" strike="noStrike" cap="none">
                <a:solidFill>
                  <a:srgbClr val="FF0000"/>
                </a:solidFill>
                <a:latin typeface="Public Sans Light"/>
                <a:ea typeface="Public Sans Light"/>
                <a:cs typeface="Public Sans Light"/>
                <a:sym typeface="Public Sans Light"/>
              </a:rPr>
              <a:t>Young</a:t>
            </a:r>
            <a:r>
              <a:rPr lang="ar" sz="1100" b="0" i="0" u="none" strike="noStrike" cap="none">
                <a:solidFill>
                  <a:srgbClr val="22272B"/>
                </a:solidFill>
                <a:latin typeface="Public Sans"/>
                <a:ea typeface="Public Sans"/>
                <a:cs typeface="Public Sans"/>
                <a:sym typeface="Public Sans"/>
              </a:rPr>
              <a:t> الأشخاص الذين يمتلكون السجائر الإلكترونية لاستخدامهم الشخصي</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1">
              <a:lnSpc>
                <a:spcPct val="100000"/>
              </a:lnSpc>
              <a:spcBef>
                <a:spcPct val="0"/>
              </a:spcBef>
              <a:spcAft>
                <a:spcPct val="0"/>
              </a:spcAft>
              <a:buClr>
                <a:schemeClr val="dk1"/>
              </a:buClr>
              <a:buSzPts val="1100"/>
              <a:buFont typeface="Public Sans"/>
              <a:buNone/>
            </a:pPr>
            <a:r>
              <a:rPr lang="ar" sz="1100" b="0" i="0" u="none" strike="noStrike" cap="none">
                <a:solidFill>
                  <a:srgbClr val="22272B"/>
                </a:solidFill>
                <a:latin typeface="Public Sans"/>
                <a:ea typeface="Public Sans"/>
                <a:cs typeface="Public Sans"/>
                <a:sym typeface="Public Sans"/>
              </a:rPr>
              <a:t>لا تستهدف قوانين laws</a:t>
            </a:r>
            <a:r>
              <a:rPr lang="ar" sz="1100" b="0" i="0" u="none" strike="noStrike" cap="none">
                <a:solidFill>
                  <a:srgbClr val="FF0000"/>
                </a:solidFill>
                <a:latin typeface="Public Sans Light"/>
                <a:ea typeface="Public Sans Light"/>
                <a:cs typeface="Public Sans Light"/>
                <a:sym typeface="Public Sans Light"/>
              </a:rPr>
              <a:t>Young</a:t>
            </a:r>
            <a:r>
              <a:rPr lang="ar" sz="1100" b="0" i="0" u="none" strike="noStrike" cap="none">
                <a:solidFill>
                  <a:srgbClr val="22272B"/>
                </a:solidFill>
                <a:latin typeface="Public Sans"/>
                <a:ea typeface="Public Sans"/>
                <a:cs typeface="Public Sans"/>
                <a:sym typeface="Public Sans"/>
              </a:rPr>
              <a:t> الأشخاص الذين يمتلكون السجائر الإلكترونية لاستخدامهم الشخصي</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83975" y="2385312"/>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6426945" y="2032833"/>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6428533" y="3704872"/>
            <a:ext cx="4968875" cy="70496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6426945" y="5370352"/>
            <a:ext cx="4968875" cy="70495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6428533" y="2819204"/>
            <a:ext cx="4968875" cy="80425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6428533" y="4491246"/>
            <a:ext cx="4968875" cy="7976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6541858" y="2024063"/>
            <a:ext cx="4852374" cy="3537892"/>
          </a:xfrm>
          <a:prstGeom prst="rect">
            <a:avLst/>
          </a:prstGeom>
          <a:noFill/>
          <a:ln>
            <a:noFill/>
          </a:ln>
        </p:spPr>
        <p:txBody>
          <a:bodyPr spcFirstLastPara="1" wrap="square" lIns="91425" tIns="45700" rIns="91425" bIns="45700" anchor="t" anchorCtr="0">
            <a:noAutofit/>
          </a:bodyPr>
          <a:lstStyle/>
          <a:p>
            <a:pPr marL="342900" marR="0" lvl="0" indent="-342900" algn="r" rtl="1">
              <a:lnSpc>
                <a:spcPct val="100000"/>
              </a:lnSpc>
              <a:spcBef>
                <a:spcPct val="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لا يمكن بيع السجائر الإلكترونية بشكل قانوني إلا في الصيدليات</a:t>
            </a:r>
            <a:endParaRPr dirty="0"/>
          </a:p>
          <a:p>
            <a:pPr marL="342900" marR="0" lvl="0" indent="-342900" algn="r" rtl="1">
              <a:lnSpc>
                <a:spcPct val="100000"/>
              </a:lnSpc>
              <a:spcBef>
                <a:spcPts val="180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يحتاج الأشخاص الذين تقل أعمارهم عن 18 عامًا إلى وصفة طبية </a:t>
            </a:r>
            <a:endParaRPr dirty="0"/>
          </a:p>
          <a:p>
            <a:pPr marL="342900" marR="0" lvl="0" indent="-342900" algn="r" rtl="1">
              <a:lnSpc>
                <a:spcPct val="100000"/>
              </a:lnSpc>
              <a:spcBef>
                <a:spcPts val="180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معظم السجائر الإلكترونية التي تباع في المتاجر</a:t>
            </a:r>
            <a:r>
              <a:rPr lang="en-US" sz="2000" b="0" i="0" u="none" strike="noStrike" cap="none" dirty="0">
                <a:solidFill>
                  <a:srgbClr val="22272B"/>
                </a:solidFill>
                <a:latin typeface="Public Sans Light"/>
                <a:ea typeface="Public Sans Light"/>
                <a:cs typeface="Public Sans Light"/>
                <a:sym typeface="Public Sans Light"/>
              </a:rPr>
              <a:t> </a:t>
            </a:r>
            <a:br>
              <a:rPr lang="en-US" sz="2000" b="0" i="0" u="none" strike="noStrike" cap="none" dirty="0">
                <a:solidFill>
                  <a:srgbClr val="22272B"/>
                </a:solidFill>
                <a:latin typeface="Public Sans Light"/>
                <a:ea typeface="Public Sans Light"/>
                <a:cs typeface="Public Sans Light"/>
                <a:sym typeface="Public Sans Light"/>
              </a:rPr>
            </a:br>
            <a:r>
              <a:rPr lang="ar" sz="2000" b="0" i="0" u="none" strike="noStrike" cap="none" dirty="0">
                <a:solidFill>
                  <a:srgbClr val="22272B"/>
                </a:solidFill>
                <a:latin typeface="Public Sans Light"/>
                <a:ea typeface="Public Sans Light"/>
                <a:cs typeface="Public Sans Light"/>
                <a:sym typeface="Public Sans Light"/>
              </a:rPr>
              <a:t>غير قانونية</a:t>
            </a:r>
            <a:endParaRPr dirty="0"/>
          </a:p>
          <a:p>
            <a:pPr marL="342900" marR="0" lvl="0" indent="-342900" algn="r" rtl="1">
              <a:lnSpc>
                <a:spcPct val="100000"/>
              </a:lnSpc>
              <a:spcBef>
                <a:spcPts val="180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الأشخاص الذين يستخدمون السجائر الإلكترونية للاستخدام الشخصي لن يقعوا في مشكلة</a:t>
            </a:r>
            <a:endParaRPr dirty="0"/>
          </a:p>
          <a:p>
            <a:pPr marL="342900" marR="0" lvl="0" indent="-342900" algn="r" rtl="1">
              <a:lnSpc>
                <a:spcPct val="100000"/>
              </a:lnSpc>
              <a:spcBef>
                <a:spcPts val="180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التدخين الإلكتروني محظور في الأماكن التي يُحظر </a:t>
            </a:r>
            <a:br>
              <a:rPr lang="en-US" sz="2000" b="0" i="0" u="none" strike="noStrike" cap="none" dirty="0">
                <a:solidFill>
                  <a:srgbClr val="22272B"/>
                </a:solidFill>
                <a:latin typeface="Public Sans Light"/>
                <a:ea typeface="Public Sans Light"/>
                <a:cs typeface="Public Sans Light"/>
                <a:sym typeface="Public Sans Light"/>
              </a:rPr>
            </a:br>
            <a:r>
              <a:rPr lang="ar" sz="2000" b="0" i="0" u="none" strike="noStrike" cap="none" dirty="0">
                <a:solidFill>
                  <a:srgbClr val="22272B"/>
                </a:solidFill>
                <a:latin typeface="Public Sans Light"/>
                <a:ea typeface="Public Sans Light"/>
                <a:cs typeface="Public Sans Light"/>
                <a:sym typeface="Public Sans Light"/>
              </a:rPr>
              <a:t>فيها التدخين</a:t>
            </a:r>
            <a:endParaRPr dirty="0"/>
          </a:p>
          <a:p>
            <a:pPr marL="342900" marR="0" lvl="0" indent="-215900" algn="r" rtl="0">
              <a:lnSpc>
                <a:spcPct val="100000"/>
              </a:lnSpc>
              <a:spcBef>
                <a:spcPts val="1800"/>
              </a:spcBef>
              <a:spcAft>
                <a:spcPct val="0"/>
              </a:spcAft>
              <a:buClr>
                <a:schemeClr val="dk1"/>
              </a:buClr>
              <a:buSzPts val="2000"/>
              <a:buFont typeface="Arial"/>
              <a:buNone/>
            </a:pPr>
            <a:endParaRPr sz="2000" b="0" i="0" u="none" strike="noStrike" cap="none" dirty="0">
              <a:solidFill>
                <a:schemeClr val="dk1"/>
              </a:solidFill>
              <a:latin typeface="Public Sans Light"/>
              <a:ea typeface="Public Sans Light"/>
              <a:cs typeface="Public Sans Light"/>
              <a:sym typeface="Public Sans Light"/>
            </a:endParaRPr>
          </a:p>
        </p:txBody>
      </p:sp>
      <p:sp>
        <p:nvSpPr>
          <p:cNvPr id="2" name="Rectangle 1">
            <a:extLst>
              <a:ext uri="{FF2B5EF4-FFF2-40B4-BE49-F238E27FC236}">
                <a16:creationId xmlns:a16="http://schemas.microsoft.com/office/drawing/2014/main" id="{7701B10E-D9AE-8EFC-9F59-8DC31EAA564F}"/>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6415830" y="256580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6415830" y="365596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6415830" y="87723"/>
            <a:ext cx="4978402"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نصائح للتحدث مع الشباب</a:t>
            </a:r>
            <a:endParaRPr dirty="0"/>
          </a:p>
        </p:txBody>
      </p:sp>
      <p:sp>
        <p:nvSpPr>
          <p:cNvPr id="381" name="Google Shape;381;p9"/>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6415830" y="309615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6598140" y="2035448"/>
            <a:ext cx="4796092" cy="2200650"/>
          </a:xfrm>
          <a:prstGeom prst="rect">
            <a:avLst/>
          </a:prstGeom>
          <a:noFill/>
          <a:ln>
            <a:noFill/>
          </a:ln>
        </p:spPr>
        <p:txBody>
          <a:bodyPr spcFirstLastPara="1" wrap="square" lIns="90000" tIns="46800" rIns="90000" bIns="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ابقَ هادئًا ولا تطلق الأحكام</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استمع أكثر مما تتحدث</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اطرح الأسئلة المفتوحة أولًا</a:t>
            </a:r>
            <a:endParaRPr dirty="0"/>
          </a:p>
          <a:p>
            <a:pPr marL="342900" lvl="0" indent="-342900" algn="r" rtl="1">
              <a:lnSpc>
                <a:spcPct val="100000"/>
              </a:lnSpc>
              <a:spcBef>
                <a:spcPts val="2200"/>
              </a:spcBef>
              <a:spcAft>
                <a:spcPct val="0"/>
              </a:spcAft>
              <a:buClr>
                <a:schemeClr val="dk1"/>
              </a:buClr>
              <a:buSzPts val="2000"/>
              <a:buFont typeface="Arial"/>
              <a:buChar char="•"/>
            </a:pPr>
            <a:r>
              <a:rPr lang="ar" sz="2000" b="0" i="0" u="none" strike="noStrike" dirty="0">
                <a:latin typeface="Public Sans Light"/>
              </a:rPr>
              <a:t>أظهر أنك تفهم مشاعرهم</a:t>
            </a:r>
            <a:endParaRPr dirty="0"/>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8702" r="8702"/>
          <a:stretch/>
        </p:blipFill>
        <p:spPr>
          <a:xfrm>
            <a:off x="-251925" y="1826727"/>
            <a:ext cx="7922405" cy="5055653"/>
          </a:xfrm>
          <a:prstGeom prst="rect">
            <a:avLst/>
          </a:prstGeom>
          <a:noFill/>
          <a:ln>
            <a:noFill/>
          </a:ln>
        </p:spPr>
      </p:pic>
      <p:sp>
        <p:nvSpPr>
          <p:cNvPr id="2" name="Rectangle 1">
            <a:extLst>
              <a:ext uri="{FF2B5EF4-FFF2-40B4-BE49-F238E27FC236}">
                <a16:creationId xmlns:a16="http://schemas.microsoft.com/office/drawing/2014/main" id="{36516AD3-9B0E-4CDF-4E7C-F1FF5008302B}"/>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6396775" y="3816213"/>
            <a:ext cx="4978403" cy="45271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3452773"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بدء الحوار</a:t>
            </a:r>
            <a:endParaRPr dirty="0"/>
          </a:p>
        </p:txBody>
      </p:sp>
      <p:sp>
        <p:nvSpPr>
          <p:cNvPr id="392" name="Google Shape;392;p10"/>
          <p:cNvSpPr>
            <a:spLocks noGrp="1" noRot="1" noMove="1" noResize="1" noEditPoints="1" noAdjustHandles="1" noChangeArrowheads="1" noChangeShapeType="1"/>
          </p:cNvSpPr>
          <p:nvPr/>
        </p:nvSpPr>
        <p:spPr>
          <a:xfrm>
            <a:off x="6415830" y="2376384"/>
            <a:ext cx="4978402" cy="49965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6406303" y="2928347"/>
            <a:ext cx="4978402" cy="81208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6270171" y="1878915"/>
            <a:ext cx="5114533" cy="2637102"/>
          </a:xfrm>
          <a:prstGeom prst="rect">
            <a:avLst/>
          </a:prstGeom>
          <a:noFill/>
          <a:ln>
            <a:noFill/>
          </a:ln>
        </p:spPr>
        <p:txBody>
          <a:bodyPr spcFirstLastPara="1" wrap="square" lIns="91425" tIns="45700" rIns="91425" bIns="45700" anchor="t" anchorCtr="0">
            <a:noAutofit/>
          </a:bodyPr>
          <a:lstStyle/>
          <a:p>
            <a:pPr marL="0" lvl="0" indent="0" algn="r" rtl="1">
              <a:lnSpc>
                <a:spcPct val="100000"/>
              </a:lnSpc>
              <a:spcBef>
                <a:spcPct val="0"/>
              </a:spcBef>
              <a:spcAft>
                <a:spcPct val="0"/>
              </a:spcAft>
              <a:buClr>
                <a:schemeClr val="accent1"/>
              </a:buClr>
              <a:buSzPts val="2000"/>
              <a:buNone/>
            </a:pPr>
            <a:r>
              <a:rPr lang="ar" sz="2000" b="1" i="0" u="none" strike="noStrike" dirty="0">
                <a:solidFill>
                  <a:srgbClr val="441170"/>
                </a:solidFill>
                <a:latin typeface="Public Sans Light"/>
              </a:rPr>
              <a:t>اختر وقتًا هادئًا وآمنًا للتحدث:</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spc="-20" dirty="0">
                <a:latin typeface="Public Sans Light"/>
              </a:rPr>
              <a:t>عند القيام بالأنشطة اليومية جنبًا إلى جنب (الطبخ والمشي)</a:t>
            </a:r>
            <a:endParaRPr spc="-20"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عند ظهور موضوع التدخين الإلكتروني في المدرسة </a:t>
            </a:r>
            <a:br>
              <a:rPr lang="en-US" sz="2000" b="0" i="0" u="none" strike="noStrike" dirty="0">
                <a:latin typeface="Public Sans Light"/>
              </a:rPr>
            </a:br>
            <a:r>
              <a:rPr lang="ar" sz="2000" b="0" i="0" u="none" strike="noStrike" dirty="0">
                <a:latin typeface="Public Sans Light"/>
              </a:rPr>
              <a:t>أو وسائل التواصل الاجتماعي أو التلفاز</a:t>
            </a:r>
            <a:endParaRPr dirty="0"/>
          </a:p>
          <a:p>
            <a:pPr marL="342900" lvl="0" indent="-342900" algn="r" rtl="1">
              <a:lnSpc>
                <a:spcPct val="100000"/>
              </a:lnSpc>
              <a:spcBef>
                <a:spcPts val="2400"/>
              </a:spcBef>
              <a:spcAft>
                <a:spcPct val="0"/>
              </a:spcAft>
              <a:buClr>
                <a:schemeClr val="dk1"/>
              </a:buClr>
              <a:buSzPts val="2000"/>
              <a:buFont typeface="Arial"/>
              <a:buChar char="•"/>
            </a:pPr>
            <a:r>
              <a:rPr lang="ar" sz="2000" b="0" i="0" u="none" strike="noStrike" dirty="0">
                <a:latin typeface="Public Sans Light"/>
              </a:rPr>
              <a:t>عندما يبدأ طفلك الحديث عن الأمر</a:t>
            </a:r>
            <a:endParaRPr dirty="0"/>
          </a:p>
        </p:txBody>
      </p:sp>
      <p:sp>
        <p:nvSpPr>
          <p:cNvPr id="395" name="Google Shape;395;p10"/>
          <p:cNvSpPr>
            <a:spLocks noGrp="1" noRot="1" noMove="1" noResize="1" noEditPoints="1" noAdjustHandles="1" noChangeArrowheads="1" noChangeShapeType="1"/>
          </p:cNvSpPr>
          <p:nvPr/>
        </p:nvSpPr>
        <p:spPr>
          <a:xfrm>
            <a:off x="1106709" y="3264250"/>
            <a:ext cx="4976814" cy="52849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1108297" y="2376383"/>
            <a:ext cx="4976814" cy="8200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1097181" y="1878914"/>
            <a:ext cx="4986341" cy="2478476"/>
          </a:xfrm>
          <a:prstGeom prst="rect">
            <a:avLst/>
          </a:prstGeom>
          <a:noFill/>
          <a:ln>
            <a:noFill/>
          </a:ln>
        </p:spPr>
        <p:txBody>
          <a:bodyPr spcFirstLastPara="1" wrap="square" lIns="91425" tIns="45700" rIns="91425" bIns="45700" anchor="t" anchorCtr="0">
            <a:noAutofit/>
          </a:bodyPr>
          <a:lstStyle/>
          <a:p>
            <a:pPr marL="0" marR="0" lvl="0" indent="0" algn="r" rtl="1">
              <a:lnSpc>
                <a:spcPct val="100000"/>
              </a:lnSpc>
              <a:spcBef>
                <a:spcPct val="0"/>
              </a:spcBef>
              <a:spcAft>
                <a:spcPct val="0"/>
              </a:spcAft>
              <a:buClr>
                <a:schemeClr val="dk2"/>
              </a:buClr>
              <a:buSzPts val="2000"/>
              <a:buFont typeface="Arial"/>
              <a:buNone/>
            </a:pPr>
            <a:r>
              <a:rPr lang="ar" sz="2000" b="1" i="0" u="none" strike="noStrike" cap="none" dirty="0">
                <a:solidFill>
                  <a:srgbClr val="441170"/>
                </a:solidFill>
                <a:latin typeface="Public Sans Light"/>
                <a:ea typeface="Public Sans Light"/>
                <a:cs typeface="Public Sans Light"/>
                <a:sym typeface="Public Sans Light"/>
              </a:rPr>
              <a:t>طرق سهلة للبدء</a:t>
            </a:r>
            <a:endParaRPr dirty="0"/>
          </a:p>
          <a:p>
            <a:pPr marL="342900" marR="0" lvl="0" indent="-342900" algn="r" rtl="1">
              <a:lnSpc>
                <a:spcPct val="100000"/>
              </a:lnSpc>
              <a:spcBef>
                <a:spcPts val="180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"أرى أن التدخين الإلكتروني يكثر الآن. ما رأيك </a:t>
            </a:r>
            <a:br>
              <a:rPr lang="en-US" sz="2000" b="0" i="0" u="none" strike="noStrike" cap="none" dirty="0">
                <a:solidFill>
                  <a:srgbClr val="22272B"/>
                </a:solidFill>
                <a:latin typeface="Public Sans Light"/>
                <a:ea typeface="Public Sans Light"/>
                <a:cs typeface="Public Sans Light"/>
                <a:sym typeface="Public Sans Light"/>
              </a:rPr>
            </a:br>
            <a:r>
              <a:rPr lang="ar" sz="2000" b="0" i="0" u="none" strike="noStrike" cap="none" dirty="0">
                <a:solidFill>
                  <a:srgbClr val="22272B"/>
                </a:solidFill>
                <a:latin typeface="Public Sans Light"/>
                <a:ea typeface="Public Sans Light"/>
                <a:cs typeface="Public Sans Light"/>
                <a:sym typeface="Public Sans Light"/>
              </a:rPr>
              <a:t>في ذلك؟" </a:t>
            </a:r>
            <a:endParaRPr dirty="0"/>
          </a:p>
          <a:p>
            <a:pPr marL="342900" marR="0" lvl="0" indent="-342900" algn="r" rtl="1">
              <a:lnSpc>
                <a:spcPct val="100000"/>
              </a:lnSpc>
              <a:spcBef>
                <a:spcPts val="2400"/>
              </a:spcBef>
              <a:spcAft>
                <a:spcPct val="0"/>
              </a:spcAft>
              <a:buClr>
                <a:schemeClr val="dk1"/>
              </a:buClr>
              <a:buSzPts val="2000"/>
              <a:buFont typeface="Arial"/>
              <a:buChar char="•"/>
            </a:pPr>
            <a:r>
              <a:rPr lang="ar" sz="2000" b="0" i="0" u="none" strike="noStrike" cap="none" dirty="0">
                <a:solidFill>
                  <a:srgbClr val="22272B"/>
                </a:solidFill>
                <a:latin typeface="Public Sans Light"/>
                <a:ea typeface="Public Sans Light"/>
                <a:cs typeface="Public Sans Light"/>
                <a:sym typeface="Public Sans Light"/>
              </a:rPr>
              <a:t>"هل رأيت أو سمعت الكثير عن السجائر الإلكترونية؟"</a:t>
            </a:r>
            <a:endParaRPr dirty="0"/>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flipH="1">
            <a:off x="2197328" y="3923377"/>
            <a:ext cx="7772400" cy="2934622"/>
          </a:xfrm>
          <a:prstGeom prst="rect">
            <a:avLst/>
          </a:prstGeom>
          <a:noFill/>
          <a:ln>
            <a:noFill/>
          </a:ln>
        </p:spPr>
      </p:pic>
      <p:sp>
        <p:nvSpPr>
          <p:cNvPr id="2" name="Rectangle 1">
            <a:extLst>
              <a:ext uri="{FF2B5EF4-FFF2-40B4-BE49-F238E27FC236}">
                <a16:creationId xmlns:a16="http://schemas.microsoft.com/office/drawing/2014/main" id="{26BA2B87-2793-BC39-6614-223EA68C4A79}"/>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6415830" y="256038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6415830" y="309791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6415830" y="363543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6415830" y="4172968"/>
            <a:ext cx="4978402" cy="71627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لماذا قد يجرب الشباب التدخين الإلكتروني</a:t>
            </a:r>
            <a:endParaRPr dirty="0"/>
          </a:p>
        </p:txBody>
      </p:sp>
      <p:sp>
        <p:nvSpPr>
          <p:cNvPr id="409" name="Google Shape;409;p11"/>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6415830" y="2036823"/>
            <a:ext cx="4951411" cy="3284003"/>
          </a:xfrm>
          <a:prstGeom prst="rect">
            <a:avLst/>
          </a:prstGeom>
          <a:noFill/>
          <a:ln>
            <a:noFill/>
          </a:ln>
        </p:spPr>
        <p:txBody>
          <a:bodyPr spcFirstLastPara="1" wrap="square" lIns="91425" tIns="45700" rIns="91425" bIns="4570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الفضول</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نكهات حلوة أو فاكهية</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ضغط الأقران أو الرغبة في الاندماج</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الإجهاد أو القلق أو التعامل مع العواطف</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مشاهدة التدخين الإلكتروني على وسائل التواصل الاجتماعي تجعلها تبدو طبيعية </a:t>
            </a:r>
            <a:endParaRPr dirty="0"/>
          </a:p>
          <a:p>
            <a:pPr marL="0" lvl="0" indent="0" algn="r" rtl="0">
              <a:lnSpc>
                <a:spcPct val="100000"/>
              </a:lnSpc>
              <a:spcBef>
                <a:spcPts val="1200"/>
              </a:spcBef>
              <a:spcAft>
                <a:spcPct val="0"/>
              </a:spcAft>
              <a:buClr>
                <a:schemeClr val="dk1"/>
              </a:buClr>
              <a:buSzPts val="2000"/>
              <a:buNone/>
            </a:pPr>
            <a:endParaRPr dirty="0"/>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4259" r="4259"/>
          <a:stretch/>
        </p:blipFill>
        <p:spPr>
          <a:xfrm>
            <a:off x="-475861" y="1871807"/>
            <a:ext cx="7107255" cy="4833793"/>
          </a:xfrm>
          <a:prstGeom prst="rect">
            <a:avLst/>
          </a:prstGeom>
          <a:noFill/>
          <a:ln>
            <a:noFill/>
          </a:ln>
        </p:spPr>
      </p:pic>
      <p:sp>
        <p:nvSpPr>
          <p:cNvPr id="2" name="Rectangle 1">
            <a:extLst>
              <a:ext uri="{FF2B5EF4-FFF2-40B4-BE49-F238E27FC236}">
                <a16:creationId xmlns:a16="http://schemas.microsoft.com/office/drawing/2014/main" id="{8713C969-7108-F3E9-D3C5-36F666E2180C}"/>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6415830" y="256553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6415830" y="309562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6415830" y="3625709"/>
            <a:ext cx="4978402" cy="49842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1" name="Google Shape;421;p12"/>
          <p:cNvSpPr>
            <a:spLocks noGrp="1" noRot="1" noMove="1" noResize="1" noEditPoints="1" noAdjustHandles="1" noChangeArrowheads="1" noChangeShapeType="1"/>
          </p:cNvSpPr>
          <p:nvPr/>
        </p:nvSpPr>
        <p:spPr>
          <a:xfrm>
            <a:off x="6415830"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6545661" y="2035448"/>
            <a:ext cx="4848571" cy="2088683"/>
          </a:xfrm>
          <a:prstGeom prst="rect">
            <a:avLst/>
          </a:prstGeom>
          <a:noFill/>
          <a:ln>
            <a:noFill/>
          </a:ln>
        </p:spPr>
        <p:txBody>
          <a:bodyPr spcFirstLastPara="1" wrap="square" lIns="91425" tIns="45700" rIns="91425" bIns="45700" anchor="t" anchorCtr="0">
            <a:noAutofit/>
          </a:bodyPr>
          <a:lstStyle/>
          <a:p>
            <a:pPr marL="342900" lvl="0" indent="-342900" algn="r" rtl="1">
              <a:buFont typeface="Arial"/>
              <a:buChar char="•"/>
            </a:pPr>
            <a:r>
              <a:rPr lang="ar-EG" dirty="0"/>
              <a:t>ادعم</a:t>
            </a:r>
            <a:r>
              <a:rPr lang="ar" sz="2000" b="0" i="0" u="none" strike="noStrike" dirty="0">
                <a:latin typeface="Public Sans Light"/>
              </a:rPr>
              <a:t> اختياره لعدم تدخين السجائر الإلكترونية</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تحدث عن التعامل مع ضغط الأقران </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ساعده في التدرب على قول "لا"</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أخبره أنه يستطيع اللجوء إليك في أي وقت</a:t>
            </a:r>
            <a:endParaRPr dirty="0"/>
          </a:p>
          <a:p>
            <a:pPr marL="0" lvl="0" indent="0" algn="r" rtl="0">
              <a:lnSpc>
                <a:spcPct val="100000"/>
              </a:lnSpc>
              <a:spcBef>
                <a:spcPts val="1200"/>
              </a:spcBef>
              <a:spcAft>
                <a:spcPct val="0"/>
              </a:spcAft>
              <a:buClr>
                <a:schemeClr val="dk1"/>
              </a:buClr>
              <a:buSzPts val="2000"/>
              <a:buNone/>
            </a:pPr>
            <a:endParaRPr dirty="0"/>
          </a:p>
          <a:p>
            <a:pPr marL="342900" lvl="0" indent="-215900" algn="r" rtl="0">
              <a:lnSpc>
                <a:spcPct val="100000"/>
              </a:lnSpc>
              <a:spcBef>
                <a:spcPts val="1200"/>
              </a:spcBef>
              <a:spcAft>
                <a:spcPct val="0"/>
              </a:spcAft>
              <a:buClr>
                <a:schemeClr val="dk1"/>
              </a:buClr>
              <a:buSzPts val="2000"/>
              <a:buFont typeface="Arial"/>
              <a:buNone/>
            </a:pPr>
            <a:endParaRPr dirty="0"/>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429208" y="1908520"/>
            <a:ext cx="8670952" cy="5075397"/>
          </a:xfrm>
          <a:prstGeom prst="rect">
            <a:avLst/>
          </a:prstGeom>
          <a:noFill/>
          <a:ln>
            <a:noFill/>
          </a:ln>
        </p:spPr>
      </p:pic>
      <p:sp>
        <p:nvSpPr>
          <p:cNvPr id="2" name="Google Shape;408;p11">
            <a:extLst>
              <a:ext uri="{FF2B5EF4-FFF2-40B4-BE49-F238E27FC236}">
                <a16:creationId xmlns:a16="http://schemas.microsoft.com/office/drawing/2014/main" id="{46D35EC6-0999-ADB3-6049-DB0FDDD0DD5F}"/>
              </a:ext>
            </a:extLst>
          </p:cNvPr>
          <p:cNvSpPr txBox="1">
            <a:spLocks noGrp="1" noRot="1" noMove="1" noResize="1" noEditPoints="1" noAdjustHandles="1" noChangeArrowheads="1" noChangeShapeType="1"/>
          </p:cNvSpPr>
          <p:nvPr/>
        </p:nvSpPr>
        <p:spPr>
          <a:xfrm>
            <a:off x="3471827" y="87723"/>
            <a:ext cx="7922405" cy="1325563"/>
          </a:xfrm>
          <a:prstGeom prst="rect">
            <a:avLst/>
          </a:prstGeom>
          <a:noFill/>
          <a:ln>
            <a:noFill/>
          </a:ln>
        </p:spPr>
        <p:txBody>
          <a:bodyPr spcFirstLastPara="1" wrap="square" lIns="0" tIns="0" rIns="0" bIns="0" anchor="ctr" anchorCtr="0">
            <a:normAutofit/>
          </a:bodyPr>
          <a:lstStyle>
            <a:defPPr marR="0" lvl="0" algn="l" rtl="0">
              <a:lnSpc>
                <a:spcPct val="100000"/>
              </a:lnSpc>
              <a:spcBef>
                <a:spcPct val="0"/>
              </a:spcBef>
              <a:spcAft>
                <a:spcPct val="0"/>
              </a:spcAft>
            </a:defPPr>
            <a:lvl1pPr marR="0" lvl="0" algn="l" rtl="0">
              <a:lnSpc>
                <a:spcPct val="90000"/>
              </a:lnSpc>
              <a:spcBef>
                <a:spcPct val="0"/>
              </a:spcBef>
              <a:spcAft>
                <a:spcPct val="0"/>
              </a:spcAft>
              <a:buClr>
                <a:schemeClr val="accent1"/>
              </a:buClr>
              <a:buSzPts val="1800"/>
              <a:buFont typeface="Public Sans"/>
              <a:buNone/>
              <a:defRPr sz="3600" b="0" i="0" u="none" strike="noStrike" cap="none">
                <a:solidFill>
                  <a:schemeClr val="accent1"/>
                </a:solidFill>
                <a:latin typeface="Public Sans"/>
                <a:ea typeface="Public Sans"/>
                <a:cs typeface="Public Sans"/>
                <a:sym typeface="Public Sans"/>
              </a:defRPr>
            </a:lvl1pPr>
            <a:lvl2pPr marR="0" lvl="1"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r" rtl="1">
              <a:buClr>
                <a:schemeClr val="lt1"/>
              </a:buClr>
              <a:buSzPts val="3600"/>
            </a:pPr>
            <a:r>
              <a:rPr lang="ar" dirty="0">
                <a:solidFill>
                  <a:srgbClr val="FFFFFF"/>
                </a:solidFill>
              </a:rPr>
              <a:t>إذا كان طفلك </a:t>
            </a:r>
            <a:r>
              <a:rPr lang="ar" u="sng" dirty="0">
                <a:solidFill>
                  <a:srgbClr val="FFFFFF"/>
                </a:solidFill>
              </a:rPr>
              <a:t>لا يدخن</a:t>
            </a:r>
            <a:r>
              <a:rPr lang="ar" dirty="0">
                <a:solidFill>
                  <a:srgbClr val="FFFFFF"/>
                </a:solidFill>
              </a:rPr>
              <a:t> السجائر الإلكترونية</a:t>
            </a:r>
            <a:endParaRPr lang="ar-EG" dirty="0"/>
          </a:p>
        </p:txBody>
      </p:sp>
      <p:sp>
        <p:nvSpPr>
          <p:cNvPr id="3" name="Rectangle 2">
            <a:extLst>
              <a:ext uri="{FF2B5EF4-FFF2-40B4-BE49-F238E27FC236}">
                <a16:creationId xmlns:a16="http://schemas.microsoft.com/office/drawing/2014/main" id="{D5CF5D58-727B-022B-86BC-07877754A10A}"/>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6138020" y="2679296"/>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6138020" y="3332791"/>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6138020" y="3986286"/>
            <a:ext cx="5256212" cy="557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6138020" y="2035448"/>
            <a:ext cx="5256212" cy="5543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النيكوتين والإدمان</a:t>
            </a:r>
            <a:endParaRPr dirty="0"/>
          </a:p>
        </p:txBody>
      </p:sp>
      <p:sp>
        <p:nvSpPr>
          <p:cNvPr id="434" name="Google Shape;434;p13"/>
          <p:cNvSpPr txBox="1">
            <a:spLocks noGrp="1" noRot="1" noMove="1" noResize="1" noEditPoints="1" noAdjustHandles="1" noChangeArrowheads="1" noChangeShapeType="1"/>
          </p:cNvSpPr>
          <p:nvPr>
            <p:ph type="body" idx="4294967295"/>
          </p:nvPr>
        </p:nvSpPr>
        <p:spPr>
          <a:xfrm>
            <a:off x="6894485" y="2110096"/>
            <a:ext cx="4499747" cy="4351338"/>
          </a:xfrm>
          <a:prstGeom prst="rect">
            <a:avLst/>
          </a:prstGeom>
          <a:noFill/>
          <a:ln>
            <a:noFill/>
          </a:ln>
        </p:spPr>
        <p:txBody>
          <a:bodyPr spcFirstLastPara="1" wrap="square" lIns="91425" tIns="45700" rIns="91425" bIns="4570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النيكوتين يسبب اﻹدﻣﺎن ويؤثر على الدماغ</a:t>
            </a:r>
            <a:endParaRPr dirty="0"/>
          </a:p>
          <a:p>
            <a:pPr marL="342900" lvl="0" indent="-342900" algn="r" rtl="1">
              <a:lnSpc>
                <a:spcPct val="100000"/>
              </a:lnSpc>
              <a:spcBef>
                <a:spcPts val="2400"/>
              </a:spcBef>
              <a:spcAft>
                <a:spcPct val="0"/>
              </a:spcAft>
              <a:buClr>
                <a:schemeClr val="dk1"/>
              </a:buClr>
              <a:buSzPts val="2000"/>
              <a:buFont typeface="Arial"/>
              <a:buChar char="•"/>
            </a:pPr>
            <a:r>
              <a:rPr lang="ar" sz="2000" b="0" i="0" u="none" strike="noStrike" dirty="0">
                <a:latin typeface="Public Sans Light"/>
              </a:rPr>
              <a:t>يمكن أن يجعل التوقف صعبًا</a:t>
            </a:r>
            <a:endParaRPr dirty="0"/>
          </a:p>
          <a:p>
            <a:pPr marL="342900" lvl="0" indent="-342900" algn="r" rtl="1">
              <a:lnSpc>
                <a:spcPct val="100000"/>
              </a:lnSpc>
              <a:spcBef>
                <a:spcPts val="3000"/>
              </a:spcBef>
              <a:spcAft>
                <a:spcPct val="0"/>
              </a:spcAft>
              <a:buClr>
                <a:schemeClr val="dk1"/>
              </a:buClr>
              <a:buSzPts val="2000"/>
              <a:buFont typeface="Arial"/>
              <a:buChar char="•"/>
            </a:pPr>
            <a:r>
              <a:rPr lang="ar" sz="2000" b="0" i="0" u="none" strike="noStrike" dirty="0">
                <a:latin typeface="Public Sans Light"/>
              </a:rPr>
              <a:t>العقول الشابة لا تزال تنمو</a:t>
            </a:r>
            <a:endParaRPr dirty="0"/>
          </a:p>
          <a:p>
            <a:pPr marL="342900" lvl="0" indent="-342900" algn="r" rtl="1">
              <a:lnSpc>
                <a:spcPct val="100000"/>
              </a:lnSpc>
              <a:spcBef>
                <a:spcPts val="2400"/>
              </a:spcBef>
              <a:spcAft>
                <a:spcPct val="0"/>
              </a:spcAft>
              <a:buClr>
                <a:schemeClr val="dk1"/>
              </a:buClr>
              <a:buSzPts val="2000"/>
              <a:buFont typeface="Arial"/>
              <a:buChar char="•"/>
            </a:pPr>
            <a:r>
              <a:rPr lang="ar" sz="2000" b="0" i="0" u="none" strike="noStrike" dirty="0">
                <a:latin typeface="Public Sans Light"/>
              </a:rPr>
              <a:t>يمكن أن يحدث الإدمان بسرعة </a:t>
            </a:r>
            <a:endParaRPr dirty="0"/>
          </a:p>
          <a:p>
            <a:pPr marL="0" lvl="0" indent="0" algn="r" rtl="0">
              <a:lnSpc>
                <a:spcPct val="100000"/>
              </a:lnSpc>
              <a:spcBef>
                <a:spcPts val="1800"/>
              </a:spcBef>
              <a:spcAft>
                <a:spcPct val="0"/>
              </a:spcAft>
              <a:buClr>
                <a:schemeClr val="dk1"/>
              </a:buClr>
              <a:buSzPts val="2000"/>
              <a:buNone/>
            </a:pPr>
            <a:endParaRPr dirty="0"/>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rcRect/>
          <a:stretch/>
        </p:blipFill>
        <p:spPr>
          <a:xfrm>
            <a:off x="-1920569" y="956972"/>
            <a:ext cx="10693180" cy="6613368"/>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flipH="1">
            <a:off x="445508" y="1928376"/>
            <a:ext cx="2041450" cy="861774"/>
          </a:xfrm>
          <a:prstGeom prst="rect">
            <a:avLst/>
          </a:prstGeom>
          <a:noFill/>
          <a:ln>
            <a:noFill/>
          </a:ln>
        </p:spPr>
        <p:txBody>
          <a:bodyPr spcFirstLastPara="1" wrap="square" lIns="0" tIns="0" rIns="0" bIns="0" anchor="t" anchorCtr="0">
            <a:spAutoFit/>
          </a:bodyPr>
          <a:lstStyle/>
          <a:p>
            <a:pPr marL="0" marR="0" lvl="0" indent="0" algn="r" rtl="1">
              <a:spcBef>
                <a:spcPct val="0"/>
              </a:spcBef>
              <a:spcAft>
                <a:spcPct val="0"/>
              </a:spcAft>
              <a:buNone/>
            </a:pPr>
            <a:r>
              <a:rPr lang="ar" sz="1400" b="0" i="0" u="none" strike="noStrike" cap="none" dirty="0">
                <a:solidFill>
                  <a:srgbClr val="441170"/>
                </a:solidFill>
                <a:latin typeface="Public Sans Light"/>
                <a:ea typeface="Public Sans Light"/>
                <a:cs typeface="Public Sans Light"/>
                <a:sym typeface="Public Sans Light"/>
              </a:rPr>
              <a:t>النيكوتين يجعل الدماغ يفرز الدوبامين، وهو مادة كيميائية </a:t>
            </a:r>
            <a:br>
              <a:rPr lang="en-US" sz="1400" b="0" i="0" u="none" strike="noStrike" cap="none" dirty="0">
                <a:solidFill>
                  <a:srgbClr val="441170"/>
                </a:solidFill>
                <a:latin typeface="Public Sans Light"/>
                <a:ea typeface="Public Sans Light"/>
                <a:cs typeface="Public Sans Light"/>
                <a:sym typeface="Public Sans Light"/>
              </a:rPr>
            </a:br>
            <a:r>
              <a:rPr lang="ar" sz="1400" b="0" i="0" u="none" strike="noStrike" cap="none" dirty="0">
                <a:solidFill>
                  <a:srgbClr val="441170"/>
                </a:solidFill>
                <a:latin typeface="Public Sans Light"/>
                <a:ea typeface="Public Sans Light"/>
                <a:cs typeface="Public Sans Light"/>
                <a:sym typeface="Public Sans Light"/>
              </a:rPr>
              <a:t>"تبعث على الشعور بالسعادة"</a:t>
            </a:r>
            <a:endParaRPr dirty="0"/>
          </a:p>
          <a:p>
            <a:pPr marL="0" marR="0" lvl="0" indent="0" algn="r" rtl="0">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flipH="1">
            <a:off x="100646" y="4927837"/>
            <a:ext cx="1116391" cy="1077218"/>
          </a:xfrm>
          <a:prstGeom prst="rect">
            <a:avLst/>
          </a:prstGeom>
          <a:noFill/>
          <a:ln>
            <a:noFill/>
          </a:ln>
        </p:spPr>
        <p:txBody>
          <a:bodyPr spcFirstLastPara="1" wrap="square" lIns="0" tIns="0" rIns="0" bIns="0" anchor="t" anchorCtr="0">
            <a:spAutoFit/>
          </a:bodyPr>
          <a:lstStyle/>
          <a:p>
            <a:pPr marL="0" marR="0" lvl="0" indent="0" algn="r" rtl="1">
              <a:spcBef>
                <a:spcPct val="0"/>
              </a:spcBef>
              <a:spcAft>
                <a:spcPct val="0"/>
              </a:spcAft>
              <a:buNone/>
            </a:pPr>
            <a:r>
              <a:rPr lang="ar" sz="1400" b="0" i="0" u="none" strike="noStrike" dirty="0">
                <a:solidFill>
                  <a:srgbClr val="441170"/>
                </a:solidFill>
                <a:latin typeface="Public Sans Light"/>
                <a:ea typeface="Public Sans Light"/>
                <a:cs typeface="Public Sans Light"/>
                <a:sym typeface="Public Sans Light"/>
              </a:rPr>
              <a:t>إن انخفاض مستويات الدوبامين يسبب أعراض الانسحاب</a:t>
            </a:r>
            <a:endParaRPr dirty="0"/>
          </a:p>
          <a:p>
            <a:pPr marL="0" marR="0" lvl="0" indent="0" algn="r" rtl="0">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flipH="1">
            <a:off x="3855088" y="5935691"/>
            <a:ext cx="1848669" cy="1077218"/>
          </a:xfrm>
          <a:prstGeom prst="rect">
            <a:avLst/>
          </a:prstGeom>
          <a:noFill/>
          <a:ln>
            <a:noFill/>
          </a:ln>
        </p:spPr>
        <p:txBody>
          <a:bodyPr spcFirstLastPara="1" wrap="square" lIns="0" tIns="0" rIns="0" bIns="0" anchor="t" anchorCtr="0">
            <a:spAutoFit/>
          </a:bodyPr>
          <a:lstStyle/>
          <a:p>
            <a:pPr marL="0" marR="0" lvl="0" indent="0" algn="r" rtl="1">
              <a:spcBef>
                <a:spcPct val="0"/>
              </a:spcBef>
              <a:spcAft>
                <a:spcPct val="0"/>
              </a:spcAft>
              <a:buNone/>
            </a:pPr>
            <a:r>
              <a:rPr lang="ar" sz="1400" b="0" i="0" u="none" strike="noStrike" dirty="0">
                <a:solidFill>
                  <a:srgbClr val="441170"/>
                </a:solidFill>
                <a:latin typeface="Public Sans Light"/>
                <a:ea typeface="Public Sans Light"/>
                <a:cs typeface="Public Sans Light"/>
                <a:sym typeface="Public Sans Light"/>
              </a:rPr>
              <a:t>يزيد الانسحاب من الرغبة في التدخين أو التدخين الإلكتروني مرة أخرى للحصول على المزيد من النيكوتين</a:t>
            </a:r>
            <a:endParaRPr dirty="0"/>
          </a:p>
          <a:p>
            <a:pPr marL="0" marR="0" lvl="0" indent="0" algn="r" rtl="0">
              <a:spcBef>
                <a:spcPct val="0"/>
              </a:spcBef>
              <a:spcAft>
                <a:spcPct val="0"/>
              </a:spcAft>
              <a:buNone/>
            </a:pPr>
            <a:endParaRPr sz="1400" dirty="0">
              <a:solidFill>
                <a:schemeClr val="dk2"/>
              </a:solidFill>
              <a:latin typeface="Public Sans Light"/>
              <a:ea typeface="Public Sans Light"/>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flipH="1">
            <a:off x="4602767" y="2351782"/>
            <a:ext cx="1027017" cy="1077218"/>
          </a:xfrm>
          <a:prstGeom prst="rect">
            <a:avLst/>
          </a:prstGeom>
          <a:noFill/>
          <a:ln>
            <a:noFill/>
          </a:ln>
        </p:spPr>
        <p:txBody>
          <a:bodyPr spcFirstLastPara="1" wrap="square" lIns="0" tIns="0" rIns="0" bIns="0" anchor="t" anchorCtr="0">
            <a:spAutoFit/>
          </a:bodyPr>
          <a:lstStyle/>
          <a:p>
            <a:pPr marL="0" marR="0" lvl="0" indent="0" algn="r" rtl="1">
              <a:spcBef>
                <a:spcPct val="0"/>
              </a:spcBef>
              <a:spcAft>
                <a:spcPct val="0"/>
              </a:spcAft>
              <a:buNone/>
            </a:pPr>
            <a:r>
              <a:rPr lang="ar" sz="1400" b="0" i="0" u="none" strike="noStrike" dirty="0">
                <a:solidFill>
                  <a:srgbClr val="441170"/>
                </a:solidFill>
                <a:latin typeface="Public Sans Light"/>
                <a:ea typeface="Public Sans Light"/>
                <a:cs typeface="Public Sans Light"/>
                <a:sym typeface="Public Sans Light"/>
              </a:rPr>
              <a:t>يصل النيكوتين إلى الدماغ عن طريق التدخين </a:t>
            </a:r>
            <a:br>
              <a:rPr lang="en-US" sz="1400" b="0" i="0" u="none" strike="noStrike" dirty="0">
                <a:solidFill>
                  <a:srgbClr val="441170"/>
                </a:solidFill>
                <a:latin typeface="Public Sans Light"/>
                <a:ea typeface="Public Sans Light"/>
                <a:cs typeface="Public Sans Light"/>
                <a:sym typeface="Public Sans Light"/>
              </a:rPr>
            </a:br>
            <a:r>
              <a:rPr lang="ar" sz="1400" b="0" i="0" u="none" strike="noStrike" dirty="0">
                <a:solidFill>
                  <a:srgbClr val="441170"/>
                </a:solidFill>
                <a:latin typeface="Public Sans Light"/>
                <a:ea typeface="Public Sans Light"/>
                <a:cs typeface="Public Sans Light"/>
                <a:sym typeface="Public Sans Light"/>
              </a:rPr>
              <a:t>أو التدخين الإلكتروني</a:t>
            </a:r>
            <a:endParaRPr dirty="0"/>
          </a:p>
        </p:txBody>
      </p:sp>
      <p:sp>
        <p:nvSpPr>
          <p:cNvPr id="7" name="Google Shape;436;p13">
            <a:extLst>
              <a:ext uri="{FF2B5EF4-FFF2-40B4-BE49-F238E27FC236}">
                <a16:creationId xmlns:a16="http://schemas.microsoft.com/office/drawing/2014/main" id="{4B5330C8-5653-1A16-4182-090D2EB8F705}"/>
              </a:ext>
            </a:extLst>
          </p:cNvPr>
          <p:cNvSpPr txBox="1">
            <a:spLocks noGrp="1" noRot="1" noMove="1" noResize="1" noEditPoints="1" noAdjustHandles="1" noChangeArrowheads="1" noChangeShapeType="1"/>
          </p:cNvSpPr>
          <p:nvPr/>
        </p:nvSpPr>
        <p:spPr>
          <a:xfrm>
            <a:off x="1429896" y="3919977"/>
            <a:ext cx="3349527" cy="1231106"/>
          </a:xfrm>
          <a:prstGeom prst="rect">
            <a:avLst/>
          </a:prstGeom>
          <a:noFill/>
          <a:ln>
            <a:noFill/>
          </a:ln>
        </p:spPr>
        <p:txBody>
          <a:bodyPr spcFirstLastPara="1" wrap="square" lIns="0" tIns="0" rIns="0" bIns="0" anchor="t" anchorCtr="0">
            <a:spAutoFit/>
          </a:bodyPr>
          <a:lstStyle/>
          <a:p>
            <a:pPr algn="ctr" rtl="1"/>
            <a:r>
              <a:rPr lang="ar-EG" sz="6000" baseline="30000" dirty="0">
                <a:solidFill>
                  <a:srgbClr val="7030A0"/>
                </a:solidFill>
              </a:rPr>
              <a:t>دورة الاعتماد </a:t>
            </a:r>
            <a:br>
              <a:rPr lang="ar-EG" sz="6000" baseline="30000" dirty="0">
                <a:solidFill>
                  <a:srgbClr val="7030A0"/>
                </a:solidFill>
              </a:rPr>
            </a:br>
            <a:r>
              <a:rPr lang="ar-EG" sz="6000" baseline="30000" dirty="0">
                <a:solidFill>
                  <a:srgbClr val="7030A0"/>
                </a:solidFill>
              </a:rPr>
              <a:t>على النيكوتين</a:t>
            </a:r>
          </a:p>
        </p:txBody>
      </p:sp>
      <p:sp>
        <p:nvSpPr>
          <p:cNvPr id="2" name="Rectangle 1">
            <a:extLst>
              <a:ext uri="{FF2B5EF4-FFF2-40B4-BE49-F238E27FC236}">
                <a16:creationId xmlns:a16="http://schemas.microsoft.com/office/drawing/2014/main" id="{68E9353D-4A99-41B1-B74A-324E9373A459}"/>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4"/>
          <p:cNvSpPr>
            <a:spLocks noGrp="1" noRot="1" noMove="1" noResize="1" noEditPoints="1" noAdjustHandles="1" noChangeArrowheads="1" noChangeShapeType="1"/>
          </p:cNvSpPr>
          <p:nvPr/>
        </p:nvSpPr>
        <p:spPr>
          <a:xfrm>
            <a:off x="5680819" y="2898021"/>
            <a:ext cx="5713412" cy="6126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5680820" y="3582846"/>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5680820" y="4129923"/>
            <a:ext cx="5713412" cy="58122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3471826"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النيكوتين والانسحاب</a:t>
            </a:r>
            <a:endParaRPr dirty="0"/>
          </a:p>
        </p:txBody>
      </p:sp>
      <p:sp>
        <p:nvSpPr>
          <p:cNvPr id="449" name="Google Shape;449;p14"/>
          <p:cNvSpPr>
            <a:spLocks noGrp="1" noRot="1" noMove="1" noResize="1" noEditPoints="1" noAdjustHandles="1" noChangeArrowheads="1" noChangeShapeType="1"/>
          </p:cNvSpPr>
          <p:nvPr/>
        </p:nvSpPr>
        <p:spPr>
          <a:xfrm>
            <a:off x="5680819" y="2035447"/>
            <a:ext cx="5713412" cy="7924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5846466" y="2056061"/>
            <a:ext cx="5516428" cy="2634472"/>
          </a:xfrm>
          <a:prstGeom prst="rect">
            <a:avLst/>
          </a:prstGeom>
          <a:noFill/>
          <a:ln>
            <a:noFill/>
          </a:ln>
        </p:spPr>
        <p:txBody>
          <a:bodyPr spcFirstLastPara="1" wrap="square" lIns="91425" tIns="45700" rIns="91425" bIns="4570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يحدث الانسحاب عندما لا يحصل الجسم على النيكوتين الذي اعتاد عليه</a:t>
            </a:r>
            <a:endParaRPr dirty="0"/>
          </a:p>
          <a:p>
            <a:pPr marL="342900" lvl="0" indent="-342900" algn="r" rtl="1">
              <a:lnSpc>
                <a:spcPct val="100000"/>
              </a:lnSpc>
              <a:spcBef>
                <a:spcPts val="2400"/>
              </a:spcBef>
              <a:spcAft>
                <a:spcPct val="0"/>
              </a:spcAft>
              <a:buClr>
                <a:schemeClr val="dk1"/>
              </a:buClr>
              <a:buSzPts val="2000"/>
              <a:buFont typeface="Arial"/>
              <a:buChar char="•"/>
            </a:pPr>
            <a:r>
              <a:rPr lang="ar" sz="2000" b="0" i="0" u="none" strike="noStrike" dirty="0">
                <a:latin typeface="Public Sans Light"/>
              </a:rPr>
              <a:t>يسبب الانسحاب تغيرات في المزاج</a:t>
            </a:r>
            <a:endParaRPr dirty="0"/>
          </a:p>
          <a:p>
            <a:pPr marL="342900" lvl="0" indent="-342900" algn="r" rtl="1">
              <a:lnSpc>
                <a:spcPct val="100000"/>
              </a:lnSpc>
              <a:spcBef>
                <a:spcPts val="2700"/>
              </a:spcBef>
              <a:spcAft>
                <a:spcPct val="0"/>
              </a:spcAft>
              <a:buClr>
                <a:schemeClr val="dk1"/>
              </a:buClr>
              <a:buSzPts val="2000"/>
              <a:buFont typeface="Arial"/>
              <a:buChar char="•"/>
            </a:pPr>
            <a:r>
              <a:rPr lang="ar" sz="2000" b="0" i="0" u="none" strike="noStrike" dirty="0">
                <a:latin typeface="Public Sans Light"/>
              </a:rPr>
              <a:t>تتحسن اﻷﻋراض في غضون أسبوع إلى أسبوعين</a:t>
            </a:r>
            <a:endParaRPr dirty="0"/>
          </a:p>
          <a:p>
            <a:pPr marL="342900" lvl="0" indent="-342900" algn="r" rtl="1">
              <a:lnSpc>
                <a:spcPct val="100000"/>
              </a:lnSpc>
              <a:spcBef>
                <a:spcPts val="2400"/>
              </a:spcBef>
              <a:spcAft>
                <a:spcPct val="0"/>
              </a:spcAft>
              <a:buClr>
                <a:schemeClr val="dk1"/>
              </a:buClr>
              <a:buSzPts val="2000"/>
              <a:buFont typeface="Arial"/>
              <a:buChar char="•"/>
            </a:pPr>
            <a:r>
              <a:rPr lang="ar" sz="2000" b="0" i="0" u="none" strike="noStrike" dirty="0">
                <a:latin typeface="Public Sans Light"/>
              </a:rPr>
              <a:t>قد تستمر الرغبة الشديدة لفترة أطول</a:t>
            </a:r>
            <a:endParaRPr dirty="0"/>
          </a:p>
        </p:txBody>
      </p:sp>
      <p:sp>
        <p:nvSpPr>
          <p:cNvPr id="451" name="Google Shape;451;p14"/>
          <p:cNvSpPr>
            <a:spLocks noGrp="1" noRot="1" noMove="1" noResize="1" noEditPoints="1" noAdjustHandles="1" noChangeArrowheads="1" noChangeShapeType="1"/>
          </p:cNvSpPr>
          <p:nvPr/>
        </p:nvSpPr>
        <p:spPr>
          <a:xfrm>
            <a:off x="2150535" y="2027484"/>
            <a:ext cx="3304870" cy="363912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r" rtl="1">
              <a:spcBef>
                <a:spcPct val="0"/>
              </a:spcBef>
              <a:spcAft>
                <a:spcPct val="0"/>
              </a:spcAft>
              <a:buNone/>
            </a:pPr>
            <a:r>
              <a:rPr lang="ar" sz="2000" b="1" i="0" u="none" strike="noStrike" dirty="0">
                <a:solidFill>
                  <a:srgbClr val="441170"/>
                </a:solidFill>
                <a:latin typeface="Public Sans Light"/>
                <a:ea typeface="Public Sans Light"/>
                <a:cs typeface="Public Sans Light"/>
                <a:sym typeface="Public Sans Light"/>
              </a:rPr>
              <a:t>إذا كنت تدخن السجائر أو السجائر الإلكترونية:</a:t>
            </a:r>
            <a:r>
              <a:rPr lang="ar" sz="2000" b="1" i="0" u="none" strike="noStrike" dirty="0">
                <a:solidFill>
                  <a:srgbClr val="22272B"/>
                </a:solidFill>
                <a:latin typeface="Public Sans Light"/>
                <a:ea typeface="Public Sans Light"/>
                <a:cs typeface="Public Sans Light"/>
                <a:sym typeface="Public Sans Light"/>
              </a:rPr>
              <a:t>​</a:t>
            </a:r>
            <a:endParaRPr dirty="0"/>
          </a:p>
          <a:p>
            <a:pPr lvl="0" algn="r" rtl="1">
              <a:spcBef>
                <a:spcPts val="1200"/>
              </a:spcBef>
            </a:pPr>
            <a:r>
              <a:rPr lang="ar" sz="2000" b="0" i="0" u="none" strike="noStrike" dirty="0">
                <a:solidFill>
                  <a:srgbClr val="441170"/>
                </a:solidFill>
                <a:latin typeface="Public Sans Light"/>
                <a:ea typeface="Public Sans Light"/>
                <a:cs typeface="Public Sans Light"/>
                <a:sym typeface="Public Sans Light"/>
              </a:rPr>
              <a:t>الصدق يمكن أن يساعد الشاب. </a:t>
            </a:r>
            <a:br>
              <a:rPr lang="en-US" sz="2000" b="0" i="0" u="none" strike="noStrike" dirty="0">
                <a:solidFill>
                  <a:srgbClr val="441170"/>
                </a:solidFill>
                <a:latin typeface="Public Sans Light"/>
                <a:ea typeface="Public Sans Light"/>
                <a:cs typeface="Public Sans Light"/>
                <a:sym typeface="Public Sans Light"/>
              </a:rPr>
            </a:br>
            <a:r>
              <a:rPr lang="ar-EG" sz="2000" dirty="0">
                <a:solidFill>
                  <a:srgbClr val="441170"/>
                </a:solidFill>
                <a:latin typeface="Public Sans Light"/>
                <a:ea typeface="Public Sans Light"/>
                <a:cs typeface="Public Sans Light"/>
                <a:sym typeface="Public Sans Light"/>
              </a:rPr>
              <a:t>يُظهر</a:t>
            </a:r>
            <a:r>
              <a:rPr lang="en-US" sz="2000" b="0" i="0" u="none" strike="noStrike" dirty="0">
                <a:solidFill>
                  <a:srgbClr val="441170"/>
                </a:solidFill>
                <a:latin typeface="Public Sans Light"/>
                <a:ea typeface="Public Sans Light"/>
                <a:cs typeface="Public Sans Light"/>
                <a:sym typeface="Public Sans Light"/>
              </a:rPr>
              <a:t> </a:t>
            </a:r>
            <a:r>
              <a:rPr lang="ar" sz="2000" b="0" i="0" u="none" strike="noStrike" dirty="0">
                <a:solidFill>
                  <a:srgbClr val="441170"/>
                </a:solidFill>
                <a:latin typeface="Public Sans Light"/>
                <a:ea typeface="Public Sans Light"/>
                <a:cs typeface="Public Sans Light"/>
                <a:sym typeface="Public Sans Light"/>
              </a:rPr>
              <a:t>أنك تعرف مدى صعوبة </a:t>
            </a:r>
            <a:br>
              <a:rPr lang="en-US" sz="2000" b="0" i="0" u="none" strike="noStrike" dirty="0">
                <a:solidFill>
                  <a:srgbClr val="441170"/>
                </a:solidFill>
                <a:latin typeface="Public Sans Light"/>
                <a:ea typeface="Public Sans Light"/>
                <a:cs typeface="Public Sans Light"/>
                <a:sym typeface="Public Sans Light"/>
              </a:rPr>
            </a:br>
            <a:r>
              <a:rPr lang="ar" sz="2000" b="0" i="0" u="none" strike="noStrike" dirty="0">
                <a:solidFill>
                  <a:srgbClr val="441170"/>
                </a:solidFill>
                <a:latin typeface="Public Sans Light"/>
                <a:ea typeface="Public Sans Light"/>
                <a:cs typeface="Public Sans Light"/>
                <a:sym typeface="Public Sans Light"/>
              </a:rPr>
              <a:t>التوقف. محاولة التمتع بصحة جيدة </a:t>
            </a:r>
            <a:br>
              <a:rPr lang="en-US" sz="2000" b="0" i="0" u="none" strike="noStrike" dirty="0">
                <a:solidFill>
                  <a:srgbClr val="441170"/>
                </a:solidFill>
                <a:latin typeface="Public Sans Light"/>
                <a:ea typeface="Public Sans Light"/>
                <a:cs typeface="Public Sans Light"/>
                <a:sym typeface="Public Sans Light"/>
              </a:rPr>
            </a:br>
            <a:r>
              <a:rPr lang="ar" sz="2000" b="0" i="0" u="none" strike="noStrike" dirty="0">
                <a:solidFill>
                  <a:srgbClr val="441170"/>
                </a:solidFill>
                <a:latin typeface="Public Sans Light"/>
                <a:ea typeface="Public Sans Light"/>
                <a:cs typeface="Public Sans Light"/>
                <a:sym typeface="Public Sans Light"/>
              </a:rPr>
              <a:t>هي مثال جيد. كن لطيفًا مع نفسك. </a:t>
            </a:r>
            <a:r>
              <a:rPr lang="ar-EG" sz="2000" dirty="0">
                <a:solidFill>
                  <a:srgbClr val="441170"/>
                </a:solidFill>
                <a:latin typeface="Public Sans Light"/>
                <a:ea typeface="Public Sans Light"/>
                <a:cs typeface="Public Sans Light"/>
                <a:sym typeface="Public Sans Light"/>
              </a:rPr>
              <a:t>فالتغيير</a:t>
            </a:r>
            <a:r>
              <a:rPr lang="en-US" sz="2000" b="0" i="0" u="none" strike="noStrike" dirty="0">
                <a:solidFill>
                  <a:srgbClr val="441170"/>
                </a:solidFill>
                <a:latin typeface="Public Sans Light"/>
                <a:ea typeface="Public Sans Light"/>
                <a:cs typeface="Public Sans Light"/>
                <a:sym typeface="Public Sans Light"/>
              </a:rPr>
              <a:t> </a:t>
            </a:r>
            <a:r>
              <a:rPr lang="ar" sz="2000" b="0" i="0" u="none" strike="noStrike" dirty="0">
                <a:solidFill>
                  <a:srgbClr val="441170"/>
                </a:solidFill>
                <a:latin typeface="Public Sans Light"/>
                <a:ea typeface="Public Sans Light"/>
                <a:cs typeface="Public Sans Light"/>
                <a:sym typeface="Public Sans Light"/>
              </a:rPr>
              <a:t>يستغرق </a:t>
            </a:r>
            <a:r>
              <a:rPr lang="ar-EG" sz="2000" dirty="0">
                <a:solidFill>
                  <a:srgbClr val="441170"/>
                </a:solidFill>
                <a:latin typeface="Public Sans Light"/>
                <a:ea typeface="Public Sans Light"/>
                <a:cs typeface="Public Sans Light"/>
                <a:sym typeface="Public Sans Light"/>
              </a:rPr>
              <a:t>وقتًا، والحصول</a:t>
            </a:r>
            <a:br>
              <a:rPr lang="en-US" sz="2000" b="0" i="0" u="none" strike="noStrike" dirty="0">
                <a:solidFill>
                  <a:srgbClr val="441170"/>
                </a:solidFill>
                <a:latin typeface="Public Sans Light"/>
                <a:ea typeface="Public Sans Light"/>
                <a:cs typeface="Public Sans Light"/>
                <a:sym typeface="Public Sans Light"/>
              </a:rPr>
            </a:br>
            <a:r>
              <a:rPr lang="ar" sz="2000" b="0" i="0" u="none" strike="noStrike" dirty="0">
                <a:solidFill>
                  <a:srgbClr val="441170"/>
                </a:solidFill>
                <a:latin typeface="Public Sans Light"/>
                <a:ea typeface="Public Sans Light"/>
                <a:cs typeface="Public Sans Light"/>
                <a:sym typeface="Public Sans Light"/>
              </a:rPr>
              <a:t>على مساعدة لنفسك يمكن أن يساعد </a:t>
            </a:r>
            <a:r>
              <a:rPr lang="ar-EG" sz="2000" dirty="0">
                <a:solidFill>
                  <a:srgbClr val="441170"/>
                </a:solidFill>
                <a:latin typeface="Public Sans Light"/>
                <a:ea typeface="Public Sans Light"/>
                <a:cs typeface="Public Sans Light"/>
                <a:sym typeface="Public Sans Light"/>
              </a:rPr>
              <a:t>الشاب أيضًا</a:t>
            </a:r>
            <a:r>
              <a:rPr lang="ar" sz="1800" b="0" i="0" u="none" strike="noStrike" dirty="0">
                <a:solidFill>
                  <a:srgbClr val="441170"/>
                </a:solidFill>
                <a:latin typeface="Public Sans Light"/>
                <a:ea typeface="Public Sans Light"/>
                <a:cs typeface="Public Sans Light"/>
                <a:sym typeface="Public Sans Light"/>
              </a:rPr>
              <a:t>.</a:t>
            </a:r>
            <a:endParaRPr sz="1800" dirty="0">
              <a:solidFill>
                <a:schemeClr val="dk1"/>
              </a:solidFill>
              <a:latin typeface="Public Sans"/>
              <a:ea typeface="Public Sans"/>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flipH="1">
            <a:off x="93310" y="2247254"/>
            <a:ext cx="2632828" cy="4610746"/>
          </a:xfrm>
          <a:prstGeom prst="rect">
            <a:avLst/>
          </a:prstGeom>
          <a:noFill/>
          <a:ln>
            <a:noFill/>
          </a:ln>
        </p:spPr>
      </p:pic>
      <p:sp>
        <p:nvSpPr>
          <p:cNvPr id="2" name="Rectangle 1">
            <a:extLst>
              <a:ext uri="{FF2B5EF4-FFF2-40B4-BE49-F238E27FC236}">
                <a16:creationId xmlns:a16="http://schemas.microsoft.com/office/drawing/2014/main" id="{CF893DED-2357-2302-3443-D47C866F3B12}"/>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6134844" y="4679434"/>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6134844" y="5209786"/>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6134844" y="4149082"/>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6136432" y="2567883"/>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6136432" y="2035448"/>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6136432" y="3100319"/>
            <a:ext cx="5257800" cy="5463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3470239"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إذا كان الشاب </a:t>
            </a:r>
            <a:r>
              <a:rPr lang="ar" sz="3600" b="0" i="0" u="sng" strike="noStrike" dirty="0">
                <a:solidFill>
                  <a:srgbClr val="FFFFFF"/>
                </a:solidFill>
                <a:latin typeface="Public Sans"/>
              </a:rPr>
              <a:t>يدخن</a:t>
            </a:r>
            <a:r>
              <a:rPr lang="ar" sz="3600" b="0" i="0" u="none" strike="noStrike" dirty="0">
                <a:solidFill>
                  <a:srgbClr val="FFFFFF"/>
                </a:solidFill>
                <a:latin typeface="Public Sans"/>
              </a:rPr>
              <a:t> السجائر الإلكترونية</a:t>
            </a:r>
            <a:endParaRPr dirty="0"/>
          </a:p>
        </p:txBody>
      </p:sp>
      <p:sp>
        <p:nvSpPr>
          <p:cNvPr id="465" name="Google Shape;465;p15"/>
          <p:cNvSpPr txBox="1">
            <a:spLocks noGrp="1" noRot="1" noMove="1" noResize="1" noEditPoints="1" noAdjustHandles="1" noChangeArrowheads="1" noChangeShapeType="1"/>
          </p:cNvSpPr>
          <p:nvPr>
            <p:ph type="body" idx="4294967295"/>
          </p:nvPr>
        </p:nvSpPr>
        <p:spPr>
          <a:xfrm>
            <a:off x="6415831" y="2024063"/>
            <a:ext cx="4976813" cy="4351338"/>
          </a:xfrm>
          <a:prstGeom prst="rect">
            <a:avLst/>
          </a:prstGeom>
          <a:noFill/>
          <a:ln>
            <a:noFill/>
          </a:ln>
        </p:spPr>
        <p:txBody>
          <a:bodyPr spcFirstLastPara="1" wrap="square" lIns="108000" tIns="108000" rIns="108000" bIns="0" anchor="t" anchorCtr="0">
            <a:no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حافظ على هدوئك واستمع</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اشكره على صدقه</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ركز على صحته وليس على العقاب</a:t>
            </a:r>
            <a:endParaRPr dirty="0"/>
          </a:p>
          <a:p>
            <a:pPr marL="0" lvl="0" indent="0" algn="r" rtl="1">
              <a:lnSpc>
                <a:spcPct val="100000"/>
              </a:lnSpc>
              <a:spcBef>
                <a:spcPts val="1800"/>
              </a:spcBef>
              <a:spcAft>
                <a:spcPct val="0"/>
              </a:spcAft>
              <a:buClr>
                <a:schemeClr val="dk2"/>
              </a:buClr>
              <a:buSzPts val="2000"/>
              <a:buNone/>
            </a:pPr>
            <a:r>
              <a:rPr lang="ar" sz="2000" b="1" i="0" u="none" strike="noStrike" dirty="0">
                <a:solidFill>
                  <a:srgbClr val="441170"/>
                </a:solidFill>
                <a:latin typeface="Public Sans Light"/>
              </a:rPr>
              <a:t>اسأل:</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"ما الذي يعجبك في التدخين الإلكتروني؟"</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"هل فكرت في التوقف؟"</a:t>
            </a:r>
            <a:endParaRPr dirty="0"/>
          </a:p>
          <a:p>
            <a:pPr marL="342900" lvl="0" indent="-342900" algn="r" rtl="1">
              <a:lnSpc>
                <a:spcPct val="100000"/>
              </a:lnSpc>
              <a:spcBef>
                <a:spcPts val="1500"/>
              </a:spcBef>
              <a:spcAft>
                <a:spcPct val="0"/>
              </a:spcAft>
              <a:buClr>
                <a:schemeClr val="dk1"/>
              </a:buClr>
              <a:buSzPts val="2000"/>
              <a:buFont typeface="Arial"/>
              <a:buChar char="•"/>
            </a:pPr>
            <a:r>
              <a:rPr lang="ar" sz="2000" b="0" i="0" u="none" strike="noStrike" dirty="0">
                <a:latin typeface="Public Sans Light"/>
              </a:rPr>
              <a:t>"هل تريد بعض المساعدة في ذلك؟"</a:t>
            </a:r>
            <a:endParaRPr dirty="0"/>
          </a:p>
        </p:txBody>
      </p:sp>
      <p:sp>
        <p:nvSpPr>
          <p:cNvPr id="466" name="Google Shape;466;p15"/>
          <p:cNvSpPr>
            <a:spLocks noGrp="1" noRot="1" noMove="1" noResize="1" noEditPoints="1" noAdjustHandles="1" noChangeArrowheads="1" noChangeShapeType="1"/>
          </p:cNvSpPr>
          <p:nvPr/>
        </p:nvSpPr>
        <p:spPr>
          <a:xfrm>
            <a:off x="3072271" y="2035448"/>
            <a:ext cx="2774196" cy="364233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r" rtl="1">
              <a:spcBef>
                <a:spcPct val="0"/>
              </a:spcBef>
              <a:spcAft>
                <a:spcPct val="0"/>
              </a:spcAft>
              <a:buNone/>
            </a:pPr>
            <a:r>
              <a:rPr lang="ar" sz="2000" b="1" i="0" u="none" strike="noStrike" dirty="0">
                <a:solidFill>
                  <a:srgbClr val="441170"/>
                </a:solidFill>
                <a:latin typeface="Public Sans Light"/>
                <a:ea typeface="Public Sans Light"/>
                <a:cs typeface="Public Sans Light"/>
                <a:sym typeface="Public Sans Light"/>
              </a:rPr>
              <a:t>إذا كنت تدخن أو تدخن السجائر الإلكترونية:</a:t>
            </a:r>
            <a:endParaRPr dirty="0"/>
          </a:p>
          <a:p>
            <a:pPr lvl="0" algn="r" rtl="1">
              <a:spcBef>
                <a:spcPts val="1200"/>
              </a:spcBef>
            </a:pPr>
            <a:r>
              <a:rPr lang="ar" sz="2000" b="0" i="0" u="none" strike="noStrike" dirty="0">
                <a:solidFill>
                  <a:srgbClr val="441170"/>
                </a:solidFill>
                <a:latin typeface="Public Sans Light"/>
                <a:ea typeface="Public Sans Light"/>
                <a:cs typeface="Public Sans Light"/>
                <a:sym typeface="Public Sans Light"/>
              </a:rPr>
              <a:t>لا بأس </a:t>
            </a:r>
            <a:r>
              <a:rPr lang="ar-EG" sz="2000" dirty="0">
                <a:solidFill>
                  <a:srgbClr val="441170"/>
                </a:solidFill>
                <a:latin typeface="Public Sans Light"/>
                <a:ea typeface="Public Sans Light"/>
                <a:cs typeface="Public Sans Light"/>
                <a:sym typeface="Public Sans Light"/>
              </a:rPr>
              <a:t>في</a:t>
            </a:r>
            <a:r>
              <a:rPr lang="ar" sz="2000" b="0" i="0" u="none" strike="noStrike" dirty="0">
                <a:solidFill>
                  <a:srgbClr val="441170"/>
                </a:solidFill>
                <a:latin typeface="Public Sans Light"/>
                <a:ea typeface="Public Sans Light"/>
                <a:cs typeface="Public Sans Light"/>
                <a:sym typeface="Public Sans Light"/>
              </a:rPr>
              <a:t> التحدث عن عاداتك الخاصة. يمكنك القول أنك </a:t>
            </a:r>
            <a:br>
              <a:rPr lang="en-US" sz="2000" b="0" i="0" u="none" strike="noStrike" dirty="0">
                <a:solidFill>
                  <a:srgbClr val="441170"/>
                </a:solidFill>
                <a:latin typeface="Public Sans Light"/>
                <a:ea typeface="Public Sans Light"/>
                <a:cs typeface="Public Sans Light"/>
                <a:sym typeface="Public Sans Light"/>
              </a:rPr>
            </a:br>
            <a:r>
              <a:rPr lang="ar" sz="2000" b="0" i="0" u="none" strike="noStrike" dirty="0">
                <a:solidFill>
                  <a:srgbClr val="441170"/>
                </a:solidFill>
                <a:latin typeface="Public Sans Light"/>
                <a:ea typeface="Public Sans Light"/>
                <a:cs typeface="Public Sans Light"/>
                <a:sym typeface="Public Sans Light"/>
              </a:rPr>
              <a:t>تحاول التوقف أيضًا. هذا</a:t>
            </a:r>
            <a:r>
              <a:rPr lang="en-US" sz="2000" b="0" i="0" u="none" strike="noStrike" dirty="0">
                <a:solidFill>
                  <a:srgbClr val="441170"/>
                </a:solidFill>
                <a:latin typeface="Public Sans Light"/>
                <a:ea typeface="Public Sans Light"/>
                <a:cs typeface="Public Sans Light"/>
                <a:sym typeface="Public Sans Light"/>
              </a:rPr>
              <a:t> </a:t>
            </a:r>
            <a:r>
              <a:rPr lang="ar-EG" sz="2000" dirty="0">
                <a:solidFill>
                  <a:srgbClr val="441170"/>
                </a:solidFill>
                <a:latin typeface="Public Sans Light"/>
                <a:ea typeface="Public Sans Light"/>
                <a:cs typeface="Public Sans Light"/>
                <a:sym typeface="Public Sans Light"/>
              </a:rPr>
              <a:t>يُظهر</a:t>
            </a:r>
            <a:r>
              <a:rPr lang="ar" sz="2000" b="0" i="0" u="none" strike="noStrike" dirty="0">
                <a:solidFill>
                  <a:srgbClr val="441170"/>
                </a:solidFill>
                <a:latin typeface="Public Sans Light"/>
                <a:ea typeface="Public Sans Light"/>
                <a:cs typeface="Public Sans Light"/>
                <a:sym typeface="Public Sans Light"/>
              </a:rPr>
              <a:t> أن التوقف صعب ولكنه ممكن. إنه يساعد الشاب على الشعور بأنك تفهمه.</a:t>
            </a:r>
            <a:endParaRPr sz="2000" dirty="0">
              <a:solidFill>
                <a:schemeClr val="lt1"/>
              </a:solidFill>
              <a:latin typeface="Public Sans Light"/>
              <a:ea typeface="Public Sans Light"/>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flipH="1">
            <a:off x="0" y="1730918"/>
            <a:ext cx="3295973" cy="5772081"/>
          </a:xfrm>
          <a:prstGeom prst="rect">
            <a:avLst/>
          </a:prstGeom>
          <a:noFill/>
          <a:ln>
            <a:noFill/>
          </a:ln>
        </p:spPr>
      </p:pic>
      <p:sp>
        <p:nvSpPr>
          <p:cNvPr id="2" name="Rectangle 1">
            <a:extLst>
              <a:ext uri="{FF2B5EF4-FFF2-40B4-BE49-F238E27FC236}">
                <a16:creationId xmlns:a16="http://schemas.microsoft.com/office/drawing/2014/main" id="{E036B58A-1B3A-6EF9-28E0-D800E494FE8A}"/>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6139608" y="3699735"/>
            <a:ext cx="5256212" cy="41903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6139608" y="2035447"/>
            <a:ext cx="5256212" cy="79241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2547257" y="87723"/>
            <a:ext cx="884697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لماذا قد يدخن الشباب السجائر الإلكترونية: </a:t>
            </a:r>
            <a:br>
              <a:rPr lang="ar" sz="3600" b="0" i="0" u="none" strike="noStrike" dirty="0">
                <a:solidFill>
                  <a:srgbClr val="FFFFFF"/>
                </a:solidFill>
                <a:latin typeface="Public Sans"/>
              </a:rPr>
            </a:br>
            <a:r>
              <a:rPr lang="ar" sz="3600" b="0" i="0" u="none" strike="noStrike" dirty="0">
                <a:solidFill>
                  <a:srgbClr val="FFFFFF"/>
                </a:solidFill>
                <a:latin typeface="Public Sans"/>
              </a:rPr>
              <a:t>كيفية الاستجابة</a:t>
            </a:r>
            <a:endParaRPr dirty="0"/>
          </a:p>
        </p:txBody>
      </p:sp>
      <p:sp>
        <p:nvSpPr>
          <p:cNvPr id="476" name="Google Shape;476;p16"/>
          <p:cNvSpPr>
            <a:spLocks noGrp="1" noRot="1" noMove="1" noResize="1" noEditPoints="1" noAdjustHandles="1" noChangeArrowheads="1" noChangeShapeType="1"/>
          </p:cNvSpPr>
          <p:nvPr/>
        </p:nvSpPr>
        <p:spPr>
          <a:xfrm>
            <a:off x="6138020" y="4183126"/>
            <a:ext cx="5256212" cy="79154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6139608" y="2891661"/>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6344849" y="2035448"/>
            <a:ext cx="5049383" cy="2939226"/>
          </a:xfrm>
          <a:prstGeom prst="rect">
            <a:avLst/>
          </a:prstGeom>
          <a:noFill/>
          <a:ln>
            <a:noFill/>
          </a:ln>
        </p:spPr>
        <p:txBody>
          <a:bodyPr spcFirstLastPara="1" wrap="square" lIns="91425" tIns="45700" rIns="91425" bIns="45700" anchor="t" anchorCtr="0">
            <a:spAutoFit/>
          </a:bodyPr>
          <a:lstStyle/>
          <a:p>
            <a:pPr marL="342900" lvl="0" indent="-342900" algn="r" rtl="1">
              <a:lnSpc>
                <a:spcPct val="100000"/>
              </a:lnSpc>
              <a:spcBef>
                <a:spcPct val="0"/>
              </a:spcBef>
              <a:spcAft>
                <a:spcPct val="0"/>
              </a:spcAft>
              <a:buClr>
                <a:schemeClr val="dk1"/>
              </a:buClr>
              <a:buSzPts val="2000"/>
              <a:buFont typeface="Arial"/>
              <a:buChar char="•"/>
            </a:pPr>
            <a:r>
              <a:rPr lang="ar" sz="2000" b="1" i="0" u="none" strike="noStrike" dirty="0">
                <a:latin typeface="Public Sans Light"/>
              </a:rPr>
              <a:t>الإجهاد:</a:t>
            </a:r>
            <a:r>
              <a:rPr lang="ar" sz="2000" b="0" i="0" u="none" strike="noStrike" dirty="0">
                <a:latin typeface="Public Sans Light"/>
              </a:rPr>
              <a:t> بعض الشباب يدخنون السجائر الإلكترونية عند الإجهاد </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1" i="0" u="none" strike="noStrike" dirty="0">
                <a:latin typeface="Public Sans Light"/>
              </a:rPr>
              <a:t>الاندماج:</a:t>
            </a:r>
            <a:r>
              <a:rPr lang="ar" sz="2000" b="0" i="0" u="none" strike="noStrike" dirty="0">
                <a:latin typeface="Public Sans Light"/>
              </a:rPr>
              <a:t> يمكن للأصدقاء الضغط على الشباب لتدخين السجائر الإلكترونية</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1" i="0" u="none" strike="noStrike" dirty="0">
                <a:latin typeface="Public Sans Light"/>
              </a:rPr>
              <a:t>الفضول:</a:t>
            </a:r>
            <a:r>
              <a:rPr lang="ar" sz="2000" b="0" i="0" u="none" strike="noStrike" dirty="0">
                <a:latin typeface="Public Sans Light"/>
              </a:rPr>
              <a:t> يمكن أن تصبح تجربة التدخين الإلكتروني عادة </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1" i="0" u="none" strike="noStrike" dirty="0">
                <a:latin typeface="Public Sans Light"/>
              </a:rPr>
              <a:t>رؤيته في كل مكان:</a:t>
            </a:r>
            <a:r>
              <a:rPr lang="ar" sz="2000" b="0" i="0" u="none" strike="noStrike" dirty="0">
                <a:latin typeface="Public Sans Light"/>
              </a:rPr>
              <a:t> يمكن أن يبدو التدخين الإلكتروني شائعًا عبر الإنترنت</a:t>
            </a:r>
            <a:endParaRPr dirty="0"/>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rcRect/>
          <a:stretch/>
        </p:blipFill>
        <p:spPr>
          <a:xfrm>
            <a:off x="0" y="2349500"/>
            <a:ext cx="5956299" cy="4508500"/>
          </a:xfrm>
          <a:prstGeom prst="rect">
            <a:avLst/>
          </a:prstGeom>
          <a:noFill/>
          <a:ln>
            <a:noFill/>
          </a:ln>
        </p:spPr>
      </p:pic>
      <p:sp>
        <p:nvSpPr>
          <p:cNvPr id="2" name="Rectangle 1">
            <a:extLst>
              <a:ext uri="{FF2B5EF4-FFF2-40B4-BE49-F238E27FC236}">
                <a16:creationId xmlns:a16="http://schemas.microsoft.com/office/drawing/2014/main" id="{E39ED151-1EFB-5E94-EAAA-2DDC4D218547}"/>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6415830" y="4104716"/>
            <a:ext cx="4978402" cy="6577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6415830"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6415830"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6415830"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grpSp>
        <p:nvGrpSpPr>
          <p:cNvPr id="4" name="Group 3">
            <a:extLst>
              <a:ext uri="{FF2B5EF4-FFF2-40B4-BE49-F238E27FC236}">
                <a16:creationId xmlns:a16="http://schemas.microsoft.com/office/drawing/2014/main" id="{E3C56DA3-43AD-EC5E-9FB0-2CDDE35D3C18}"/>
              </a:ext>
            </a:extLst>
          </p:cNvPr>
          <p:cNvGrpSpPr>
            <a:grpSpLocks noGrp="1" noUngrp="1" noRot="1" noMove="1" noResize="1"/>
          </p:cNvGrpSpPr>
          <p:nvPr/>
        </p:nvGrpSpPr>
        <p:grpSpPr>
          <a:xfrm flipH="1">
            <a:off x="0" y="-1"/>
            <a:ext cx="12192000" cy="1652190"/>
            <a:chOff x="0" y="-1"/>
            <a:chExt cx="12192000" cy="1652190"/>
          </a:xfrm>
        </p:grpSpPr>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grpSp>
      <p:sp>
        <p:nvSpPr>
          <p:cNvPr id="494" name="Google Shape;494;p17"/>
          <p:cNvSpPr txBox="1">
            <a:spLocks noGrp="1" noRot="1" noMove="1" noResize="1" noEditPoints="1" noAdjustHandles="1" noChangeArrowheads="1" noChangeShapeType="1"/>
          </p:cNvSpPr>
          <p:nvPr>
            <p:ph type="title"/>
          </p:nvPr>
        </p:nvSpPr>
        <p:spPr>
          <a:xfrm>
            <a:off x="2428032" y="87723"/>
            <a:ext cx="8966200"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دعم الشباب للتوقف عن التدخين الإلكتروني</a:t>
            </a:r>
            <a:endParaRPr dirty="0"/>
          </a:p>
        </p:txBody>
      </p:sp>
      <p:sp>
        <p:nvSpPr>
          <p:cNvPr id="495" name="Google Shape;495;p17"/>
          <p:cNvSpPr>
            <a:spLocks noGrp="1" noRot="1" noMove="1" noResize="1" noEditPoints="1" noAdjustHandles="1" noChangeArrowheads="1" noChangeShapeType="1"/>
          </p:cNvSpPr>
          <p:nvPr/>
        </p:nvSpPr>
        <p:spPr>
          <a:xfrm>
            <a:off x="6415830"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7130393" y="2037017"/>
            <a:ext cx="4263839" cy="4146600"/>
          </a:xfrm>
          <a:prstGeom prst="rect">
            <a:avLst/>
          </a:prstGeom>
          <a:noFill/>
          <a:ln>
            <a:noFill/>
          </a:ln>
        </p:spPr>
        <p:txBody>
          <a:bodyPr spcFirstLastPara="1" wrap="square" lIns="108000" tIns="108000" rIns="108000" bIns="0" anchor="t" anchorCtr="0">
            <a:spAutoFit/>
          </a:bodyPr>
          <a:lstStyle/>
          <a:p>
            <a:pPr marL="285750" marR="0" lvl="0" indent="-285750" algn="r" rtl="1">
              <a:spcBef>
                <a:spcPct val="0"/>
              </a:spcBef>
              <a:spcAft>
                <a:spcPct val="0"/>
              </a:spcAft>
              <a:buClr>
                <a:schemeClr val="dk1"/>
              </a:buClr>
              <a:buSzPts val="1800"/>
              <a:buFont typeface="Arial"/>
              <a:buChar char="•"/>
            </a:pPr>
            <a:r>
              <a:rPr lang="ar" sz="1800" b="0" i="0" u="none" strike="noStrike" dirty="0">
                <a:solidFill>
                  <a:srgbClr val="22272B"/>
                </a:solidFill>
                <a:latin typeface="Public Sans Light"/>
                <a:ea typeface="Public Sans Light"/>
                <a:cs typeface="Public Sans Light"/>
                <a:sym typeface="Public Sans Light"/>
              </a:rPr>
              <a:t>دعم الخطوات الصغيرة</a:t>
            </a:r>
            <a:endParaRPr dirty="0"/>
          </a:p>
          <a:p>
            <a:pPr marL="285750" marR="0" lvl="0" indent="-285750" algn="r" rtl="1">
              <a:spcBef>
                <a:spcPts val="1800"/>
              </a:spcBef>
              <a:spcAft>
                <a:spcPct val="0"/>
              </a:spcAft>
              <a:buClr>
                <a:schemeClr val="dk1"/>
              </a:buClr>
              <a:buSzPts val="1800"/>
              <a:buFont typeface="Arial"/>
              <a:buChar char="•"/>
            </a:pPr>
            <a:r>
              <a:rPr lang="ar" sz="1800" b="0" i="0" u="none" strike="noStrike" dirty="0">
                <a:solidFill>
                  <a:srgbClr val="22272B"/>
                </a:solidFill>
                <a:latin typeface="Public Sans Light"/>
                <a:ea typeface="Public Sans Light"/>
                <a:cs typeface="Public Sans Light"/>
                <a:sym typeface="Public Sans Light"/>
              </a:rPr>
              <a:t>المساعدة في حالات الرغبة الشديدة</a:t>
            </a:r>
            <a:endParaRPr dirty="0"/>
          </a:p>
          <a:p>
            <a:pPr marL="285750" marR="0" lvl="0" indent="-285750" algn="r" rtl="1">
              <a:spcBef>
                <a:spcPts val="1800"/>
              </a:spcBef>
              <a:spcAft>
                <a:spcPct val="0"/>
              </a:spcAft>
              <a:buClr>
                <a:schemeClr val="dk1"/>
              </a:buClr>
              <a:buSzPts val="1800"/>
              <a:buFont typeface="Arial"/>
              <a:buChar char="•"/>
            </a:pPr>
            <a:r>
              <a:rPr lang="ar" sz="1800" b="0" i="0" u="none" strike="noStrike" dirty="0">
                <a:solidFill>
                  <a:srgbClr val="22272B"/>
                </a:solidFill>
                <a:latin typeface="Public Sans Light"/>
                <a:ea typeface="Public Sans Light"/>
                <a:cs typeface="Public Sans Light"/>
                <a:sym typeface="Public Sans Light"/>
              </a:rPr>
              <a:t>تجنب إطلاق الأحكام عليهم</a:t>
            </a:r>
            <a:endParaRPr sz="1800" dirty="0">
              <a:solidFill>
                <a:schemeClr val="dk1"/>
              </a:solidFill>
              <a:latin typeface="Public Sans Light"/>
              <a:ea typeface="Public Sans Light"/>
              <a:cs typeface="Public Sans Light"/>
              <a:sym typeface="Public Sans Light"/>
            </a:endParaRPr>
          </a:p>
          <a:p>
            <a:pPr marL="285750" marR="0" lvl="0" indent="-285750" algn="r" rtl="1">
              <a:spcBef>
                <a:spcPts val="1800"/>
              </a:spcBef>
              <a:spcAft>
                <a:spcPct val="0"/>
              </a:spcAft>
              <a:buClr>
                <a:schemeClr val="dk1"/>
              </a:buClr>
              <a:buSzPts val="1800"/>
              <a:buFont typeface="Arial"/>
              <a:buChar char="•"/>
            </a:pPr>
            <a:r>
              <a:rPr lang="ar" sz="1800" b="0" i="0" u="none" strike="noStrike" dirty="0">
                <a:solidFill>
                  <a:srgbClr val="22272B"/>
                </a:solidFill>
                <a:latin typeface="Public Sans Light"/>
                <a:ea typeface="Public Sans Light"/>
                <a:cs typeface="Public Sans Light"/>
                <a:sym typeface="Public Sans Light"/>
              </a:rPr>
              <a:t>الاحتفاء بالانتصارات الصغيرة</a:t>
            </a:r>
            <a:endParaRPr sz="1800" dirty="0">
              <a:solidFill>
                <a:schemeClr val="dk1"/>
              </a:solidFill>
              <a:latin typeface="Public Sans Light"/>
              <a:ea typeface="Public Sans Light"/>
              <a:cs typeface="Public Sans Light"/>
              <a:sym typeface="Public Sans Light"/>
            </a:endParaRPr>
          </a:p>
          <a:p>
            <a:pPr marL="285750" marR="0" lvl="0" indent="-285750" algn="r" rtl="1">
              <a:spcBef>
                <a:spcPts val="1800"/>
              </a:spcBef>
              <a:spcAft>
                <a:spcPct val="0"/>
              </a:spcAft>
              <a:buClr>
                <a:schemeClr val="dk1"/>
              </a:buClr>
              <a:buSzPts val="1800"/>
              <a:buFont typeface="Arial"/>
              <a:buChar char="•"/>
            </a:pPr>
            <a:r>
              <a:rPr lang="ar" sz="1800" b="0" i="0" u="none" strike="noStrike" dirty="0">
                <a:solidFill>
                  <a:srgbClr val="22272B"/>
                </a:solidFill>
                <a:latin typeface="Public Sans Light"/>
                <a:ea typeface="Public Sans Light"/>
                <a:cs typeface="Public Sans Light"/>
                <a:sym typeface="Public Sans Light"/>
              </a:rPr>
              <a:t>إذا لم يكونوا مستعدين للتوقف، فاحرص </a:t>
            </a:r>
            <a:br>
              <a:rPr lang="en-US" sz="1800" b="0" i="0" u="none" strike="noStrike" dirty="0">
                <a:solidFill>
                  <a:srgbClr val="22272B"/>
                </a:solidFill>
                <a:latin typeface="Public Sans Light"/>
                <a:ea typeface="Public Sans Light"/>
                <a:cs typeface="Public Sans Light"/>
                <a:sym typeface="Public Sans Light"/>
              </a:rPr>
            </a:br>
            <a:r>
              <a:rPr lang="ar" sz="1800" b="0" i="0" u="none" strike="noStrike" dirty="0">
                <a:solidFill>
                  <a:srgbClr val="22272B"/>
                </a:solidFill>
                <a:latin typeface="Public Sans Light"/>
                <a:ea typeface="Public Sans Light"/>
                <a:cs typeface="Public Sans Light"/>
                <a:sym typeface="Public Sans Light"/>
              </a:rPr>
              <a:t>على إبقاء المحادثة مفتوحة</a:t>
            </a:r>
            <a:endParaRPr sz="1800" dirty="0">
              <a:solidFill>
                <a:schemeClr val="dk1"/>
              </a:solidFill>
              <a:latin typeface="Public Sans Light"/>
              <a:ea typeface="Public Sans Light"/>
              <a:cs typeface="Public Sans Light"/>
              <a:sym typeface="Public Sans Light"/>
            </a:endParaRPr>
          </a:p>
          <a:p>
            <a:pPr marL="285750" marR="0" lvl="0" indent="-171450" algn="r" rtl="0">
              <a:spcBef>
                <a:spcPts val="1800"/>
              </a:spcBef>
              <a:spcAft>
                <a:spcPct val="0"/>
              </a:spcAft>
              <a:buClr>
                <a:schemeClr val="dk1"/>
              </a:buClr>
              <a:buSzPts val="1800"/>
              <a:buFont typeface="Arial"/>
              <a:buNone/>
            </a:pPr>
            <a:endParaRPr sz="1800" dirty="0">
              <a:solidFill>
                <a:schemeClr val="dk1"/>
              </a:solidFill>
              <a:latin typeface="Public Sans Light"/>
              <a:ea typeface="Public Sans Light"/>
              <a:cs typeface="Public Sans Light"/>
              <a:sym typeface="Public Sans Light"/>
            </a:endParaRPr>
          </a:p>
          <a:p>
            <a:pPr marL="0" marR="0" lvl="0" indent="0" algn="r" rtl="0">
              <a:spcBef>
                <a:spcPts val="120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r" rtl="0">
              <a:spcBef>
                <a:spcPct val="0"/>
              </a:spcBef>
              <a:spcAft>
                <a:spcPct val="0"/>
              </a:spcAft>
              <a:buNone/>
            </a:pPr>
            <a:endParaRPr sz="1800" dirty="0">
              <a:solidFill>
                <a:schemeClr val="dk1"/>
              </a:solidFill>
              <a:latin typeface="Public Sans Light"/>
              <a:ea typeface="Public Sans Light"/>
              <a:cs typeface="Public Sans Light"/>
              <a:sym typeface="Public Sans Light"/>
            </a:endParaRPr>
          </a:p>
          <a:p>
            <a:pPr marL="0" marR="0" lvl="0" indent="0" algn="r" rtl="0">
              <a:spcBef>
                <a:spcPct val="0"/>
              </a:spcBef>
              <a:spcAft>
                <a:spcPct val="0"/>
              </a:spcAft>
              <a:buNone/>
            </a:pPr>
            <a:endParaRPr sz="1800" dirty="0">
              <a:solidFill>
                <a:schemeClr val="dk1"/>
              </a:solidFill>
              <a:latin typeface="Public Sans Light"/>
              <a:ea typeface="Public Sans Light"/>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rcRect/>
          <a:stretch/>
        </p:blipFill>
        <p:spPr>
          <a:xfrm>
            <a:off x="-522512" y="1653149"/>
            <a:ext cx="9104314" cy="5175130"/>
          </a:xfrm>
          <a:prstGeom prst="rect">
            <a:avLst/>
          </a:prstGeom>
          <a:noFill/>
          <a:ln>
            <a:noFill/>
          </a:ln>
        </p:spPr>
      </p:pic>
      <p:sp>
        <p:nvSpPr>
          <p:cNvPr id="2" name="Rectangle 1">
            <a:extLst>
              <a:ext uri="{FF2B5EF4-FFF2-40B4-BE49-F238E27FC236}">
                <a16:creationId xmlns:a16="http://schemas.microsoft.com/office/drawing/2014/main" id="{39E0A359-3C8B-9D3E-D147-5F3E6F39458C}"/>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أين يمكن الحصول على المساعدة والدعم</a:t>
            </a:r>
            <a:endParaRPr dirty="0"/>
          </a:p>
        </p:txBody>
      </p:sp>
      <p:sp>
        <p:nvSpPr>
          <p:cNvPr id="507" name="Google Shape;507;p18"/>
          <p:cNvSpPr>
            <a:spLocks noGrp="1" noRot="1" noMove="1" noResize="1" noEditPoints="1" noAdjustHandles="1" noChangeArrowheads="1" noChangeShapeType="1"/>
          </p:cNvSpPr>
          <p:nvPr/>
        </p:nvSpPr>
        <p:spPr>
          <a:xfrm flipH="1">
            <a:off x="10278578" y="1989758"/>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flipH="1">
            <a:off x="10278578" y="343458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9" name="Google Shape;509;p18"/>
          <p:cNvSpPr>
            <a:spLocks noGrp="1" noRot="1" noMove="1" noResize="1" noEditPoints="1" noAdjustHandles="1" noChangeArrowheads="1" noChangeShapeType="1"/>
          </p:cNvSpPr>
          <p:nvPr/>
        </p:nvSpPr>
        <p:spPr>
          <a:xfrm flipH="1">
            <a:off x="10308995" y="4903108"/>
            <a:ext cx="1498022" cy="1339767"/>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flipH="1">
            <a:off x="4937773" y="1974406"/>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flipH="1">
            <a:off x="4937773"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flipH="1">
            <a:off x="7037778" y="1916130"/>
            <a:ext cx="3108175" cy="12700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ct val="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Pave</a:t>
            </a:r>
            <a:endParaRPr dirty="0"/>
          </a:p>
          <a:p>
            <a:pPr marL="0" marR="0" lvl="0" indent="0" algn="r" rtl="1">
              <a:lnSpc>
                <a:spcPct val="100000"/>
              </a:lnSpc>
              <a:spcBef>
                <a:spcPts val="200"/>
              </a:spcBef>
              <a:spcAft>
                <a:spcPct val="0"/>
              </a:spcAft>
              <a:buClr>
                <a:schemeClr val="dk1"/>
              </a:buClr>
              <a:buSzPts val="2000"/>
              <a:buFont typeface="Arial"/>
              <a:buNone/>
            </a:pPr>
            <a:r>
              <a:rPr lang="ar" sz="2000" b="0" i="0" u="none" strike="noStrike" dirty="0">
                <a:solidFill>
                  <a:srgbClr val="22272B"/>
                </a:solidFill>
                <a:latin typeface="Public Sans Light"/>
                <a:ea typeface="Public Sans Light"/>
                <a:cs typeface="Public Sans Light"/>
                <a:sym typeface="Public Sans Light"/>
              </a:rPr>
              <a:t>تطبيق مجاني للشباب للتوقف </a:t>
            </a:r>
            <a:br>
              <a:rPr lang="en-US" sz="2000" b="0" i="0" u="none" strike="noStrike" dirty="0">
                <a:solidFill>
                  <a:srgbClr val="22272B"/>
                </a:solidFill>
                <a:latin typeface="Public Sans Light"/>
                <a:ea typeface="Public Sans Light"/>
                <a:cs typeface="Public Sans Light"/>
                <a:sym typeface="Public Sans Light"/>
              </a:rPr>
            </a:br>
            <a:r>
              <a:rPr lang="ar" sz="2000" b="0" i="0" u="none" strike="noStrike" dirty="0">
                <a:solidFill>
                  <a:srgbClr val="22272B"/>
                </a:solidFill>
                <a:latin typeface="Public Sans Light"/>
                <a:ea typeface="Public Sans Light"/>
                <a:cs typeface="Public Sans Light"/>
                <a:sym typeface="Public Sans Light"/>
              </a:rPr>
              <a:t>عن التدخين الإلكتروني</a:t>
            </a:r>
            <a:endParaRPr dirty="0"/>
          </a:p>
          <a:p>
            <a:pPr marL="0" marR="0" lvl="0" indent="0" algn="r" rtl="1">
              <a:lnSpc>
                <a:spcPct val="100000"/>
              </a:lnSpc>
              <a:spcBef>
                <a:spcPts val="20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     تنزيل Pave</a:t>
            </a:r>
            <a:endParaRPr dirty="0"/>
          </a:p>
        </p:txBody>
      </p:sp>
      <p:sp>
        <p:nvSpPr>
          <p:cNvPr id="513" name="Google Shape;513;p18"/>
          <p:cNvSpPr txBox="1">
            <a:spLocks noGrp="1" noRot="1" noMove="1" noResize="1" noEditPoints="1" noAdjustHandles="1" noChangeArrowheads="1" noChangeShapeType="1"/>
          </p:cNvSpPr>
          <p:nvPr/>
        </p:nvSpPr>
        <p:spPr>
          <a:xfrm flipH="1">
            <a:off x="6743811" y="3400323"/>
            <a:ext cx="3438980" cy="12446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ct val="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iCanQuit</a:t>
            </a:r>
            <a:endParaRPr sz="2000" b="1" dirty="0">
              <a:solidFill>
                <a:schemeClr val="dk2"/>
              </a:solidFill>
              <a:latin typeface="Public Sans Light"/>
              <a:ea typeface="Public Sans Light"/>
              <a:cs typeface="Public Sans Light"/>
              <a:sym typeface="Public Sans Light"/>
            </a:endParaRPr>
          </a:p>
          <a:p>
            <a:pPr lvl="0" algn="r" rtl="1">
              <a:spcBef>
                <a:spcPts val="200"/>
              </a:spcBef>
              <a:buClr>
                <a:schemeClr val="dk1"/>
              </a:buClr>
              <a:buSzPts val="2000"/>
            </a:pPr>
            <a:r>
              <a:rPr lang="ar" sz="2000" b="0" i="0" u="none" strike="noStrike" dirty="0">
                <a:solidFill>
                  <a:srgbClr val="22272B"/>
                </a:solidFill>
                <a:latin typeface="Public Sans Light"/>
                <a:ea typeface="Public Sans Light"/>
                <a:cs typeface="Public Sans Light"/>
                <a:sym typeface="Public Sans Light"/>
              </a:rPr>
              <a:t>موقع مجاني للإقلاع عن التدخين </a:t>
            </a:r>
            <a:br>
              <a:rPr lang="en-US" sz="2000" b="0" i="0" u="none" strike="noStrike" dirty="0">
                <a:solidFill>
                  <a:srgbClr val="22272B"/>
                </a:solidFill>
                <a:latin typeface="Public Sans Light"/>
                <a:ea typeface="Public Sans Light"/>
                <a:cs typeface="Public Sans Light"/>
                <a:sym typeface="Public Sans Light"/>
              </a:rPr>
            </a:br>
            <a:r>
              <a:rPr lang="ar" sz="2000" b="0" i="0" u="none" strike="noStrike" dirty="0">
                <a:solidFill>
                  <a:srgbClr val="22272B"/>
                </a:solidFill>
                <a:latin typeface="Public Sans Light"/>
                <a:ea typeface="Public Sans Light"/>
                <a:cs typeface="Public Sans Light"/>
                <a:sym typeface="Public Sans Light"/>
              </a:rPr>
              <a:t>أو التدخين الإلكتروني</a:t>
            </a:r>
            <a:br>
              <a:rPr lang="ar" sz="2000" b="0" i="0" u="none" strike="noStrike" dirty="0">
                <a:solidFill>
                  <a:srgbClr val="22272B"/>
                </a:solidFill>
                <a:latin typeface="Public Sans Light"/>
                <a:ea typeface="Public Sans Light"/>
                <a:cs typeface="Public Sans Light"/>
                <a:sym typeface="Public Sans Light"/>
              </a:rPr>
            </a:br>
            <a:r>
              <a:rPr lang="ar" sz="2000" b="0" i="0" u="none" strike="noStrike" dirty="0">
                <a:solidFill>
                  <a:srgbClr val="22272B"/>
                </a:solidFill>
                <a:latin typeface="Public Sans Light"/>
                <a:ea typeface="Public Sans Light"/>
                <a:cs typeface="Public Sans Light"/>
                <a:sym typeface="Public Sans Light"/>
              </a:rPr>
              <a:t>     </a:t>
            </a:r>
            <a:r>
              <a:rPr lang="ar" sz="2000" b="1" i="0" u="none" strike="noStrike" dirty="0">
                <a:solidFill>
                  <a:srgbClr val="441170"/>
                </a:solidFill>
                <a:latin typeface="Public Sans Light"/>
                <a:ea typeface="Public Sans Light"/>
                <a:cs typeface="Public Sans Light"/>
                <a:sym typeface="Public Sans Light"/>
              </a:rPr>
              <a:t>i</a:t>
            </a:r>
            <a:r>
              <a:rPr lang="en-PH" sz="2000" b="1" dirty="0">
                <a:solidFill>
                  <a:srgbClr val="441170"/>
                </a:solidFill>
                <a:latin typeface="Public Sans Light"/>
                <a:ea typeface="Public Sans Light"/>
                <a:cs typeface="Public Sans Light"/>
                <a:sym typeface="Public Sans Light"/>
              </a:rPr>
              <a:t>CanQuit.com.au/Arabic</a:t>
            </a:r>
            <a:endParaRPr sz="20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flipH="1">
            <a:off x="6718690" y="4885905"/>
            <a:ext cx="3489587" cy="974626"/>
          </a:xfrm>
          <a:prstGeom prst="rect">
            <a:avLst/>
          </a:prstGeom>
          <a:noFill/>
          <a:ln>
            <a:noFill/>
          </a:ln>
        </p:spPr>
        <p:txBody>
          <a:bodyPr spcFirstLastPara="1" wrap="square" lIns="0" tIns="0" rIns="0" bIns="0" anchor="t" anchorCtr="0">
            <a:spAutoFit/>
          </a:bodyPr>
          <a:lstStyle/>
          <a:p>
            <a:pPr marL="0" marR="0" lvl="0" indent="0" algn="r" rtl="1">
              <a:lnSpc>
                <a:spcPct val="100000"/>
              </a:lnSpc>
              <a:spcBef>
                <a:spcPct val="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NSW Quitline</a:t>
            </a:r>
            <a:endParaRPr dirty="0"/>
          </a:p>
          <a:p>
            <a:pPr marL="0" marR="0" lvl="0" indent="0" algn="r" rtl="1">
              <a:lnSpc>
                <a:spcPct val="100000"/>
              </a:lnSpc>
              <a:spcBef>
                <a:spcPts val="200"/>
              </a:spcBef>
              <a:spcAft>
                <a:spcPct val="0"/>
              </a:spcAft>
              <a:buClr>
                <a:schemeClr val="dk1"/>
              </a:buClr>
              <a:buSzPts val="2000"/>
              <a:buFont typeface="Arial"/>
              <a:buNone/>
            </a:pPr>
            <a:r>
              <a:rPr lang="ar" sz="2000" b="0" i="0" u="none" strike="noStrike" dirty="0">
                <a:solidFill>
                  <a:srgbClr val="22272B"/>
                </a:solidFill>
                <a:latin typeface="Public Sans Light"/>
                <a:ea typeface="Public Sans Light"/>
                <a:cs typeface="Public Sans Light"/>
                <a:sym typeface="Public Sans Light"/>
              </a:rPr>
              <a:t>دعم مجاني عبر</a:t>
            </a:r>
            <a:r>
              <a:rPr lang="en-US" sz="2000" b="0" i="0" u="none" strike="noStrike" dirty="0">
                <a:solidFill>
                  <a:srgbClr val="22272B"/>
                </a:solidFill>
                <a:latin typeface="Public Sans Light"/>
                <a:ea typeface="Public Sans Light"/>
                <a:cs typeface="Public Sans Light"/>
                <a:sym typeface="Public Sans Light"/>
              </a:rPr>
              <a:t> </a:t>
            </a:r>
            <a:r>
              <a:rPr lang="ar" sz="2000" b="0" i="0" u="none" strike="noStrike" dirty="0">
                <a:solidFill>
                  <a:srgbClr val="22272B"/>
                </a:solidFill>
                <a:latin typeface="Public Sans Light"/>
                <a:ea typeface="Public Sans Light"/>
                <a:cs typeface="Public Sans Light"/>
                <a:sym typeface="Public Sans Light"/>
              </a:rPr>
              <a:t>الهاتف مع مستشار مدرّب</a:t>
            </a:r>
            <a:endParaRPr dirty="0"/>
          </a:p>
          <a:p>
            <a:pPr lvl="0" algn="r" rtl="1">
              <a:spcBef>
                <a:spcPts val="200"/>
              </a:spcBef>
              <a:buClr>
                <a:schemeClr val="dk2"/>
              </a:buClr>
              <a:buSzPts val="2000"/>
            </a:pPr>
            <a:r>
              <a:rPr lang="ar" sz="2000" b="1" i="0" u="none" strike="noStrike" dirty="0">
                <a:solidFill>
                  <a:srgbClr val="441170"/>
                </a:solidFill>
                <a:latin typeface="Public Sans Light"/>
                <a:ea typeface="Public Sans Light"/>
                <a:cs typeface="Public Sans Light"/>
                <a:sym typeface="Public Sans Light"/>
              </a:rPr>
              <a:t>     اتصل </a:t>
            </a:r>
            <a:r>
              <a:rPr lang="ar-EG" sz="2000" b="1" dirty="0">
                <a:solidFill>
                  <a:srgbClr val="441170"/>
                </a:solidFill>
                <a:latin typeface="Public Sans Light"/>
                <a:ea typeface="Public Sans Light"/>
                <a:cs typeface="Public Sans Light"/>
                <a:sym typeface="Public Sans Light"/>
              </a:rPr>
              <a:t>بالرقم</a:t>
            </a:r>
            <a:r>
              <a:rPr lang="ar" sz="2000" b="1" i="0" u="none" strike="noStrike" dirty="0">
                <a:solidFill>
                  <a:srgbClr val="441170"/>
                </a:solidFill>
                <a:latin typeface="Public Sans Light"/>
                <a:ea typeface="Public Sans Light"/>
                <a:cs typeface="Public Sans Light"/>
                <a:sym typeface="Public Sans Light"/>
              </a:rPr>
              <a:t> 7848 13</a:t>
            </a:r>
            <a:endParaRPr dirty="0"/>
          </a:p>
        </p:txBody>
      </p:sp>
      <p:sp>
        <p:nvSpPr>
          <p:cNvPr id="515" name="Google Shape;515;p18"/>
          <p:cNvSpPr txBox="1">
            <a:spLocks noGrp="1" noRot="1" noMove="1" noResize="1" noEditPoints="1" noAdjustHandles="1" noChangeArrowheads="1" noChangeShapeType="1"/>
          </p:cNvSpPr>
          <p:nvPr/>
        </p:nvSpPr>
        <p:spPr>
          <a:xfrm flipH="1">
            <a:off x="90181" y="1931482"/>
            <a:ext cx="4709795" cy="974626"/>
          </a:xfrm>
          <a:prstGeom prst="rect">
            <a:avLst/>
          </a:prstGeom>
          <a:noFill/>
          <a:ln>
            <a:noFill/>
          </a:ln>
        </p:spPr>
        <p:txBody>
          <a:bodyPr spcFirstLastPara="1" wrap="square" lIns="0" tIns="0" rIns="0" bIns="0" anchor="t" anchorCtr="0">
            <a:spAutoFit/>
          </a:bodyPr>
          <a:lstStyle/>
          <a:p>
            <a:pPr marL="0" marR="0" lvl="0" indent="0" algn="r" rtl="1">
              <a:lnSpc>
                <a:spcPct val="100000"/>
              </a:lnSpc>
              <a:spcBef>
                <a:spcPct val="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NSW Vaping Toolkit</a:t>
            </a:r>
            <a:endParaRPr dirty="0"/>
          </a:p>
          <a:p>
            <a:pPr marL="0" marR="0" lvl="0" indent="0" algn="r" rtl="1">
              <a:lnSpc>
                <a:spcPct val="100000"/>
              </a:lnSpc>
              <a:spcBef>
                <a:spcPts val="200"/>
              </a:spcBef>
              <a:spcAft>
                <a:spcPct val="0"/>
              </a:spcAft>
              <a:buClr>
                <a:schemeClr val="dk1"/>
              </a:buClr>
              <a:buSzPts val="2000"/>
              <a:buFont typeface="Arial"/>
              <a:buNone/>
            </a:pPr>
            <a:r>
              <a:rPr lang="ar" sz="2000" b="0" i="0" u="none" strike="noStrike" dirty="0">
                <a:solidFill>
                  <a:srgbClr val="22272B"/>
                </a:solidFill>
                <a:latin typeface="Public Sans Light"/>
                <a:ea typeface="Public Sans Light"/>
                <a:cs typeface="Public Sans Light"/>
                <a:sym typeface="Public Sans Light"/>
              </a:rPr>
              <a:t>معلومات موثوقة لأولياء الأمور ومقدمي الرعاية</a:t>
            </a:r>
            <a:endParaRPr dirty="0"/>
          </a:p>
          <a:p>
            <a:pPr marL="0" marR="0" lvl="0" indent="0" algn="r" rtl="1">
              <a:lnSpc>
                <a:spcPct val="100000"/>
              </a:lnSpc>
              <a:spcBef>
                <a:spcPts val="20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       health.nsw.gov.au\vaping</a:t>
            </a:r>
            <a:endParaRPr dirty="0"/>
          </a:p>
        </p:txBody>
      </p:sp>
      <p:sp>
        <p:nvSpPr>
          <p:cNvPr id="516" name="Google Shape;516;p18"/>
          <p:cNvSpPr txBox="1">
            <a:spLocks noGrp="1" noRot="1" noMove="1" noResize="1" noEditPoints="1" noAdjustHandles="1" noChangeArrowheads="1" noChangeShapeType="1"/>
          </p:cNvSpPr>
          <p:nvPr/>
        </p:nvSpPr>
        <p:spPr>
          <a:xfrm flipH="1">
            <a:off x="67521" y="3405085"/>
            <a:ext cx="4709795" cy="965200"/>
          </a:xfrm>
          <a:prstGeom prst="rect">
            <a:avLst/>
          </a:prstGeom>
          <a:noFill/>
          <a:ln>
            <a:noFill/>
          </a:ln>
        </p:spPr>
        <p:txBody>
          <a:bodyPr spcFirstLastPara="1" wrap="square" lIns="0" tIns="0" rIns="0" bIns="0" anchor="t" anchorCtr="0">
            <a:spAutoFit/>
          </a:bodyPr>
          <a:lstStyle/>
          <a:p>
            <a:pPr marL="0" marR="0" lvl="0" indent="0" algn="r" rtl="1">
              <a:lnSpc>
                <a:spcPct val="100000"/>
              </a:lnSpc>
              <a:spcBef>
                <a:spcPct val="0"/>
              </a:spcBef>
              <a:spcAft>
                <a:spcPct val="0"/>
              </a:spcAft>
              <a:buClr>
                <a:schemeClr val="dk2"/>
              </a:buClr>
              <a:buSzPts val="2000"/>
              <a:buFont typeface="Arial"/>
              <a:buNone/>
            </a:pPr>
            <a:r>
              <a:rPr lang="ar" sz="2000" b="1" i="0" u="none" strike="noStrike" dirty="0">
                <a:solidFill>
                  <a:srgbClr val="441170"/>
                </a:solidFill>
                <a:latin typeface="Public Sans Light"/>
                <a:ea typeface="Public Sans Light"/>
                <a:cs typeface="Public Sans Light"/>
                <a:sym typeface="Public Sans Light"/>
              </a:rPr>
              <a:t>Shisha No Thanks</a:t>
            </a:r>
            <a:endParaRPr dirty="0"/>
          </a:p>
          <a:p>
            <a:pPr marL="0" marR="0" lvl="0" indent="0" algn="r" rtl="1">
              <a:lnSpc>
                <a:spcPct val="100000"/>
              </a:lnSpc>
              <a:spcBef>
                <a:spcPts val="200"/>
              </a:spcBef>
              <a:spcAft>
                <a:spcPct val="0"/>
              </a:spcAft>
              <a:buClr>
                <a:schemeClr val="dk1"/>
              </a:buClr>
              <a:buSzPts val="2000"/>
              <a:buFont typeface="Arial"/>
              <a:buNone/>
            </a:pPr>
            <a:r>
              <a:rPr lang="ar" sz="2000" b="0" i="0" u="none" strike="noStrike" dirty="0">
                <a:solidFill>
                  <a:srgbClr val="22272B"/>
                </a:solidFill>
                <a:latin typeface="Public Sans Light"/>
                <a:ea typeface="Public Sans Light"/>
                <a:cs typeface="Public Sans Light"/>
                <a:sym typeface="Public Sans Light"/>
              </a:rPr>
              <a:t>معلومات عن أضرار الشيشة</a:t>
            </a:r>
            <a:endParaRPr dirty="0"/>
          </a:p>
          <a:p>
            <a:pPr lvl="0" algn="r" rtl="1">
              <a:spcBef>
                <a:spcPts val="200"/>
              </a:spcBef>
              <a:buClr>
                <a:schemeClr val="dk2"/>
              </a:buClr>
              <a:buSzPts val="2000"/>
            </a:pPr>
            <a:r>
              <a:rPr lang="ar" sz="2000" b="1" i="0" u="none" strike="noStrike" dirty="0">
                <a:solidFill>
                  <a:srgbClr val="441170"/>
                </a:solidFill>
                <a:latin typeface="Public Sans Light"/>
                <a:ea typeface="Public Sans Light"/>
                <a:cs typeface="Public Sans Light"/>
                <a:sym typeface="Public Sans Light"/>
              </a:rPr>
              <a:t>      </a:t>
            </a:r>
            <a:r>
              <a:rPr lang="en-PH" sz="2000" b="1" dirty="0">
                <a:solidFill>
                  <a:srgbClr val="441170"/>
                </a:solidFill>
                <a:latin typeface="Public Sans Light"/>
                <a:ea typeface="Public Sans Light"/>
                <a:cs typeface="Public Sans Light"/>
                <a:sym typeface="Public Sans Light"/>
              </a:rPr>
              <a:t>ShishaNoThanks.org.au/resources/</a:t>
            </a:r>
            <a:endParaRPr sz="20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rcRect/>
          <a:stretch/>
        </p:blipFill>
        <p:spPr>
          <a:xfrm>
            <a:off x="10405413" y="1878457"/>
            <a:ext cx="1243749"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flipH="1">
            <a:off x="9836046" y="2900829"/>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9859155" y="4365068"/>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9879759" y="5521491"/>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flipH="1">
            <a:off x="4937773"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rcRect/>
          <a:stretch/>
        </p:blipFill>
        <p:spPr>
          <a:xfrm>
            <a:off x="4960030" y="3101386"/>
            <a:ext cx="1498021" cy="1584533"/>
          </a:xfrm>
          <a:prstGeom prst="rect">
            <a:avLst/>
          </a:prstGeom>
          <a:noFill/>
          <a:ln>
            <a:noFill/>
          </a:ln>
        </p:spPr>
      </p:pic>
      <p:pic>
        <p:nvPicPr>
          <p:cNvPr id="523" name="Google Shape;523;p18"/>
          <p:cNvPicPr preferRelativeResize="0">
            <a:picLocks noGrp="1" noRot="1" noMove="1" noResize="1" noEditPoints="1" noAdjustHandles="1" noChangeArrowheads="1" noChangeShapeType="1" noCrop="1"/>
          </p:cNvPicPr>
          <p:nvPr/>
        </p:nvPicPr>
        <p:blipFill>
          <a:blip r:embed="rId9">
            <a:alphaModFix/>
          </a:blip>
          <a:srcRect l="2783" r="2783"/>
          <a:stretch/>
        </p:blipFill>
        <p:spPr>
          <a:xfrm>
            <a:off x="10388695" y="4876326"/>
            <a:ext cx="1443661" cy="1366549"/>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10">
            <a:alphaModFix/>
          </a:blip>
          <a:stretch>
            <a:fillRect/>
          </a:stretch>
        </p:blipFill>
        <p:spPr>
          <a:xfrm flipH="1">
            <a:off x="10309896" y="340040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4448107" y="4043752"/>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flipH="1">
            <a:off x="4448107" y="2618989"/>
            <a:ext cx="354505" cy="319055"/>
          </a:xfrm>
          <a:prstGeom prst="rect">
            <a:avLst/>
          </a:prstGeom>
          <a:noFill/>
          <a:ln>
            <a:noFill/>
          </a:ln>
        </p:spPr>
      </p:pic>
      <p:sp>
        <p:nvSpPr>
          <p:cNvPr id="4" name="Rectangle 3">
            <a:hlinkClick r:id="rId11"/>
            <a:extLst>
              <a:ext uri="{FF2B5EF4-FFF2-40B4-BE49-F238E27FC236}">
                <a16:creationId xmlns:a16="http://schemas.microsoft.com/office/drawing/2014/main" id="{2DFE520A-7B47-650D-EE3B-89DEFE966261}"/>
              </a:ext>
            </a:extLst>
          </p:cNvPr>
          <p:cNvSpPr>
            <a:spLocks noGrp="1" noRot="1" noMove="1" noResize="1" noEditPoints="1" noAdjustHandles="1" noChangeArrowheads="1" noChangeShapeType="1"/>
          </p:cNvSpPr>
          <p:nvPr/>
        </p:nvSpPr>
        <p:spPr>
          <a:xfrm>
            <a:off x="415400" y="4096511"/>
            <a:ext cx="4032707" cy="2662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6" name="Rectangle 5">
            <a:hlinkClick r:id="rId12"/>
            <a:extLst>
              <a:ext uri="{FF2B5EF4-FFF2-40B4-BE49-F238E27FC236}">
                <a16:creationId xmlns:a16="http://schemas.microsoft.com/office/drawing/2014/main" id="{DF3FEF82-C7AF-0034-9B40-F59B04246ADA}"/>
              </a:ext>
            </a:extLst>
          </p:cNvPr>
          <p:cNvSpPr>
            <a:spLocks noGrp="1" noRot="1" noMove="1" noResize="1" noEditPoints="1" noAdjustHandles="1" noChangeArrowheads="1" noChangeShapeType="1"/>
          </p:cNvSpPr>
          <p:nvPr/>
        </p:nvSpPr>
        <p:spPr>
          <a:xfrm>
            <a:off x="7165910" y="4380706"/>
            <a:ext cx="2713849" cy="2662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9" name="Rectangle 8">
            <a:hlinkClick r:id="rId13"/>
            <a:extLst>
              <a:ext uri="{FF2B5EF4-FFF2-40B4-BE49-F238E27FC236}">
                <a16:creationId xmlns:a16="http://schemas.microsoft.com/office/drawing/2014/main" id="{07E801B2-BC49-17CC-0538-715B2EF5B774}"/>
              </a:ext>
            </a:extLst>
          </p:cNvPr>
          <p:cNvSpPr>
            <a:spLocks noGrp="1" noRot="1" noMove="1" noResize="1" noEditPoints="1" noAdjustHandles="1" noChangeArrowheads="1" noChangeShapeType="1"/>
          </p:cNvSpPr>
          <p:nvPr/>
        </p:nvSpPr>
        <p:spPr>
          <a:xfrm>
            <a:off x="1597982" y="2786934"/>
            <a:ext cx="2940202" cy="2662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8B197621-9437-B305-6773-96379CDECB85}"/>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6059131" y="203544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6059131" y="2568523"/>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6059131" y="310159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6059131" y="4180109"/>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6059131" y="4712838"/>
            <a:ext cx="5335101" cy="4738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الاستمرار في الحديث</a:t>
            </a:r>
            <a:endParaRPr dirty="0"/>
          </a:p>
        </p:txBody>
      </p:sp>
      <p:sp>
        <p:nvSpPr>
          <p:cNvPr id="541" name="Google Shape;541;p19"/>
          <p:cNvSpPr txBox="1">
            <a:spLocks noGrp="1" noRot="1" noMove="1" noResize="1" noEditPoints="1" noAdjustHandles="1" noChangeArrowheads="1" noChangeShapeType="1"/>
          </p:cNvSpPr>
          <p:nvPr>
            <p:ph type="body" idx="4294967295"/>
          </p:nvPr>
        </p:nvSpPr>
        <p:spPr>
          <a:xfrm>
            <a:off x="6219824" y="2035447"/>
            <a:ext cx="5174407" cy="3118762"/>
          </a:xfrm>
          <a:prstGeom prst="rect">
            <a:avLst/>
          </a:prstGeom>
          <a:noFill/>
          <a:ln>
            <a:noFill/>
          </a:ln>
        </p:spPr>
        <p:txBody>
          <a:bodyPr spcFirstLastPara="1" wrap="square" lIns="91425" tIns="45700" rIns="91425" bIns="45700" anchor="t" anchorCtr="0">
            <a:sp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حوار واحد قد لا يكون كافيًا</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تحقق بانتظام</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استمر في الاستماع وتقديم الدعم</a:t>
            </a:r>
            <a:endParaRPr dirty="0"/>
          </a:p>
          <a:p>
            <a:pPr marL="0" lvl="0" indent="0" algn="r" rtl="1">
              <a:lnSpc>
                <a:spcPct val="100000"/>
              </a:lnSpc>
              <a:spcBef>
                <a:spcPts val="1800"/>
              </a:spcBef>
              <a:spcAft>
                <a:spcPct val="0"/>
              </a:spcAft>
              <a:buClr>
                <a:schemeClr val="dk2"/>
              </a:buClr>
              <a:buSzPts val="2000"/>
              <a:buNone/>
            </a:pPr>
            <a:r>
              <a:rPr lang="ar" sz="2000" b="1" i="0" u="none" strike="noStrike" dirty="0">
                <a:solidFill>
                  <a:srgbClr val="441170"/>
                </a:solidFill>
                <a:latin typeface="Public Sans Light"/>
              </a:rPr>
              <a:t>يمكن للمحادثات المستمرة والمحترمة: </a:t>
            </a:r>
            <a:endParaRPr dirty="0"/>
          </a:p>
          <a:p>
            <a:pPr marL="285750" lvl="1" indent="-285750" algn="r" rtl="1">
              <a:lnSpc>
                <a:spcPct val="100000"/>
              </a:lnSpc>
              <a:spcBef>
                <a:spcPts val="2200"/>
              </a:spcBef>
              <a:spcAft>
                <a:spcPct val="0"/>
              </a:spcAft>
              <a:buClr>
                <a:schemeClr val="dk1"/>
              </a:buClr>
              <a:buSzPts val="2000"/>
              <a:buFont typeface="Arial"/>
              <a:buChar char="•"/>
            </a:pPr>
            <a:r>
              <a:rPr lang="ar" sz="2000" b="0" i="0" u="none" strike="noStrike" dirty="0">
                <a:latin typeface="Public Sans Light"/>
              </a:rPr>
              <a:t>تقليل الضرر</a:t>
            </a:r>
            <a:endParaRPr dirty="0"/>
          </a:p>
          <a:p>
            <a:pPr marL="285750" lvl="1" indent="-28575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مساعدة الشاب</a:t>
            </a:r>
            <a:endParaRPr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8175" y="1959063"/>
            <a:ext cx="7772400" cy="4092308"/>
          </a:xfrm>
          <a:prstGeom prst="rect">
            <a:avLst/>
          </a:prstGeom>
          <a:noFill/>
          <a:ln>
            <a:noFill/>
          </a:ln>
        </p:spPr>
      </p:pic>
      <p:sp>
        <p:nvSpPr>
          <p:cNvPr id="2" name="Rectangle 1">
            <a:extLst>
              <a:ext uri="{FF2B5EF4-FFF2-40B4-BE49-F238E27FC236}">
                <a16:creationId xmlns:a16="http://schemas.microsoft.com/office/drawing/2014/main" id="{C4237948-4B66-B01F-10C6-00921BEAE23B}"/>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6141194" y="204946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3471827"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النقاط الرئيسية لأولياء الأمور ومقدمي الرعاية</a:t>
            </a:r>
            <a:endParaRPr dirty="0"/>
          </a:p>
        </p:txBody>
      </p:sp>
      <p:sp>
        <p:nvSpPr>
          <p:cNvPr id="553" name="Google Shape;553;p20"/>
          <p:cNvSpPr>
            <a:spLocks noGrp="1" noRot="1" noMove="1" noResize="1" noEditPoints="1" noAdjustHandles="1" noChangeArrowheads="1" noChangeShapeType="1"/>
          </p:cNvSpPr>
          <p:nvPr/>
        </p:nvSpPr>
        <p:spPr>
          <a:xfrm>
            <a:off x="6141194" y="3161057"/>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6141194" y="2601659"/>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6141194" y="3720455"/>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6141194" y="4279853"/>
            <a:ext cx="5256213"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6414243" y="2024063"/>
            <a:ext cx="4979989" cy="3109876"/>
          </a:xfrm>
          <a:prstGeom prst="rect">
            <a:avLst/>
          </a:prstGeom>
          <a:noFill/>
          <a:ln>
            <a:noFill/>
          </a:ln>
        </p:spPr>
        <p:txBody>
          <a:bodyPr spcFirstLastPara="1" wrap="square" lIns="108000" tIns="108000" rIns="108000" bIns="0" anchor="t" anchorCtr="0">
            <a:spAutoFit/>
          </a:bodyPr>
          <a:lstStyle/>
          <a:p>
            <a:pPr marL="342900" lvl="0" indent="-342900" algn="r" rtl="1">
              <a:lnSpc>
                <a:spcPct val="100000"/>
              </a:lnSpc>
              <a:spcBef>
                <a:spcPct val="0"/>
              </a:spcBef>
              <a:spcAft>
                <a:spcPct val="0"/>
              </a:spcAft>
              <a:buClr>
                <a:schemeClr val="dk1"/>
              </a:buClr>
              <a:buSzPts val="2000"/>
              <a:buFont typeface="Arial"/>
              <a:buChar char="•"/>
            </a:pPr>
            <a:r>
              <a:rPr lang="ar" sz="2000" b="0" i="0" u="none" strike="noStrike" dirty="0">
                <a:latin typeface="Public Sans Light"/>
              </a:rPr>
              <a:t>لا تحتاج إلى أن تكون خبيرًا</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0" i="0" u="none" strike="noStrike" dirty="0">
                <a:latin typeface="Public Sans Light"/>
              </a:rPr>
              <a:t>علاقتك مع الشاب هي الأكثر أهمية</a:t>
            </a:r>
            <a:endParaRPr dirty="0"/>
          </a:p>
          <a:p>
            <a:pPr marL="342900" lvl="0" indent="-342900" algn="r" rtl="1">
              <a:lnSpc>
                <a:spcPct val="100000"/>
              </a:lnSpc>
              <a:spcBef>
                <a:spcPts val="2000"/>
              </a:spcBef>
              <a:spcAft>
                <a:spcPct val="0"/>
              </a:spcAft>
              <a:buClr>
                <a:schemeClr val="dk1"/>
              </a:buClr>
              <a:buSzPts val="2000"/>
              <a:buFont typeface="Arial"/>
              <a:buChar char="•"/>
            </a:pPr>
            <a:r>
              <a:rPr lang="ar" sz="2000" b="0" i="0" u="none" strike="noStrike" dirty="0">
                <a:latin typeface="Public Sans Light"/>
              </a:rPr>
              <a:t>المحادثات الهادئة والمفتوحة تساعد</a:t>
            </a:r>
            <a:endParaRPr dirty="0"/>
          </a:p>
          <a:p>
            <a:pPr marL="342900" lvl="0" indent="-342900" algn="r" rtl="1">
              <a:lnSpc>
                <a:spcPct val="100000"/>
              </a:lnSpc>
              <a:spcBef>
                <a:spcPts val="2000"/>
              </a:spcBef>
              <a:spcAft>
                <a:spcPct val="0"/>
              </a:spcAft>
              <a:buClr>
                <a:schemeClr val="dk1"/>
              </a:buClr>
              <a:buSzPts val="2000"/>
              <a:buFont typeface="Arial"/>
              <a:buChar char="•"/>
            </a:pPr>
            <a:r>
              <a:rPr lang="ar" sz="2000" b="0" i="0" u="none" strike="noStrike" dirty="0">
                <a:latin typeface="Public Sans Light"/>
              </a:rPr>
              <a:t>استمع أكثر وتحدث أقل</a:t>
            </a:r>
            <a:endParaRPr dirty="0"/>
          </a:p>
          <a:p>
            <a:pPr marL="342900" lvl="0" indent="-342900" algn="r" rtl="1">
              <a:lnSpc>
                <a:spcPct val="100000"/>
              </a:lnSpc>
              <a:spcBef>
                <a:spcPts val="2000"/>
              </a:spcBef>
              <a:spcAft>
                <a:spcPct val="0"/>
              </a:spcAft>
              <a:buClr>
                <a:schemeClr val="dk1"/>
              </a:buClr>
              <a:buSzPts val="2000"/>
              <a:buFont typeface="Arial"/>
              <a:buChar char="•"/>
            </a:pPr>
            <a:r>
              <a:rPr lang="ar" sz="2000" b="0" i="0" u="none" strike="noStrike" dirty="0">
                <a:latin typeface="Public Sans Light"/>
              </a:rPr>
              <a:t>يمكنك الحصول على الدعم أيضًا</a:t>
            </a:r>
            <a:endParaRPr dirty="0"/>
          </a:p>
          <a:p>
            <a:pPr marL="342900" lvl="0" indent="-215900" algn="r" rtl="0">
              <a:lnSpc>
                <a:spcPct val="100000"/>
              </a:lnSpc>
              <a:spcBef>
                <a:spcPts val="1200"/>
              </a:spcBef>
              <a:spcAft>
                <a:spcPct val="0"/>
              </a:spcAft>
              <a:buClr>
                <a:schemeClr val="dk1"/>
              </a:buClr>
              <a:buSzPts val="2000"/>
              <a:buFont typeface="Arial"/>
              <a:buNone/>
            </a:pPr>
            <a:endParaRPr dirty="0"/>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flipH="1">
            <a:off x="-3070387" y="2475810"/>
            <a:ext cx="10327879" cy="4605675"/>
          </a:xfrm>
          <a:prstGeom prst="rect">
            <a:avLst/>
          </a:prstGeom>
          <a:noFill/>
          <a:ln>
            <a:noFill/>
          </a:ln>
        </p:spPr>
      </p:pic>
      <p:sp>
        <p:nvSpPr>
          <p:cNvPr id="2" name="Rectangle 1">
            <a:extLst>
              <a:ext uri="{FF2B5EF4-FFF2-40B4-BE49-F238E27FC236}">
                <a16:creationId xmlns:a16="http://schemas.microsoft.com/office/drawing/2014/main" id="{BC7B38DB-8231-391F-0219-DCEBC75A6C27}"/>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6141195" y="4732200"/>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6141195" y="2019436"/>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6141195" y="284983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flipH="1">
            <a:off x="0"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flipH="1">
            <a:off x="610489"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flipH="1">
            <a:off x="1615356"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3475002" y="87723"/>
            <a:ext cx="7922405" cy="1325563"/>
          </a:xfrm>
          <a:prstGeom prst="rect">
            <a:avLst/>
          </a:prstGeom>
          <a:noFill/>
          <a:ln>
            <a:noFill/>
          </a:ln>
        </p:spPr>
        <p:txBody>
          <a:bodyPr spcFirstLastPara="1" wrap="square" lIns="0" tIns="0" rIns="0" bIns="0" anchor="ctr" anchorCtr="0">
            <a:normAutofit/>
          </a:bodyPr>
          <a:lstStyle/>
          <a:p>
            <a:pPr marL="0" lvl="0" indent="0" algn="r" rtl="1">
              <a:lnSpc>
                <a:spcPct val="90000"/>
              </a:lnSpc>
              <a:spcBef>
                <a:spcPct val="0"/>
              </a:spcBef>
              <a:spcAft>
                <a:spcPct val="0"/>
              </a:spcAft>
              <a:buClr>
                <a:schemeClr val="lt1"/>
              </a:buClr>
              <a:buSzPts val="3600"/>
              <a:buFont typeface="Public Sans"/>
              <a:buNone/>
            </a:pPr>
            <a:r>
              <a:rPr lang="ar" sz="3600" b="0" i="0" u="none" strike="noStrike" dirty="0">
                <a:solidFill>
                  <a:srgbClr val="FFFFFF"/>
                </a:solidFill>
                <a:latin typeface="Public Sans"/>
              </a:rPr>
              <a:t>الموارد</a:t>
            </a:r>
            <a:endParaRPr dirty="0"/>
          </a:p>
        </p:txBody>
      </p:sp>
      <p:sp>
        <p:nvSpPr>
          <p:cNvPr id="571" name="Google Shape;571;p21"/>
          <p:cNvSpPr>
            <a:spLocks noGrp="1" noRot="1" noMove="1" noResize="1" noEditPoints="1" noAdjustHandles="1" noChangeArrowheads="1" noChangeShapeType="1"/>
          </p:cNvSpPr>
          <p:nvPr/>
        </p:nvSpPr>
        <p:spPr>
          <a:xfrm>
            <a:off x="6141195" y="338955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6141195" y="3912781"/>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6311057" y="2035448"/>
            <a:ext cx="5086350" cy="4351338"/>
          </a:xfrm>
          <a:prstGeom prst="rect">
            <a:avLst/>
          </a:prstGeom>
          <a:noFill/>
          <a:ln>
            <a:noFill/>
          </a:ln>
        </p:spPr>
        <p:txBody>
          <a:bodyPr spcFirstLastPara="1" wrap="square" lIns="91425" tIns="45700" rIns="91425" bIns="45700" anchor="t" anchorCtr="0">
            <a:normAutofit/>
          </a:bodyPr>
          <a:lstStyle/>
          <a:p>
            <a:pPr marL="342900" lvl="0" indent="-342900" algn="r" rtl="1">
              <a:lnSpc>
                <a:spcPct val="100000"/>
              </a:lnSpc>
              <a:spcBef>
                <a:spcPct val="0"/>
              </a:spcBef>
              <a:spcAft>
                <a:spcPct val="0"/>
              </a:spcAft>
              <a:buClr>
                <a:schemeClr val="dk1"/>
              </a:buClr>
              <a:buSzPts val="2000"/>
              <a:buFont typeface="Arial"/>
              <a:buChar char="•"/>
            </a:pPr>
            <a:r>
              <a:rPr lang="ar" sz="2000" b="1" i="0" u="none" strike="noStrike" dirty="0">
                <a:latin typeface="Public Sans Light"/>
              </a:rPr>
              <a:t>تطبيق Pave</a:t>
            </a:r>
            <a:r>
              <a:rPr lang="ar" sz="2000" b="0" i="0" u="none" strike="noStrike" dirty="0">
                <a:latin typeface="Public Sans Light"/>
              </a:rPr>
              <a:t> - قم بتنزيل Pave من متجر تطبيقات Apple أو Google Play</a:t>
            </a:r>
            <a:endParaRPr dirty="0"/>
          </a:p>
          <a:p>
            <a:pPr marL="342900" lvl="0" indent="-342900" algn="r" rtl="1">
              <a:spcBef>
                <a:spcPts val="1800"/>
              </a:spcBef>
              <a:buFont typeface="Arial"/>
              <a:buChar char="•"/>
            </a:pPr>
            <a:r>
              <a:rPr lang="ar" sz="2000" b="1" i="0" u="none" strike="noStrike" dirty="0">
                <a:latin typeface="Public Sans Light"/>
              </a:rPr>
              <a:t>iCanQuit</a:t>
            </a:r>
            <a:r>
              <a:rPr lang="ar" sz="2000" b="0" i="0" u="none" strike="noStrike" dirty="0">
                <a:latin typeface="Public Sans Light"/>
              </a:rPr>
              <a:t> - </a:t>
            </a:r>
            <a:r>
              <a:rPr lang="en-PH" dirty="0"/>
              <a:t>iCanQuit.com.au</a:t>
            </a:r>
            <a:endParaRPr dirty="0"/>
          </a:p>
          <a:p>
            <a:pPr marL="342900" lvl="0" indent="-342900" algn="r" rtl="1">
              <a:spcBef>
                <a:spcPts val="1800"/>
              </a:spcBef>
              <a:buFont typeface="Arial"/>
              <a:buChar char="•"/>
            </a:pPr>
            <a:r>
              <a:rPr lang="ar" sz="2000" b="1" i="0" u="none" strike="noStrike" dirty="0">
                <a:latin typeface="Public Sans Light"/>
              </a:rPr>
              <a:t>NSW Quitline</a:t>
            </a:r>
            <a:r>
              <a:rPr lang="ar" sz="2000" b="0" i="0" u="none" strike="noStrike" dirty="0">
                <a:latin typeface="Public Sans Light"/>
              </a:rPr>
              <a:t> - اتصل </a:t>
            </a:r>
            <a:r>
              <a:rPr lang="ar-EG" dirty="0"/>
              <a:t>بالرقم</a:t>
            </a:r>
            <a:r>
              <a:rPr lang="ar" sz="2000" b="0" i="0" u="none" strike="noStrike" dirty="0">
                <a:latin typeface="Public Sans Light"/>
              </a:rPr>
              <a:t> 48 78 13</a:t>
            </a:r>
            <a:endParaRPr dirty="0"/>
          </a:p>
          <a:p>
            <a:pPr marL="342900" lvl="0" indent="-342900" algn="r" rtl="1">
              <a:spcBef>
                <a:spcPts val="1800"/>
              </a:spcBef>
              <a:buFont typeface="Arial"/>
              <a:buChar char="•"/>
            </a:pPr>
            <a:r>
              <a:rPr lang="en-US" sz="2000" b="1" i="0" u="none" strike="noStrike" dirty="0">
                <a:latin typeface="Public Sans Light"/>
              </a:rPr>
              <a:t> </a:t>
            </a:r>
            <a:r>
              <a:rPr lang="ar" sz="2000" b="1" i="0" u="none" strike="noStrike" dirty="0">
                <a:latin typeface="Public Sans Light"/>
              </a:rPr>
              <a:t>NSW Health Vaping Toolkit</a:t>
            </a:r>
            <a:r>
              <a:rPr lang="ar" sz="2000" b="0" i="0" u="none" strike="noStrike" dirty="0">
                <a:latin typeface="Public Sans Light"/>
              </a:rPr>
              <a:t>- </a:t>
            </a:r>
            <a:r>
              <a:rPr lang="en-PH" dirty="0"/>
              <a:t>www.health.nsw.gov.au/vaping</a:t>
            </a:r>
            <a:endParaRPr dirty="0"/>
          </a:p>
          <a:p>
            <a:pPr marL="342900" lvl="0" indent="-342900" algn="r" rtl="1">
              <a:lnSpc>
                <a:spcPct val="100000"/>
              </a:lnSpc>
              <a:spcBef>
                <a:spcPts val="1800"/>
              </a:spcBef>
              <a:spcAft>
                <a:spcPct val="0"/>
              </a:spcAft>
              <a:buClr>
                <a:schemeClr val="dk1"/>
              </a:buClr>
              <a:buSzPts val="2000"/>
              <a:buFont typeface="Arial"/>
              <a:buChar char="•"/>
            </a:pPr>
            <a:r>
              <a:rPr lang="ar" sz="2000" b="1" i="0" u="none" strike="noStrike" dirty="0">
                <a:latin typeface="Public Sans Light"/>
              </a:rPr>
              <a:t>Shisha No Thanks </a:t>
            </a:r>
            <a:br>
              <a:rPr lang="ar" sz="2000" b="1" i="0" u="none" strike="noStrike" dirty="0">
                <a:latin typeface="Public Sans Light"/>
              </a:rPr>
            </a:br>
            <a:r>
              <a:rPr lang="ar" sz="2000" b="0" i="0" u="none" strike="noStrike" dirty="0">
                <a:latin typeface="Public Sans Light"/>
              </a:rPr>
              <a:t>ShishaNoThanks.org.au</a:t>
            </a:r>
            <a:endParaRPr dirty="0"/>
          </a:p>
          <a:p>
            <a:pPr marL="342900" lvl="0" indent="-215900" algn="r" rtl="0">
              <a:lnSpc>
                <a:spcPct val="100000"/>
              </a:lnSpc>
              <a:spcBef>
                <a:spcPts val="1800"/>
              </a:spcBef>
              <a:spcAft>
                <a:spcPct val="0"/>
              </a:spcAft>
              <a:buClr>
                <a:schemeClr val="dk1"/>
              </a:buClr>
              <a:buSzPts val="2000"/>
              <a:buFont typeface="Arial"/>
              <a:buNone/>
            </a:pPr>
            <a:endParaRPr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0" y="1429034"/>
            <a:ext cx="6706193" cy="5428966"/>
          </a:xfrm>
          <a:prstGeom prst="rect">
            <a:avLst/>
          </a:prstGeom>
          <a:noFill/>
          <a:ln>
            <a:noFill/>
          </a:ln>
        </p:spPr>
      </p:pic>
      <p:sp>
        <p:nvSpPr>
          <p:cNvPr id="5" name="Rectangle 4">
            <a:hlinkClick r:id="rId5"/>
            <a:extLst>
              <a:ext uri="{FF2B5EF4-FFF2-40B4-BE49-F238E27FC236}">
                <a16:creationId xmlns:a16="http://schemas.microsoft.com/office/drawing/2014/main" id="{E35FF435-E0FD-256E-41F3-5A22E245A8DA}"/>
              </a:ext>
            </a:extLst>
          </p:cNvPr>
          <p:cNvSpPr>
            <a:spLocks noGrp="1" noRot="1" noMove="1" noResize="1" noEditPoints="1" noAdjustHandles="1" noChangeArrowheads="1" noChangeShapeType="1"/>
          </p:cNvSpPr>
          <p:nvPr/>
        </p:nvSpPr>
        <p:spPr>
          <a:xfrm>
            <a:off x="7811598" y="2936976"/>
            <a:ext cx="1964862" cy="27866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6"/>
            <a:extLst>
              <a:ext uri="{FF2B5EF4-FFF2-40B4-BE49-F238E27FC236}">
                <a16:creationId xmlns:a16="http://schemas.microsoft.com/office/drawing/2014/main" id="{B67351F7-56F3-648F-38BE-E259464086D8}"/>
              </a:ext>
            </a:extLst>
          </p:cNvPr>
          <p:cNvSpPr>
            <a:spLocks noGrp="1" noRot="1" noMove="1" noResize="1" noEditPoints="1" noAdjustHandles="1" noChangeArrowheads="1" noChangeShapeType="1"/>
          </p:cNvSpPr>
          <p:nvPr/>
        </p:nvSpPr>
        <p:spPr>
          <a:xfrm>
            <a:off x="7342205" y="4354730"/>
            <a:ext cx="3618402" cy="2643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9" name="Rectangle 8">
            <a:hlinkClick r:id="rId7"/>
            <a:extLst>
              <a:ext uri="{FF2B5EF4-FFF2-40B4-BE49-F238E27FC236}">
                <a16:creationId xmlns:a16="http://schemas.microsoft.com/office/drawing/2014/main" id="{F085A22B-E6FF-5C77-ADBC-963C0C63519E}"/>
              </a:ext>
            </a:extLst>
          </p:cNvPr>
          <p:cNvSpPr>
            <a:spLocks noGrp="1" noRot="1" noMove="1" noResize="1" noEditPoints="1" noAdjustHandles="1" noChangeArrowheads="1" noChangeShapeType="1"/>
          </p:cNvSpPr>
          <p:nvPr/>
        </p:nvSpPr>
        <p:spPr>
          <a:xfrm>
            <a:off x="8216110" y="5143356"/>
            <a:ext cx="2771929" cy="26432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E13F860F-B912-A920-86A5-29E19C75EC82}"/>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1521075" y="2817000"/>
            <a:ext cx="10080000" cy="1224000"/>
          </a:xfrm>
          <a:prstGeom prst="rect">
            <a:avLst/>
          </a:prstGeom>
          <a:noFill/>
          <a:ln>
            <a:noFill/>
          </a:ln>
        </p:spPr>
        <p:txBody>
          <a:bodyPr spcFirstLastPara="1" wrap="square" lIns="0" tIns="0" rIns="0" bIns="0" anchor="t" anchorCtr="0">
            <a:noAutofit/>
          </a:bodyPr>
          <a:lstStyle/>
          <a:p>
            <a:pPr marL="0" lvl="0" indent="0" algn="r" rtl="1">
              <a:lnSpc>
                <a:spcPct val="90000"/>
              </a:lnSpc>
              <a:spcBef>
                <a:spcPct val="0"/>
              </a:spcBef>
              <a:spcAft>
                <a:spcPct val="0"/>
              </a:spcAft>
              <a:buClr>
                <a:schemeClr val="accent1"/>
              </a:buClr>
              <a:buSzPts val="7200"/>
              <a:buFont typeface="Public Sans"/>
              <a:buNone/>
            </a:pPr>
            <a:r>
              <a:rPr lang="ar" sz="7200" b="0" i="0" u="none" strike="noStrike" dirty="0">
                <a:latin typeface="Public Sans"/>
              </a:rPr>
              <a:t>شكرًا لك</a:t>
            </a:r>
            <a:endParaRPr dirty="0"/>
          </a:p>
        </p:txBody>
      </p:sp>
      <p:sp>
        <p:nvSpPr>
          <p:cNvPr id="2" name="Rectangle 1">
            <a:extLst>
              <a:ext uri="{FF2B5EF4-FFF2-40B4-BE49-F238E27FC236}">
                <a16:creationId xmlns:a16="http://schemas.microsoft.com/office/drawing/2014/main" id="{9D10E6C8-A71A-F422-FEDC-62DF5561DA23}"/>
              </a:ext>
            </a:extLst>
          </p:cNvPr>
          <p:cNvSpPr>
            <a:spLocks noGrp="1" noRot="1" noMove="1" noResize="1" noEditPoints="1" noAdjustHandles="1" noChangeArrowheads="1" noChangeShapeType="1"/>
          </p:cNvSpPr>
          <p:nvPr/>
        </p:nvSpPr>
        <p:spPr>
          <a:xfrm>
            <a:off x="-15748"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5EEE255-DA6E-4B41-9B3C-9767BC82A68D}"/>
</file>

<file path=customXml/itemProps2.xml><?xml version="1.0" encoding="utf-8"?>
<ds:datastoreItem xmlns:ds="http://schemas.openxmlformats.org/officeDocument/2006/customXml" ds:itemID="{6A3A844D-5695-42C4-967A-73501A2DD18E}"/>
</file>

<file path=customXml/itemProps3.xml><?xml version="1.0" encoding="utf-8"?>
<ds:datastoreItem xmlns:ds="http://schemas.openxmlformats.org/officeDocument/2006/customXml" ds:itemID="{CC2F9B64-DAA1-403A-9F57-B6E8C09727E7}"/>
</file>

<file path=docProps/app.xml><?xml version="1.0" encoding="utf-8"?>
<Properties xmlns="http://schemas.openxmlformats.org/officeDocument/2006/extended-properties" xmlns:vt="http://schemas.openxmlformats.org/officeDocument/2006/docPropsVTypes">
  <TotalTime>475</TotalTime>
  <Words>3134</Words>
  <Application>Microsoft Macintosh PowerPoint</Application>
  <PresentationFormat>Widescreen</PresentationFormat>
  <Paragraphs>282</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Public Sans Light</vt:lpstr>
      <vt:lpstr>Public Sans SemiBold</vt:lpstr>
      <vt:lpstr>Times New Roman</vt:lpstr>
      <vt:lpstr>Public Sans</vt:lpstr>
      <vt:lpstr>NSWG Corporate</vt:lpstr>
      <vt:lpstr>التحدث مع الشباب حول التدخين  الإلكتروني</vt:lpstr>
      <vt:lpstr>الإقرار بالبلد</vt:lpstr>
      <vt:lpstr>المقدمة</vt:lpstr>
      <vt:lpstr>الغرض من هذا الدليل الإرشادي</vt:lpstr>
      <vt:lpstr>كيفية استخدام هذا الدليل الإرشادي</vt:lpstr>
      <vt:lpstr>حقائق سريعة: المواد الكيميائية في السجائر الإلكترونية</vt:lpstr>
      <vt:lpstr>حقائق سريعة: التأثيرات الصحية</vt:lpstr>
      <vt:lpstr>حقائق سريعة: القانون في أستراليا</vt:lpstr>
      <vt:lpstr>نصائح للتحدث مع الشباب</vt:lpstr>
      <vt:lpstr>بدء الحوار</vt:lpstr>
      <vt:lpstr>لماذا قد يجرب الشباب التدخين الإلكتروني</vt:lpstr>
      <vt:lpstr>PowerPoint Presentation</vt:lpstr>
      <vt:lpstr>النيكوتين والإدمان</vt:lpstr>
      <vt:lpstr>النيكوتين والانسحاب</vt:lpstr>
      <vt:lpstr>إذا كان الشاب يدخن السجائر الإلكترونية</vt:lpstr>
      <vt:lpstr>لماذا قد يدخن الشباب السجائر الإلكترونية:  كيفية الاستجابة</vt:lpstr>
      <vt:lpstr>دعم الشباب للتوقف عن التدخين الإلكتروني</vt:lpstr>
      <vt:lpstr>أين يمكن الحصول على المساعدة والدعم</vt:lpstr>
      <vt:lpstr>الاستمرار في الحديث</vt:lpstr>
      <vt:lpstr>النقاط الرئيسية لأولياء الأمور ومقدمي الرعاية</vt:lpstr>
      <vt:lpstr>الموارد</vt:lpstr>
      <vt:lpstr>شكرًا لك</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3</cp:revision>
  <dcterms:created xsi:type="dcterms:W3CDTF">2026-03-25T02:54:34Z</dcterms:created>
  <dcterms:modified xsi:type="dcterms:W3CDTF">2026-09-16T01:16:34Z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